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50" r:id="rId26"/>
    <p:sldId id="352" r:id="rId27"/>
    <p:sldId id="347" r:id="rId28"/>
    <p:sldId id="348" r:id="rId29"/>
    <p:sldId id="34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4660"/>
  </p:normalViewPr>
  <p:slideViewPr>
    <p:cSldViewPr snapToGrid="0">
      <p:cViewPr>
        <p:scale>
          <a:sx n="90" d="100"/>
          <a:sy n="90" d="100"/>
        </p:scale>
        <p:origin x="6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1/5/2019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1/5/2019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1/5/2019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1/5/2019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1/5/2019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1/5/2019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1/5/2019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a:effectLst/>
                        </a:rPr>
                        <a:t>Price Return (Arithmetic)</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3486514707"/>
              </p:ext>
            </p:extLst>
          </p:nvPr>
        </p:nvGraphicFramePr>
        <p:xfrm>
          <a:off x="1261872" y="1691321"/>
          <a:ext cx="9267834" cy="5007537"/>
        </p:xfrm>
        <a:graphic>
          <a:graphicData uri="http://schemas.openxmlformats.org/drawingml/2006/table">
            <a:tbl>
              <a:tblPr firstRow="1" firstCol="1" bandRow="1">
                <a:tableStyleId>{5C22544A-7EE6-4342-B048-85BDC9FD1C3A}</a:tableStyleId>
              </a:tblPr>
              <a:tblGrid>
                <a:gridCol w="3288412">
                  <a:extLst>
                    <a:ext uri="{9D8B030D-6E8A-4147-A177-3AD203B41FA5}">
                      <a16:colId xmlns:a16="http://schemas.microsoft.com/office/drawing/2014/main" val="3766305623"/>
                    </a:ext>
                  </a:extLst>
                </a:gridCol>
                <a:gridCol w="712812">
                  <a:extLst>
                    <a:ext uri="{9D8B030D-6E8A-4147-A177-3AD203B41FA5}">
                      <a16:colId xmlns:a16="http://schemas.microsoft.com/office/drawing/2014/main" val="2155438717"/>
                    </a:ext>
                  </a:extLst>
                </a:gridCol>
                <a:gridCol w="84434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01737">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134</TotalTime>
  <Words>2041</Words>
  <Application>Microsoft Office PowerPoint</Application>
  <PresentationFormat>Widescreen</PresentationFormat>
  <Paragraphs>458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Schoolbook</vt:lpstr>
      <vt:lpstr>Wingdings 2</vt:lpstr>
      <vt:lpstr>View</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Arithmetic Annual Price Return</vt:lpstr>
      <vt:lpstr>Arithmetic Annual Total Return</vt:lpstr>
      <vt:lpstr>Autocorrelation of Fundamentals</vt:lpstr>
      <vt:lpstr>Further Regression Studies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Mark JIN</cp:lastModifiedBy>
  <cp:revision>19</cp:revision>
  <dcterms:created xsi:type="dcterms:W3CDTF">2019-05-01T08:09:45Z</dcterms:created>
  <dcterms:modified xsi:type="dcterms:W3CDTF">2019-05-01T10:26:54Z</dcterms:modified>
</cp:coreProperties>
</file>