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78" r:id="rId3"/>
    <p:sldId id="379" r:id="rId4"/>
    <p:sldId id="299" r:id="rId5"/>
    <p:sldId id="301" r:id="rId6"/>
    <p:sldId id="283" r:id="rId7"/>
    <p:sldId id="337" r:id="rId8"/>
    <p:sldId id="302" r:id="rId9"/>
    <p:sldId id="328" r:id="rId10"/>
    <p:sldId id="329" r:id="rId11"/>
    <p:sldId id="330" r:id="rId12"/>
    <p:sldId id="331" r:id="rId13"/>
    <p:sldId id="332" r:id="rId14"/>
    <p:sldId id="338" r:id="rId15"/>
    <p:sldId id="333" r:id="rId16"/>
    <p:sldId id="334" r:id="rId17"/>
    <p:sldId id="336" r:id="rId18"/>
    <p:sldId id="335" r:id="rId19"/>
    <p:sldId id="339" r:id="rId20"/>
    <p:sldId id="340" r:id="rId21"/>
    <p:sldId id="342" r:id="rId22"/>
    <p:sldId id="341" r:id="rId23"/>
    <p:sldId id="343" r:id="rId24"/>
    <p:sldId id="344" r:id="rId25"/>
    <p:sldId id="345" r:id="rId26"/>
    <p:sldId id="346" r:id="rId27"/>
    <p:sldId id="364" r:id="rId28"/>
    <p:sldId id="373" r:id="rId29"/>
    <p:sldId id="350" r:id="rId30"/>
    <p:sldId id="371" r:id="rId31"/>
    <p:sldId id="374" r:id="rId32"/>
    <p:sldId id="375" r:id="rId33"/>
    <p:sldId id="349" r:id="rId34"/>
    <p:sldId id="377" r:id="rId35"/>
    <p:sldId id="3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76" autoAdjust="0"/>
    <p:restoredTop sz="94660"/>
  </p:normalViewPr>
  <p:slideViewPr>
    <p:cSldViewPr snapToGrid="0">
      <p:cViewPr varScale="1">
        <p:scale>
          <a:sx n="106" d="100"/>
          <a:sy n="106" d="100"/>
        </p:scale>
        <p:origin x="12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Hey!</a:t>
            </a:r>
          </a:p>
        </p:txBody>
      </p:sp>
    </p:spTree>
    <p:extLst>
      <p:ext uri="{BB962C8B-B14F-4D97-AF65-F5344CB8AC3E}">
        <p14:creationId xmlns:p14="http://schemas.microsoft.com/office/powerpoint/2010/main" val="126366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389718182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FF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Enjoy the Chocolates!</a:t>
            </a:r>
          </a:p>
        </p:txBody>
      </p:sp>
    </p:spTree>
    <p:extLst>
      <p:ext uri="{BB962C8B-B14F-4D97-AF65-F5344CB8AC3E}">
        <p14:creationId xmlns:p14="http://schemas.microsoft.com/office/powerpoint/2010/main" val="99101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65103867"/>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DJUATR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05316520"/>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DJUATR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1769290071"/>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a:solidFill>
                            <a:srgbClr val="000000"/>
                          </a:solidFill>
                          <a:effectLst/>
                          <a:latin typeface="Century Schoolbook" panose="02040604050505020304" pitchFamily="18" charset="0"/>
                        </a:rPr>
                        <a:t> Ratio</a:t>
                      </a:r>
                      <a:endParaRPr lang="en-SG" sz="1000" b="1" i="0" u="none" strike="noStrike" dirty="0">
                        <a:solidFill>
                          <a:srgbClr val="000000"/>
                        </a:solidFill>
                        <a:effectLst/>
                        <a:latin typeface="Century Schoolbook" panose="02040604050505020304" pitchFamily="18" charset="0"/>
                      </a:endParaRP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631</TotalTime>
  <Words>2922</Words>
  <Application>Microsoft Office PowerPoint</Application>
  <PresentationFormat>Widescreen</PresentationFormat>
  <Paragraphs>786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Century Schoolbook (Body)</vt:lpstr>
      <vt:lpstr>Arial</vt:lpstr>
      <vt:lpstr>Calibri</vt:lpstr>
      <vt:lpstr>Cambria Math</vt:lpstr>
      <vt:lpstr>Century Schoolbook</vt:lpstr>
      <vt:lpstr>Wingdings 2</vt:lpstr>
      <vt:lpstr>View</vt:lpstr>
      <vt:lpstr>QF604: Econometrics  of Financial Markets</vt:lpstr>
      <vt:lpstr>Hey!</vt:lpstr>
      <vt:lpstr>Enjoy the Chocolates!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56</cp:revision>
  <dcterms:created xsi:type="dcterms:W3CDTF">2019-05-01T08:09:45Z</dcterms:created>
  <dcterms:modified xsi:type="dcterms:W3CDTF">2019-05-02T14:22:59Z</dcterms:modified>
</cp:coreProperties>
</file>