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594" y="96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171" y="943136"/>
            <a:ext cx="6291943" cy="3440175"/>
          </a:xfrm>
        </p:spPr>
        <p:txBody>
          <a:bodyPr anchor="b">
            <a:noAutofit/>
          </a:bodyPr>
          <a:lstStyle>
            <a:lvl1pPr algn="l">
              <a:defRPr sz="32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766825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4540" y="1956118"/>
            <a:ext cx="10515600" cy="39082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b="0" i="0" dirty="0">
                <a:latin typeface="+mn-lt"/>
              </a:defRPr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40" y="707136"/>
            <a:ext cx="10515600" cy="983552"/>
          </a:xfrm>
        </p:spPr>
        <p:txBody>
          <a:bodyPr/>
          <a:lstStyle>
            <a:lvl1pPr>
              <a:defRPr sz="2800"/>
            </a:lvl1pPr>
          </a:lstStyle>
          <a:p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5"/>
          <p:cNvSpPr>
            <a:spLocks noGrp="1"/>
          </p:cNvSpPr>
          <p:nvPr>
            <p:ph type="title"/>
          </p:nvPr>
        </p:nvSpPr>
        <p:spPr>
          <a:xfrm>
            <a:off x="781958" y="798286"/>
            <a:ext cx="10515600" cy="892402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14" name="Marcador de contenido 6"/>
          <p:cNvSpPr>
            <a:spLocks noGrp="1"/>
          </p:cNvSpPr>
          <p:nvPr>
            <p:ph sz="half" idx="1"/>
          </p:nvPr>
        </p:nvSpPr>
        <p:spPr>
          <a:xfrm>
            <a:off x="781958" y="1825625"/>
            <a:ext cx="5181600" cy="38930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C121F-0ED2-16F4-03B3-BC9C241F6B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7158" y="1826327"/>
            <a:ext cx="5180400" cy="38916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20</cp:revision>
  <dcterms:created xsi:type="dcterms:W3CDTF">2020-09-29T16:31:00Z</dcterms:created>
  <dcterms:modified xsi:type="dcterms:W3CDTF">2025-09-24T23:40:56Z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