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rge d Angello Caceres Claussen" initials="JdAC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48235"/>
    <a:srgbClr val="DDDDDD"/>
    <a:srgbClr val="D92E1C"/>
    <a:srgbClr val="D9291C"/>
    <a:srgbClr val="FBA317"/>
    <a:srgbClr val="7BCAE2"/>
    <a:srgbClr val="FFC000"/>
    <a:srgbClr val="97C11D"/>
    <a:srgbClr val="ED7D31"/>
    <a:srgbClr val="2D29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6F452E7-7B02-FEE5-01B8-F29AEEFB4D37}" v="2" dt="2025-06-28T00:20:00.990"/>
    <p1510:client id="{A5C51A83-6B47-4350-AA6F-51DE02D4DF16}" v="414" dt="2025-06-27T20:09:01.071"/>
  </p1510:revLst>
</p1510:revInfo>
</file>

<file path=ppt/tableStyles.xml><?xml version="1.0" encoding="utf-8"?>
<a:tblStyleLst xmlns:a="http://schemas.openxmlformats.org/drawingml/2006/main" def="{5C22544A-7EE6-4342-B048-85BDC9FD1C3A}"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20"/>
    <p:restoredTop sz="94660"/>
  </p:normalViewPr>
  <p:slideViewPr>
    <p:cSldViewPr snapToGrid="0">
      <p:cViewPr>
        <p:scale>
          <a:sx n="84" d="100"/>
          <a:sy n="84" d="100"/>
        </p:scale>
        <p:origin x="988" y="268"/>
      </p:cViewPr>
      <p:guideLst>
        <p:guide orient="horz" pos="223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2" d="100"/>
          <a:sy n="72" d="100"/>
        </p:scale>
        <p:origin x="3524" y="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commentAuthors" Target="commentAuthor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95504DB4-16F8-F39A-13F6-BA373A9B051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35EF593-04A7-E651-4C30-53CD89A84B6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DBC587-4308-4CF4-B03D-3C471C480CF1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EB05F3F-23AF-90E9-AD71-04E98B4B669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7DC1C9-D385-278B-C5B8-2432A41FC69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9D30AB-B776-4F76-B47C-6EAAFCCE9C5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57536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6A2871-9B61-452D-BD81-52CA2B5FA165}" type="datetimeFigureOut">
              <a:rPr lang="es-PE" smtClean="0"/>
              <a:t>24/09/2025</a:t>
            </a:fld>
            <a:endParaRPr lang="es-P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524190-A6D0-4E28-830D-52E9C657E6FD}" type="slidenum">
              <a:rPr lang="es-PE" smtClean="0"/>
              <a:t>‹Nº›</a:t>
            </a:fld>
            <a:endParaRPr lang="es-P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ad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74171" y="943136"/>
            <a:ext cx="6291943" cy="3440175"/>
          </a:xfrm>
        </p:spPr>
        <p:txBody>
          <a:bodyPr anchor="b">
            <a:noAutofit/>
          </a:bodyPr>
          <a:lstStyle>
            <a:lvl1pPr algn="l">
              <a:defRPr sz="3200" spc="-150">
                <a:solidFill>
                  <a:srgbClr val="D92E1C"/>
                </a:solidFill>
                <a:latin typeface="Arial Black" panose="020B0A04020102020204" pitchFamily="34" charset="0"/>
              </a:defRPr>
            </a:lvl1pPr>
          </a:lstStyle>
          <a:p>
            <a:endParaRPr lang="es-P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">
    <p:bg>
      <p:bgPr>
        <a:blipFill dpi="0" rotWithShape="1">
          <a:blip r:embed="rId2">
            <a:lum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/>
          <p:cNvSpPr/>
          <p:nvPr userDrawn="1"/>
        </p:nvSpPr>
        <p:spPr>
          <a:xfrm>
            <a:off x="852351" y="1766825"/>
            <a:ext cx="456248" cy="50482"/>
          </a:xfrm>
          <a:prstGeom prst="rect">
            <a:avLst/>
          </a:prstGeom>
          <a:solidFill>
            <a:srgbClr val="D92E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764540" y="1956118"/>
            <a:ext cx="10515600" cy="390823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12" name="Título 1"/>
          <p:cNvSpPr>
            <a:spLocks noGrp="1"/>
          </p:cNvSpPr>
          <p:nvPr>
            <p:ph type="title"/>
          </p:nvPr>
        </p:nvSpPr>
        <p:spPr>
          <a:xfrm>
            <a:off x="764540" y="707136"/>
            <a:ext cx="10515600" cy="983552"/>
          </a:xfrm>
        </p:spPr>
        <p:txBody>
          <a:bodyPr/>
          <a:lstStyle/>
          <a:p>
            <a:endParaRPr lang="es-P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Ima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ítulo 5"/>
          <p:cNvSpPr>
            <a:spLocks noGrp="1"/>
          </p:cNvSpPr>
          <p:nvPr>
            <p:ph type="title"/>
          </p:nvPr>
        </p:nvSpPr>
        <p:spPr>
          <a:xfrm>
            <a:off x="781958" y="798286"/>
            <a:ext cx="10515600" cy="892402"/>
          </a:xfrm>
        </p:spPr>
        <p:txBody>
          <a:bodyPr/>
          <a:lstStyle/>
          <a:p>
            <a:endParaRPr lang="es-PE" dirty="0"/>
          </a:p>
        </p:txBody>
      </p:sp>
      <p:sp>
        <p:nvSpPr>
          <p:cNvPr id="14" name="Marcador de contenido 6"/>
          <p:cNvSpPr>
            <a:spLocks noGrp="1"/>
          </p:cNvSpPr>
          <p:nvPr>
            <p:ph sz="half" idx="1"/>
          </p:nvPr>
        </p:nvSpPr>
        <p:spPr>
          <a:xfrm>
            <a:off x="781958" y="1825625"/>
            <a:ext cx="5181600" cy="389300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 dirty="0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F6C121F-0ED2-16F4-03B3-BC9C241F6B3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117158" y="1826327"/>
            <a:ext cx="5180400" cy="3891600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3"/>
          <p:cNvSpPr>
            <a:spLocks noGrp="1"/>
          </p:cNvSpPr>
          <p:nvPr>
            <p:ph type="title"/>
          </p:nvPr>
        </p:nvSpPr>
        <p:spPr>
          <a:xfrm>
            <a:off x="775608" y="1264852"/>
            <a:ext cx="10515600" cy="2852737"/>
          </a:xfrm>
        </p:spPr>
        <p:txBody>
          <a:bodyPr/>
          <a:lstStyle/>
          <a:p>
            <a:endParaRPr lang="es-PE"/>
          </a:p>
        </p:txBody>
      </p:sp>
      <p:sp>
        <p:nvSpPr>
          <p:cNvPr id="7" name="Marcador de texto 4"/>
          <p:cNvSpPr>
            <a:spLocks noGrp="1"/>
          </p:cNvSpPr>
          <p:nvPr>
            <p:ph type="body" idx="1"/>
          </p:nvPr>
        </p:nvSpPr>
        <p:spPr>
          <a:xfrm>
            <a:off x="775608" y="4197585"/>
            <a:ext cx="10515600" cy="1500187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Marcador de texto 9"/>
          <p:cNvSpPr>
            <a:spLocks noGrp="1"/>
          </p:cNvSpPr>
          <p:nvPr>
            <p:ph type="body" idx="1"/>
          </p:nvPr>
        </p:nvSpPr>
        <p:spPr>
          <a:xfrm>
            <a:off x="785002" y="1714500"/>
            <a:ext cx="5154517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2" name="Marcador de contenido 10"/>
          <p:cNvSpPr>
            <a:spLocks noGrp="1"/>
          </p:cNvSpPr>
          <p:nvPr>
            <p:ph sz="half" idx="11"/>
          </p:nvPr>
        </p:nvSpPr>
        <p:spPr>
          <a:xfrm>
            <a:off x="781732" y="2505075"/>
            <a:ext cx="5157787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3" name="Marcador de texto 11"/>
          <p:cNvSpPr>
            <a:spLocks noGrp="1"/>
          </p:cNvSpPr>
          <p:nvPr>
            <p:ph type="body" sz="quarter" idx="3"/>
          </p:nvPr>
        </p:nvSpPr>
        <p:spPr>
          <a:xfrm>
            <a:off x="6117430" y="1714500"/>
            <a:ext cx="5179902" cy="7905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4" name="Marcador de contenido 12"/>
          <p:cNvSpPr>
            <a:spLocks noGrp="1"/>
          </p:cNvSpPr>
          <p:nvPr>
            <p:ph sz="quarter" idx="4"/>
          </p:nvPr>
        </p:nvSpPr>
        <p:spPr>
          <a:xfrm>
            <a:off x="6117430" y="2505075"/>
            <a:ext cx="5179901" cy="3213553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ítulo 5"/>
          <p:cNvSpPr>
            <a:spLocks noGrp="1"/>
          </p:cNvSpPr>
          <p:nvPr>
            <p:ph type="title"/>
          </p:nvPr>
        </p:nvSpPr>
        <p:spPr>
          <a:xfrm>
            <a:off x="782466" y="798286"/>
            <a:ext cx="10515600" cy="892402"/>
          </a:xfrm>
        </p:spPr>
        <p:txBody>
          <a:bodyPr/>
          <a:lstStyle/>
          <a:p>
            <a:endParaRPr lang="es-P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3" name="Marcador de contenido 20"/>
          <p:cNvSpPr>
            <a:spLocks noGrp="1"/>
          </p:cNvSpPr>
          <p:nvPr>
            <p:ph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título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9"/>
          <p:cNvSpPr>
            <a:spLocks noGrp="1"/>
          </p:cNvSpPr>
          <p:nvPr>
            <p:ph type="title"/>
          </p:nvPr>
        </p:nvSpPr>
        <p:spPr>
          <a:xfrm>
            <a:off x="788988" y="987424"/>
            <a:ext cx="3932237" cy="1069975"/>
          </a:xfrm>
        </p:spPr>
        <p:txBody>
          <a:bodyPr/>
          <a:lstStyle>
            <a:lvl1pPr>
              <a:defRPr sz="3600"/>
            </a:lvl1pPr>
          </a:lstStyle>
          <a:p>
            <a:endParaRPr lang="es-PE"/>
          </a:p>
        </p:txBody>
      </p:sp>
      <p:sp>
        <p:nvSpPr>
          <p:cNvPr id="4" name="Marcador de texto 21"/>
          <p:cNvSpPr>
            <a:spLocks noGrp="1"/>
          </p:cNvSpPr>
          <p:nvPr>
            <p:ph type="body" sz="half" idx="2"/>
          </p:nvPr>
        </p:nvSpPr>
        <p:spPr>
          <a:xfrm>
            <a:off x="788988" y="2057400"/>
            <a:ext cx="3932237" cy="381158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  <p:sp>
        <p:nvSpPr>
          <p:cNvPr id="6" name="Marcador de posición de imagen 23"/>
          <p:cNvSpPr>
            <a:spLocks noGrp="1"/>
          </p:cNvSpPr>
          <p:nvPr>
            <p:ph type="pic" idx="1"/>
          </p:nvPr>
        </p:nvSpPr>
        <p:spPr>
          <a:xfrm>
            <a:off x="5132388" y="987425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s-PE" sz="2400" i="0" dirty="0"/>
            </a:lvl1pPr>
          </a:lstStyle>
          <a:p>
            <a:pPr marL="0" lvl="0" indent="0">
              <a:buNone/>
            </a:pPr>
            <a:endParaRPr lang="es-P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err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7689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pPr lvl="0"/>
            <a:r>
              <a:rPr lang="es-ES" dirty="0"/>
              <a:t>Haga clic para modificar el estilo de título del patrón</a:t>
            </a:r>
            <a:endParaRPr lang="es-PE" dirty="0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2121407"/>
            <a:ext cx="10515600" cy="405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PE" dirty="0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8CBC9-A4B7-47AA-A81B-80B5E4072FDE}" type="datetimeFigureOut">
              <a:rPr lang="es-PE" smtClean="0"/>
              <a:t>24/09/2025</a:t>
            </a:fld>
            <a:endParaRPr lang="es-PE" dirty="0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 dirty="0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C7B4ED-FF5E-435E-B30A-985A87823216}" type="slidenum">
              <a:rPr lang="es-PE" smtClean="0"/>
              <a:t>‹Nº›</a:t>
            </a:fld>
            <a:endParaRPr lang="es-P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54" r:id="rId6"/>
    <p:sldLayoutId id="2147483657" r:id="rId7"/>
    <p:sldLayoutId id="2147483658" r:id="rId8"/>
    <p:sldLayoutId id="214748365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s-PE" sz="5400" kern="1200" spc="-150">
          <a:solidFill>
            <a:srgbClr val="D92E1C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rgbClr val="2D2927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rgbClr val="2D2927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rgbClr val="2D2927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rgbClr val="2D2927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29da81e6-a6c1-4a47-a056-37f90d0d01b4" xsi:nil="true"/>
    <lcf76f155ced4ddcb4097134ff3c332f xmlns="f923dddb-0484-4a3c-b964-42bbf99f3400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55810C717FCB24E93134B111062C4F1" ma:contentTypeVersion="13" ma:contentTypeDescription="Create a new document." ma:contentTypeScope="" ma:versionID="7cb5f257563d2666a987e1f0268f5ac7">
  <xsd:schema xmlns:xsd="http://www.w3.org/2001/XMLSchema" xmlns:xs="http://www.w3.org/2001/XMLSchema" xmlns:p="http://schemas.microsoft.com/office/2006/metadata/properties" xmlns:ns2="f923dddb-0484-4a3c-b964-42bbf99f3400" xmlns:ns3="29da81e6-a6c1-4a47-a056-37f90d0d01b4" targetNamespace="http://schemas.microsoft.com/office/2006/metadata/properties" ma:root="true" ma:fieldsID="354d87e1e2dd931c70572a62bf6bc35a" ns2:_="" ns3:_="">
    <xsd:import namespace="f923dddb-0484-4a3c-b964-42bbf99f3400"/>
    <xsd:import namespace="29da81e6-a6c1-4a47-a056-37f90d0d01b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923dddb-0484-4a3c-b964-42bbf99f34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Image Tags" ma:readOnly="false" ma:fieldId="{5cf76f15-5ced-4ddc-b409-7134ff3c332f}" ma:taxonomyMulti="true" ma:sspId="d85e823d-31db-440c-980d-283f89df7c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9da81e6-a6c1-4a47-a056-37f90d0d01b4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a08dfe04-07ab-4b1f-a84f-8865f279e046}" ma:internalName="TaxCatchAll" ma:showField="CatchAllData" ma:web="29da81e6-a6c1-4a47-a056-37f90d0d01b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D8E1052-C526-4BE2-ABAB-4FFD9AE6D300}">
  <ds:schemaRefs>
    <ds:schemaRef ds:uri="29da81e6-a6c1-4a47-a056-37f90d0d01b4"/>
    <ds:schemaRef ds:uri="f923dddb-0484-4a3c-b964-42bbf99f340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3B88BAF6-F918-42BA-8235-7E362212CA1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5C6FDB8-3E2B-413D-B9F6-095CFF42F312}">
  <ds:schemaRefs>
    <ds:schemaRef ds:uri="29da81e6-a6c1-4a47-a056-37f90d0d01b4"/>
    <ds:schemaRef ds:uri="f923dddb-0484-4a3c-b964-42bbf99f340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Metadata/LabelInfo.xml><?xml version="1.0" encoding="utf-8"?>
<clbl:labelList xmlns:clbl="http://schemas.microsoft.com/office/2020/mipLabelMetadata">
  <clbl:label id="{3048dc87-43f0-4100-9acb-ae1971c79395}" enabled="0" method="" siteId="{3048dc87-43f0-4100-9acb-ae1971c79395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0</Words>
  <Application>Microsoft Office PowerPoint</Application>
  <PresentationFormat>Panorámica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5" baseType="lpstr">
      <vt:lpstr>Aptos</vt:lpstr>
      <vt:lpstr>Arial</vt:lpstr>
      <vt:lpstr>Arial Black</vt:lpstr>
      <vt:lpstr>Calibri</vt:lpstr>
      <vt:lpstr>Tema de Office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LABCOM19</dc:creator>
  <cp:lastModifiedBy>Fernando Edgard Valderrama Guayan</cp:lastModifiedBy>
  <cp:revision>18</cp:revision>
  <dcterms:created xsi:type="dcterms:W3CDTF">2020-09-29T16:31:00Z</dcterms:created>
  <dcterms:modified xsi:type="dcterms:W3CDTF">2025-09-24T23:19:55Z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1A1E4D9B26CF4C95B62E2E1F7CE50D6C_13</vt:lpwstr>
  </property>
  <property fmtid="{D5CDD505-2E9C-101B-9397-08002B2CF9AE}" pid="3" name="KSOProductBuildVer">
    <vt:lpwstr>1033-12.2.0.13306</vt:lpwstr>
  </property>
  <property fmtid="{D5CDD505-2E9C-101B-9397-08002B2CF9AE}" pid="4" name="ContentTypeId">
    <vt:lpwstr>0x010100E55810C717FCB24E93134B111062C4F1</vt:lpwstr>
  </property>
  <property fmtid="{D5CDD505-2E9C-101B-9397-08002B2CF9AE}" pid="5" name="MediaServiceImageTags">
    <vt:lpwstr/>
  </property>
</Properties>
</file>