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644" y="72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643067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lang="es-PE" sz="2400" b="0" i="0" dirty="0">
                <a:latin typeface="+mn-lt"/>
              </a:defRPr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 anchor="ctr"/>
          <a:lstStyle>
            <a:lvl1pPr>
              <a:defRPr sz="2800"/>
            </a:lvl1pPr>
          </a:lstStyle>
          <a:p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81958" y="1839061"/>
            <a:ext cx="105156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23</cp:revision>
  <dcterms:created xsi:type="dcterms:W3CDTF">2020-09-29T16:31:00Z</dcterms:created>
  <dcterms:modified xsi:type="dcterms:W3CDTF">2025-09-25T00:14:47Z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