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d Angello Caceres Claussen" initials="JdAC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DDDDDD"/>
    <a:srgbClr val="D92E1C"/>
    <a:srgbClr val="D9291C"/>
    <a:srgbClr val="FBA317"/>
    <a:srgbClr val="7BCAE2"/>
    <a:srgbClr val="FFC000"/>
    <a:srgbClr val="97C11D"/>
    <a:srgbClr val="ED7D31"/>
    <a:srgbClr val="2D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452E7-7B02-FEE5-01B8-F29AEEFB4D37}" v="2" dt="2025-06-28T00:20:00.990"/>
    <p1510:client id="{A5C51A83-6B47-4350-AA6F-51DE02D4DF16}" v="414" dt="2025-06-27T20:09:01.071"/>
  </p1510:revLst>
</p1510:revInfo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4" y="72"/>
      </p:cViewPr>
      <p:guideLst>
        <p:guide orient="horz" pos="22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52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504DB4-16F8-F39A-13F6-BA373A9B05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5EF593-04A7-E651-4C30-53CD89A84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BC587-4308-4CF4-B03D-3C471C480CF1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B05F3F-23AF-90E9-AD71-04E98B4B6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DC1C9-D385-278B-C5B8-2432A41FC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D30AB-B776-4F76-B47C-6EAAFCCE9C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575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2871-9B61-452D-BD81-52CA2B5FA165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24190-A6D0-4E28-830D-52E9C657E6FD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171" y="943136"/>
            <a:ext cx="6291943" cy="3440175"/>
          </a:xfrm>
        </p:spPr>
        <p:txBody>
          <a:bodyPr anchor="b">
            <a:noAutofit/>
          </a:bodyPr>
          <a:lstStyle>
            <a:lvl1pPr algn="l">
              <a:defRPr sz="3200" spc="-150">
                <a:solidFill>
                  <a:srgbClr val="D92E1C"/>
                </a:solidFill>
                <a:latin typeface="Arial Black" panose="020B0A04020102020204" pitchFamily="34" charset="0"/>
              </a:defRPr>
            </a:lvl1pPr>
          </a:lstStyle>
          <a:p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852351" y="1643067"/>
            <a:ext cx="456248" cy="50482"/>
          </a:xfrm>
          <a:prstGeom prst="rect">
            <a:avLst/>
          </a:prstGeom>
          <a:solidFill>
            <a:srgbClr val="D92E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764540" y="1956118"/>
            <a:ext cx="10515600" cy="390823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es-PE" sz="2400" b="0" i="0" dirty="0">
                <a:latin typeface="+mn-lt"/>
              </a:defRPr>
            </a:lvl1pPr>
          </a:lstStyle>
          <a:p>
            <a:pPr marL="0" lvl="0" indent="0">
              <a:buNone/>
            </a:pP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64540" y="707136"/>
            <a:ext cx="10515600" cy="983552"/>
          </a:xfrm>
        </p:spPr>
        <p:txBody>
          <a:bodyPr anchor="ctr"/>
          <a:lstStyle>
            <a:lvl1pPr>
              <a:defRPr sz="2800"/>
            </a:lvl1pPr>
          </a:lstStyle>
          <a:p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Ima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5"/>
          <p:cNvSpPr>
            <a:spLocks noGrp="1"/>
          </p:cNvSpPr>
          <p:nvPr>
            <p:ph type="title"/>
          </p:nvPr>
        </p:nvSpPr>
        <p:spPr>
          <a:xfrm>
            <a:off x="781958" y="798286"/>
            <a:ext cx="10515600" cy="892402"/>
          </a:xfrm>
        </p:spPr>
        <p:txBody>
          <a:bodyPr anchor="ctr"/>
          <a:lstStyle>
            <a:lvl1pPr>
              <a:defRPr sz="2800"/>
            </a:lvl1pPr>
          </a:lstStyle>
          <a:p>
            <a:endParaRPr lang="es-PE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6C121F-0ED2-16F4-03B3-BC9C241F6B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958" y="1839061"/>
            <a:ext cx="10515600" cy="3891600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>
            <a:spLocks noGrp="1"/>
          </p:cNvSpPr>
          <p:nvPr>
            <p:ph type="title"/>
          </p:nvPr>
        </p:nvSpPr>
        <p:spPr>
          <a:xfrm>
            <a:off x="775608" y="1264852"/>
            <a:ext cx="10515600" cy="2852737"/>
          </a:xfrm>
        </p:spPr>
        <p:txBody>
          <a:bodyPr/>
          <a:lstStyle/>
          <a:p>
            <a:endParaRPr lang="es-PE"/>
          </a:p>
        </p:txBody>
      </p:sp>
      <p:sp>
        <p:nvSpPr>
          <p:cNvPr id="7" name="Marcador de texto 4"/>
          <p:cNvSpPr>
            <a:spLocks noGrp="1"/>
          </p:cNvSpPr>
          <p:nvPr>
            <p:ph type="body" idx="1"/>
          </p:nvPr>
        </p:nvSpPr>
        <p:spPr>
          <a:xfrm>
            <a:off x="775608" y="4197585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9"/>
          <p:cNvSpPr>
            <a:spLocks noGrp="1"/>
          </p:cNvSpPr>
          <p:nvPr>
            <p:ph type="body" idx="1"/>
          </p:nvPr>
        </p:nvSpPr>
        <p:spPr>
          <a:xfrm>
            <a:off x="785002" y="1714500"/>
            <a:ext cx="5154517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2" name="Marcador de contenido 10"/>
          <p:cNvSpPr>
            <a:spLocks noGrp="1"/>
          </p:cNvSpPr>
          <p:nvPr>
            <p:ph sz="half" idx="11"/>
          </p:nvPr>
        </p:nvSpPr>
        <p:spPr>
          <a:xfrm>
            <a:off x="781732" y="2505075"/>
            <a:ext cx="5157787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3" name="Marcador de texto 11"/>
          <p:cNvSpPr>
            <a:spLocks noGrp="1"/>
          </p:cNvSpPr>
          <p:nvPr>
            <p:ph type="body" sz="quarter" idx="3"/>
          </p:nvPr>
        </p:nvSpPr>
        <p:spPr>
          <a:xfrm>
            <a:off x="6117430" y="1714500"/>
            <a:ext cx="5179902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4" name="Marcador de contenido 12"/>
          <p:cNvSpPr>
            <a:spLocks noGrp="1"/>
          </p:cNvSpPr>
          <p:nvPr>
            <p:ph sz="quarter" idx="4"/>
          </p:nvPr>
        </p:nvSpPr>
        <p:spPr>
          <a:xfrm>
            <a:off x="6117430" y="2505075"/>
            <a:ext cx="5179901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3" name="Marcador de contenido 20"/>
          <p:cNvSpPr>
            <a:spLocks noGrp="1"/>
          </p:cNvSpPr>
          <p:nvPr>
            <p:ph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6" name="Marcador de posición de imagen 23"/>
          <p:cNvSpPr>
            <a:spLocks noGrp="1"/>
          </p:cNvSpPr>
          <p:nvPr>
            <p:ph type="pic"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6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121407"/>
            <a:ext cx="10515600" cy="405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CBC9-A4B7-47AA-A81B-80B5E4072FDE}" type="datetimeFigureOut">
              <a:rPr lang="es-PE" smtClean="0"/>
              <a:t>24/09/2025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B4ED-FF5E-435E-B30A-985A87823216}" type="slidenum">
              <a:rPr lang="es-PE" smtClean="0"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PE" sz="5400" kern="1200" spc="-150">
          <a:solidFill>
            <a:srgbClr val="D92E1C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292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292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292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da81e6-a6c1-4a47-a056-37f90d0d01b4" xsi:nil="true"/>
    <lcf76f155ced4ddcb4097134ff3c332f xmlns="f923dddb-0484-4a3c-b964-42bbf99f340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810C717FCB24E93134B111062C4F1" ma:contentTypeVersion="13" ma:contentTypeDescription="Create a new document." ma:contentTypeScope="" ma:versionID="7cb5f257563d2666a987e1f0268f5ac7">
  <xsd:schema xmlns:xsd="http://www.w3.org/2001/XMLSchema" xmlns:xs="http://www.w3.org/2001/XMLSchema" xmlns:p="http://schemas.microsoft.com/office/2006/metadata/properties" xmlns:ns2="f923dddb-0484-4a3c-b964-42bbf99f3400" xmlns:ns3="29da81e6-a6c1-4a47-a056-37f90d0d01b4" targetNamespace="http://schemas.microsoft.com/office/2006/metadata/properties" ma:root="true" ma:fieldsID="354d87e1e2dd931c70572a62bf6bc35a" ns2:_="" ns3:_="">
    <xsd:import namespace="f923dddb-0484-4a3c-b964-42bbf99f3400"/>
    <xsd:import namespace="29da81e6-a6c1-4a47-a056-37f90d0d0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dddb-0484-4a3c-b964-42bbf99f3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85e823d-31db-440c-980d-283f89df7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a81e6-a6c1-4a47-a056-37f90d0d01b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08dfe04-07ab-4b1f-a84f-8865f279e046}" ma:internalName="TaxCatchAll" ma:showField="CatchAllData" ma:web="29da81e6-a6c1-4a47-a056-37f90d0d01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8E1052-C526-4BE2-ABAB-4FFD9AE6D300}">
  <ds:schemaRefs>
    <ds:schemaRef ds:uri="29da81e6-a6c1-4a47-a056-37f90d0d01b4"/>
    <ds:schemaRef ds:uri="f923dddb-0484-4a3c-b964-42bbf99f34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88BAF6-F918-42BA-8235-7E362212CA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C6FDB8-3E2B-413D-B9F6-095CFF42F312}">
  <ds:schemaRefs>
    <ds:schemaRef ds:uri="29da81e6-a6c1-4a47-a056-37f90d0d01b4"/>
    <ds:schemaRef ds:uri="f923dddb-0484-4a3c-b964-42bbf99f34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Arial</vt:lpstr>
      <vt:lpstr>Arial Black</vt:lpstr>
      <vt:lpstr>Calibri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LABCOM19</dc:creator>
  <cp:lastModifiedBy>Fernando Edgard Valderrama Guayan</cp:lastModifiedBy>
  <cp:revision>22</cp:revision>
  <dcterms:created xsi:type="dcterms:W3CDTF">2020-09-29T16:31:00Z</dcterms:created>
  <dcterms:modified xsi:type="dcterms:W3CDTF">2025-09-24T23:52:19Z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1A1E4D9B26CF4C95B62E2E1F7CE50D6C_13</vt:lpwstr>
  </property>
  <property fmtid="{D5CDD505-2E9C-101B-9397-08002B2CF9AE}" pid="3" name="KSOProductBuildVer">
    <vt:lpwstr>1033-12.2.0.13306</vt:lpwstr>
  </property>
  <property fmtid="{D5CDD505-2E9C-101B-9397-08002B2CF9AE}" pid="4" name="ContentTypeId">
    <vt:lpwstr>0x010100E55810C717FCB24E93134B111062C4F1</vt:lpwstr>
  </property>
  <property fmtid="{D5CDD505-2E9C-101B-9397-08002B2CF9AE}" pid="5" name="MediaServiceImageTags">
    <vt:lpwstr/>
  </property>
</Properties>
</file>