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72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171" y="943136"/>
            <a:ext cx="6291943" cy="3440175"/>
          </a:xfrm>
        </p:spPr>
        <p:txBody>
          <a:bodyPr anchor="b">
            <a:noAutofit/>
          </a:bodyPr>
          <a:lstStyle>
            <a:lvl1pPr algn="l">
              <a:defRPr sz="32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182431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39" y="707136"/>
            <a:ext cx="10515600" cy="468000"/>
          </a:xfrm>
        </p:spPr>
        <p:txBody>
          <a:bodyPr anchor="t"/>
          <a:lstStyle>
            <a:lvl1pPr>
              <a:defRPr sz="2800"/>
            </a:lvl1pPr>
          </a:lstStyle>
          <a:p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30C06-649B-BEA6-D50B-09E5D13FDC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4539" y="1375037"/>
            <a:ext cx="10515600" cy="448645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182431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3200" y="707136"/>
            <a:ext cx="10515600" cy="468000"/>
          </a:xfrm>
        </p:spPr>
        <p:txBody>
          <a:bodyPr anchor="t"/>
          <a:lstStyle>
            <a:lvl1pPr>
              <a:defRPr sz="2800"/>
            </a:lvl1pPr>
          </a:lstStyle>
          <a:p>
            <a:endParaRPr lang="es-PE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FA3104DB-FEEA-4FB8-532C-957AC18923A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3200" y="1375200"/>
            <a:ext cx="10515600" cy="4485600"/>
          </a:xfrm>
        </p:spPr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558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36</cp:revision>
  <dcterms:created xsi:type="dcterms:W3CDTF">2020-09-29T16:31:00Z</dcterms:created>
  <dcterms:modified xsi:type="dcterms:W3CDTF">2025-09-25T01:55:57Z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