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11827974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112" y="280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656492" y="1544712"/>
            <a:ext cx="5439508" cy="1655762"/>
          </a:xfrm>
        </p:spPr>
        <p:txBody>
          <a:bodyPr anchor="b">
            <a:noAutofit/>
          </a:bodyPr>
          <a:lstStyle>
            <a:lvl1pPr algn="l">
              <a:defRPr sz="54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s-ES" dirty="0"/>
              <a:t>INSERTA TU TÍTULO AQUÍ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656491" y="3329125"/>
            <a:ext cx="5439508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i="0">
                <a:solidFill>
                  <a:srgbClr val="2D292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766825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/>
          <a:lstStyle/>
          <a:p>
            <a:endParaRPr lang="es-PE"/>
          </a:p>
        </p:txBody>
      </p:sp>
      <p:sp>
        <p:nvSpPr>
          <p:cNvPr id="14" name="Marcador de contenido 6"/>
          <p:cNvSpPr>
            <a:spLocks noGrp="1"/>
          </p:cNvSpPr>
          <p:nvPr>
            <p:ph sz="half" idx="1"/>
          </p:nvPr>
        </p:nvSpPr>
        <p:spPr>
          <a:xfrm>
            <a:off x="781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15" name="Marcador de contenido 7"/>
          <p:cNvSpPr>
            <a:spLocks noGrp="1"/>
          </p:cNvSpPr>
          <p:nvPr>
            <p:ph sz="half" idx="2"/>
          </p:nvPr>
        </p:nvSpPr>
        <p:spPr>
          <a:xfrm>
            <a:off x="6115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6AC3B7-3EC5-C77F-B603-704506390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54BA03-801E-06CB-886C-94A8BDC37B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80525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Arial</vt:lpstr>
      <vt:lpstr>Arial Black</vt:lpstr>
      <vt:lpstr>Calibri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13</cp:revision>
  <dcterms:created xsi:type="dcterms:W3CDTF">2020-09-29T16:31:00Z</dcterms:created>
  <dcterms:modified xsi:type="dcterms:W3CDTF">2025-09-24T22:00:56Z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