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6492" y="1544711"/>
            <a:ext cx="5439508" cy="3440175"/>
          </a:xfrm>
        </p:spPr>
        <p:txBody>
          <a:bodyPr anchor="b">
            <a:noAutofit/>
          </a:bodyPr>
          <a:lstStyle>
            <a:lvl1pPr algn="l">
              <a:defRPr sz="54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INSERTA TU TÍTULO AQUÍ</a:t>
            </a:r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766825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4" name="Marcador de contenido 6"/>
          <p:cNvSpPr>
            <a:spLocks noGrp="1"/>
          </p:cNvSpPr>
          <p:nvPr>
            <p:ph sz="half" idx="1"/>
          </p:nvPr>
        </p:nvSpPr>
        <p:spPr>
          <a:xfrm>
            <a:off x="781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121F-0ED2-16F4-03B3-BC9C241F6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7158" y="1826327"/>
            <a:ext cx="5180400" cy="38916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16</cp:revision>
  <dcterms:created xsi:type="dcterms:W3CDTF">2020-09-29T16:31:00Z</dcterms:created>
  <dcterms:modified xsi:type="dcterms:W3CDTF">2025-09-24T22:59:58Z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