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4"/>
    <p:restoredTop sz="94683"/>
  </p:normalViewPr>
  <p:slideViewPr>
    <p:cSldViewPr snapToGrid="0" snapToObjects="1">
      <p:cViewPr>
        <p:scale>
          <a:sx n="285" d="100"/>
          <a:sy n="285" d="100"/>
        </p:scale>
        <p:origin x="1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D5F0-0C4B-B84C-8E3A-9FC7DF13B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7F514-06BE-0047-82CB-A81A12E43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1B65D-45C2-F243-9137-FFA5B304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57A3-329C-BC40-8BDC-4F1F47A6B277}" type="datetimeFigureOut">
              <a:rPr lang="en-IT" smtClean="0"/>
              <a:t>24/02/2022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0CCDD-BD71-6945-90A8-76DC444F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4632-5277-3E48-95E4-9AE8F6EB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6D00-ABA2-1E41-8CB0-B72153526A5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6438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4C75-6AFF-E045-9BC7-472F1329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829A9-F4A1-1946-9B57-B2E0B1651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E4CC-A302-324F-B399-9A1CA7C6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57A3-329C-BC40-8BDC-4F1F47A6B277}" type="datetimeFigureOut">
              <a:rPr lang="en-IT" smtClean="0"/>
              <a:t>24/02/2022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942C-A930-C948-B718-7B7C9297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C3C2A-8918-0C4B-B905-7011A95A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6D00-ABA2-1E41-8CB0-B72153526A5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2908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FADEF-3071-3A40-980C-E65A0996F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A8A19-F826-3E43-8829-A86607599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8622-28A6-9241-8533-F50985B7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57A3-329C-BC40-8BDC-4F1F47A6B277}" type="datetimeFigureOut">
              <a:rPr lang="en-IT" smtClean="0"/>
              <a:t>24/02/2022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4301A-2996-CC43-A70A-69725DEB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7628-DF5D-AC41-A263-49ED0E32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6D00-ABA2-1E41-8CB0-B72153526A5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0761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0A73-50C9-2242-A167-C26C29AD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9C0C4-827B-2E48-AE5B-17E00F97A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C9FD5-C2F8-6A4D-A0A6-13D2BB9C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57A3-329C-BC40-8BDC-4F1F47A6B277}" type="datetimeFigureOut">
              <a:rPr lang="en-IT" smtClean="0"/>
              <a:t>24/02/2022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3AB1E-9757-AF45-B0A0-C76B6D127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C9952-F612-0C49-A919-F19CDC69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6D00-ABA2-1E41-8CB0-B72153526A5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2732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8A28-BADC-9142-BF82-8C1C08FE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59139-1032-6C47-A308-FC740FDE0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BFE0C-A859-7646-AE0D-E80E08D3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57A3-329C-BC40-8BDC-4F1F47A6B277}" type="datetimeFigureOut">
              <a:rPr lang="en-IT" smtClean="0"/>
              <a:t>24/02/2022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78C77-D2F4-A940-A097-3439563B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04952-AE96-B841-8073-0EA1A76B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6D00-ABA2-1E41-8CB0-B72153526A5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0782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AEAF-2F07-BF48-9546-3FDE511E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B2E6C-60DC-834E-8649-C0788C1D3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9E9F1-26E1-C642-B035-4ECFB6C87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9D4CF-68D8-A145-8731-921EF27D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57A3-329C-BC40-8BDC-4F1F47A6B277}" type="datetimeFigureOut">
              <a:rPr lang="en-IT" smtClean="0"/>
              <a:t>24/02/2022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53C36-0E27-6D47-8EBE-3F952EE7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8645D-1FF8-734C-AB57-8D400137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6D00-ABA2-1E41-8CB0-B72153526A5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9067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78CF-9450-C347-9061-5D300B85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BDD23-0A5C-D748-887B-7F5133C30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7E407-5621-C749-A0BF-2F437FB27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E8ACF-6F59-0C46-9486-9BE8F5621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79484-9EE5-624A-AB46-9D72C6B9E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6EE602-4D7F-BB45-BA8D-D2DA9156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57A3-329C-BC40-8BDC-4F1F47A6B277}" type="datetimeFigureOut">
              <a:rPr lang="en-IT" smtClean="0"/>
              <a:t>24/02/2022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1B966-D97E-9C4A-AA1B-D7323CFF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28356-6306-D945-84E3-F064FA64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6D00-ABA2-1E41-8CB0-B72153526A5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2600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8327-EEDB-F840-B4D0-7D7D623D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1DB53-8DBD-8142-93FE-496D34D7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57A3-329C-BC40-8BDC-4F1F47A6B277}" type="datetimeFigureOut">
              <a:rPr lang="en-IT" smtClean="0"/>
              <a:t>24/02/2022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7333F-E349-0C4E-BFCB-749FE876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553DF-7D44-114B-AB79-378E6A55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6D00-ABA2-1E41-8CB0-B72153526A5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6057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ED934-1ADA-9A43-8C4A-81C57FB3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57A3-329C-BC40-8BDC-4F1F47A6B277}" type="datetimeFigureOut">
              <a:rPr lang="en-IT" smtClean="0"/>
              <a:t>24/02/2022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D200E-26FD-9345-AF50-A80682FB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23904-63AD-AA47-A1B0-93CB7EB8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6D00-ABA2-1E41-8CB0-B72153526A5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4329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CCC8-EA8E-8A4C-A40F-71CCAE2A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869F-512C-E242-9406-BE5F0CEAB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42AEB-7B2C-2446-BF36-11168644A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C962D-A2AD-9545-9CDA-0408D373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57A3-329C-BC40-8BDC-4F1F47A6B277}" type="datetimeFigureOut">
              <a:rPr lang="en-IT" smtClean="0"/>
              <a:t>24/02/2022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4DDB3-FDF1-C348-98EE-F5A38370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B6018-55F8-B643-9AB1-F2FF3533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6D00-ABA2-1E41-8CB0-B72153526A5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7807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AEE1-647D-8847-9393-71382E895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6DE09-1F35-8344-9F0E-81DE7B31B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C5BA6-D231-D345-80B7-FABB9A921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0ADE8-675A-EA4C-B725-7E7A5E15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57A3-329C-BC40-8BDC-4F1F47A6B277}" type="datetimeFigureOut">
              <a:rPr lang="en-IT" smtClean="0"/>
              <a:t>24/02/2022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E92F1-3EE2-1D4E-B488-BB8020C3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C34C6-7642-1F47-BD29-A6118CE2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6D00-ABA2-1E41-8CB0-B72153526A5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1333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61047-956A-8140-9BB1-50EEABD2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3D959-740E-BF4A-842D-A27B97CDC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9505-74D2-D040-8838-DF33FB93A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A57A3-329C-BC40-8BDC-4F1F47A6B277}" type="datetimeFigureOut">
              <a:rPr lang="en-IT" smtClean="0"/>
              <a:t>24/02/2022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DCD8-3CCD-8447-B73C-3A9A271B5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B59BC-A216-FA46-8D2B-A685D54E9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B6D00-ABA2-1E41-8CB0-B72153526A5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4302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18CF8B8-C0FE-644D-B420-73531E941CCF}"/>
              </a:ext>
            </a:extLst>
          </p:cNvPr>
          <p:cNvGrpSpPr/>
          <p:nvPr/>
        </p:nvGrpSpPr>
        <p:grpSpPr>
          <a:xfrm>
            <a:off x="1011802" y="571500"/>
            <a:ext cx="10160000" cy="5715000"/>
            <a:chOff x="1011802" y="571500"/>
            <a:chExt cx="10160000" cy="5715000"/>
          </a:xfrm>
        </p:grpSpPr>
        <p:pic>
          <p:nvPicPr>
            <p:cNvPr id="8" name="Picture 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85ABCCF4-23E6-D846-9D3F-2FD3AD2176FE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alphaModFix/>
            </a:blip>
            <a:srcRect t="24253" r="78245" b="56447"/>
            <a:stretch/>
          </p:blipFill>
          <p:spPr>
            <a:xfrm>
              <a:off x="1011802" y="571500"/>
              <a:ext cx="10160000" cy="5715000"/>
            </a:xfrm>
            <a:prstGeom prst="rect">
              <a:avLst/>
            </a:prstGeom>
          </p:spPr>
        </p:pic>
        <p:pic>
          <p:nvPicPr>
            <p:cNvPr id="5" name="Picture 4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0A6346B0-3F0F-DE44-B4AC-125C0C6456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482" t="2410" r="16707" b="90645"/>
            <a:stretch/>
          </p:blipFill>
          <p:spPr>
            <a:xfrm>
              <a:off x="8278665" y="709217"/>
              <a:ext cx="1199872" cy="396911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7" name="Picture 6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FCBEB180-35BB-1C48-8602-41B0257A89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</a:blip>
            <a:srcRect t="24253"/>
            <a:stretch/>
          </p:blipFill>
          <p:spPr>
            <a:xfrm>
              <a:off x="1580542" y="666915"/>
              <a:ext cx="2633637" cy="1122128"/>
            </a:xfrm>
            <a:prstGeom prst="rect">
              <a:avLst/>
            </a:prstGeom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7CAC755-7AF6-A541-803A-293FD48C40CB}"/>
                </a:ext>
              </a:extLst>
            </p:cNvPr>
            <p:cNvSpPr/>
            <p:nvPr/>
          </p:nvSpPr>
          <p:spPr>
            <a:xfrm>
              <a:off x="7133303" y="1106129"/>
              <a:ext cx="3377381" cy="53585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7D03ABB-5A86-3D4B-87F8-CD636A00A5B6}"/>
                </a:ext>
              </a:extLst>
            </p:cNvPr>
            <p:cNvSpPr/>
            <p:nvPr/>
          </p:nvSpPr>
          <p:spPr>
            <a:xfrm>
              <a:off x="1666568" y="2089354"/>
              <a:ext cx="2575232" cy="4031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06E33BD-F8BD-AF46-AF04-6074A94AF3F6}"/>
                </a:ext>
              </a:extLst>
            </p:cNvPr>
            <p:cNvSpPr/>
            <p:nvPr/>
          </p:nvSpPr>
          <p:spPr>
            <a:xfrm>
              <a:off x="4759018" y="2089354"/>
              <a:ext cx="2575232" cy="4031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92398BC-7135-C242-B653-6FDA83375805}"/>
                </a:ext>
              </a:extLst>
            </p:cNvPr>
            <p:cNvSpPr/>
            <p:nvPr/>
          </p:nvSpPr>
          <p:spPr>
            <a:xfrm>
              <a:off x="7851468" y="2089353"/>
              <a:ext cx="2575232" cy="4031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F8113F9-6954-D447-8E4D-4F0C6203337B}"/>
                </a:ext>
              </a:extLst>
            </p:cNvPr>
            <p:cNvSpPr/>
            <p:nvPr/>
          </p:nvSpPr>
          <p:spPr>
            <a:xfrm>
              <a:off x="1666568" y="3016352"/>
              <a:ext cx="2575232" cy="4031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F9A2C4D-366F-044A-BA44-299FF40A1DB1}"/>
                </a:ext>
              </a:extLst>
            </p:cNvPr>
            <p:cNvSpPr/>
            <p:nvPr/>
          </p:nvSpPr>
          <p:spPr>
            <a:xfrm>
              <a:off x="4759018" y="3016352"/>
              <a:ext cx="2575232" cy="4031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C27FA4D-EFF4-294F-BF54-EDC767B61493}"/>
                </a:ext>
              </a:extLst>
            </p:cNvPr>
            <p:cNvSpPr/>
            <p:nvPr/>
          </p:nvSpPr>
          <p:spPr>
            <a:xfrm>
              <a:off x="7851468" y="3016351"/>
              <a:ext cx="2575232" cy="4031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0A06D37-44E0-0440-8415-D1A24ED0C0DA}"/>
                </a:ext>
              </a:extLst>
            </p:cNvPr>
            <p:cNvSpPr/>
            <p:nvPr/>
          </p:nvSpPr>
          <p:spPr>
            <a:xfrm>
              <a:off x="1666568" y="3906564"/>
              <a:ext cx="2575232" cy="4031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E98D2AA-4880-1B4C-BE23-F1C58BF18787}"/>
                </a:ext>
              </a:extLst>
            </p:cNvPr>
            <p:cNvSpPr/>
            <p:nvPr/>
          </p:nvSpPr>
          <p:spPr>
            <a:xfrm>
              <a:off x="4759018" y="3906564"/>
              <a:ext cx="2575232" cy="4031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65A4514-5B4F-AA4C-8BDC-7A5C822106FD}"/>
                </a:ext>
              </a:extLst>
            </p:cNvPr>
            <p:cNvSpPr/>
            <p:nvPr/>
          </p:nvSpPr>
          <p:spPr>
            <a:xfrm>
              <a:off x="7851468" y="3906563"/>
              <a:ext cx="2575232" cy="4031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46D0CC8-E999-2D49-B53A-C0A9F7873A03}"/>
                </a:ext>
              </a:extLst>
            </p:cNvPr>
            <p:cNvSpPr/>
            <p:nvPr/>
          </p:nvSpPr>
          <p:spPr>
            <a:xfrm>
              <a:off x="1666568" y="4865414"/>
              <a:ext cx="2575232" cy="4031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6AE69F6-EDC9-6F42-AEAA-B6CA73C536B4}"/>
                </a:ext>
              </a:extLst>
            </p:cNvPr>
            <p:cNvSpPr/>
            <p:nvPr/>
          </p:nvSpPr>
          <p:spPr>
            <a:xfrm>
              <a:off x="4759018" y="4865414"/>
              <a:ext cx="2575232" cy="4031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43FD7604-CB16-D148-9C55-2C51F56002A1}"/>
                </a:ext>
              </a:extLst>
            </p:cNvPr>
            <p:cNvSpPr/>
            <p:nvPr/>
          </p:nvSpPr>
          <p:spPr>
            <a:xfrm>
              <a:off x="7610167" y="4999011"/>
              <a:ext cx="3232457" cy="5244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pic>
          <p:nvPicPr>
            <p:cNvPr id="22" name="Picture 21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B6595F77-F02E-0D49-9098-28489AFF68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789" t="70156" r="8987" b="22899"/>
            <a:stretch/>
          </p:blipFill>
          <p:spPr>
            <a:xfrm>
              <a:off x="8276550" y="4602100"/>
              <a:ext cx="1952951" cy="396911"/>
            </a:xfrm>
            <a:prstGeom prst="rect">
              <a:avLst/>
            </a:prstGeom>
            <a:effectLst>
              <a:softEdge rad="63500"/>
            </a:effectLst>
          </p:spPr>
        </p:pic>
      </p:grpSp>
    </p:spTree>
    <p:extLst>
      <p:ext uri="{BB962C8B-B14F-4D97-AF65-F5344CB8AC3E}">
        <p14:creationId xmlns:p14="http://schemas.microsoft.com/office/powerpoint/2010/main" val="117472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Gaetano Fronzé</dc:creator>
  <cp:lastModifiedBy>Gabriele Gaetano Fronzé</cp:lastModifiedBy>
  <cp:revision>1</cp:revision>
  <dcterms:created xsi:type="dcterms:W3CDTF">2022-02-24T18:16:12Z</dcterms:created>
  <dcterms:modified xsi:type="dcterms:W3CDTF">2022-02-24T18:23:05Z</dcterms:modified>
</cp:coreProperties>
</file>