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1444-57FF-4C4D-860E-E156DC94C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1FB9E-047B-4D1A-A4E5-E72A1EA6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ED6E7-651F-4115-85D6-768232B8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61F7F-86F0-4679-8A4E-BA7A3852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07867-EBCB-446B-9253-0FBB4E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3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CB02-7E28-46E5-9CA9-197FCBFA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3EF7-83DA-47F0-9EB5-18A9669A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6836B-2464-46C1-A3FB-24202FB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718CF-BE7A-4736-B6DF-7D7E0218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9B132-09A6-4902-9F21-14A4DA9C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973E4A-9939-4707-AFF5-71C2CCA17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05176-1153-45EC-9FFE-53A105D2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72570-B103-460D-82B9-A4C58357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17ED8-4267-44D6-882D-2DD96588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A7D93-A353-44DC-8348-3F783049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10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4D03E-0F14-4358-9D73-54EA021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10DFC-D8E5-4AC0-813C-BBB7B159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ADEC4-7DD3-4222-B0E0-72D00268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63D8F-D4AB-417E-98D9-F602A873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FC9FE-F5FD-42AD-8994-B6AE3AFB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2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C4394-A43A-4086-92C7-BC48E2FF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21D79-2C28-4375-9F53-B1B83A74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3538C-DEBF-4C77-BF18-331CCE29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6E8C6-6E5C-4B6A-9038-183B184C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AAA5D-03BE-46D4-8100-DFE61D8B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94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EB2E6-4C82-4146-8C40-1C454D0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A95A-EFC2-44B0-9569-E76DD082E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13679-8667-4057-9617-57E65FF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DF37E4-41CB-459C-94A5-5F74ED73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D3DF00-24B6-46D8-868C-4B935C04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E14CE-00DB-4BFA-BAD8-15A9DD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63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A48F5-8BA1-44C2-8029-B24473B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61072-3749-4779-974C-1377E4B6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A65D04-9663-4F3D-9F03-D7B8B78D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655C43-4515-4F86-B033-5FF9D5EF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3C4FF6-8B40-47F6-BDF1-7CB72931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4AC00C-EC65-41EC-98FE-AE209231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C14B8A-5C47-483D-A6E9-12D7FDE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48F6B-DBEE-42B9-B4A9-D4F1908F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29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54F3-C958-4853-AA30-30DBC07B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171656-33DD-417D-8F37-F3392E0B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7C4E3B-EC48-49C7-8509-C707D6B3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2C97E6-C36A-434B-8C96-A2C6E6D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99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6272C8-5A82-4093-8A44-FD9BEBCA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661429-4BA0-40DC-868D-E5F0DA90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C6DB3-FFD3-4723-AA57-DBD5AE8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2E21-141E-4DD2-B9FE-FDB6862A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21775-3396-4D03-8DEB-879E4CFB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72CCAC-848C-4F48-8F67-FF05CCA5D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9EFA4-4D3C-4A2A-A7FF-5CF5CC3F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71031-E04C-434E-9B97-44BADC7B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B4111E-C022-4D8D-97F7-4BB2A46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42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69ECD-8CB2-4121-BF6F-050DD4E4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6DA599-2E20-4877-B27B-02CB33972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B00A91-DC41-4859-B6B6-A084FEF4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D0249-2C3C-4F17-99E9-4588C980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752EEB-9425-4F71-AB16-074C1715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08A8B5-4247-4319-AEDD-EB89819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4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2D068F-79A9-4F67-82AD-5D8601E5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C0AC6-C342-4039-A3F5-D25CBFA0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ECBFA-0996-43AF-8881-7564749B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251A-5893-4BF9-8D4A-FA1EC93FA150}" type="datetimeFigureOut">
              <a:rPr lang="es-PE" smtClean="0"/>
              <a:t>14/02/2020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82EE6-200B-4F85-AA5E-03CB308B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5260A-8556-4495-8F37-5092AA5C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E75D-CDBC-405E-A653-498C3A234C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7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54990-1CC0-4F06-A443-187969276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DOM</a:t>
            </a:r>
            <a:br>
              <a:rPr lang="es-MX" dirty="0"/>
            </a:br>
            <a:r>
              <a:rPr lang="es-MX" sz="3200" dirty="0"/>
              <a:t>DOCUMENT OBJECT MODEL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C365A-4001-421C-B108-14074AC4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1130"/>
            <a:ext cx="9144000" cy="1655762"/>
          </a:xfrm>
        </p:spPr>
        <p:txBody>
          <a:bodyPr/>
          <a:lstStyle/>
          <a:p>
            <a:r>
              <a:rPr lang="es-MX" dirty="0"/>
              <a:t>Fernando Valverde </a:t>
            </a:r>
            <a:r>
              <a:rPr lang="es-MX" dirty="0" err="1"/>
              <a:t>Uchoffen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551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240EE501-088F-4377-A210-23C802D0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91" y="895658"/>
            <a:ext cx="7833465" cy="428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4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DOM DOCUMENT OBJECT MODEL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DOCUMENT OBJECT MODEL</dc:title>
  <dc:creator>Fernando Valverde</dc:creator>
  <cp:lastModifiedBy>Fernando Valverde</cp:lastModifiedBy>
  <cp:revision>2</cp:revision>
  <dcterms:created xsi:type="dcterms:W3CDTF">2020-02-14T05:16:11Z</dcterms:created>
  <dcterms:modified xsi:type="dcterms:W3CDTF">2020-02-14T06:02:33Z</dcterms:modified>
</cp:coreProperties>
</file>