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19FC-2E31-471C-985E-7AB9D5C3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3A7E11-C51C-4835-B433-AECC3CB4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44510-E232-4FAA-8949-63D48F6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5179F-B9B0-4E7C-BE6D-4BCFFC22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55D07-F250-473E-BDB6-1D1F6B98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2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C7146-FDCB-42DF-8E1B-598D800B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B0A840-3BA2-4F14-989C-5C8577E8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020B1-0D93-4691-A5F4-EA402560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6043F-79B0-44C1-9A43-696C57AB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C6851-7E00-4160-A57D-B71270B6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92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6491D6-D909-43B5-AB78-3C0989CAF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BD8BA6-F6D6-4F24-9866-CC511C08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8133D-0CF4-4F2E-9AB3-DBDE26E1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91D22-07FB-43CA-BE72-323CBEBE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047EE-6295-4324-8DC6-078D44A9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185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79344-A74A-4BB6-B536-3C4DF03D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650B7-C57D-47D4-B308-09E50E89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0E7C4-1E5F-4D80-B918-E5307135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A235B-569A-46AE-940B-87629DF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46EF7-082F-438F-9102-45032CE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248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C96B2-0254-412A-8C67-8D8BE53E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B90E4-A701-4FEC-BEE1-5D2BD089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0D4873-DA33-4E57-A9D8-0D924A46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75594-94A2-47D2-B3A0-5E9D7ECA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B18A1-A06F-4748-9BE5-1BB55711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87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BC895-E6A1-4E6C-9300-1B077A68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973F6-0AF3-4655-9F75-5E8D4706C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BF3056-62EF-4D0E-958A-CE5DF1A7C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281F2-EB58-443E-A0FC-A48866CC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79D39F-87D6-4C9C-9715-0F249E59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F15438-70FF-47ED-9EA2-6950C81B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70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43F13-4354-4A97-BAC2-10DEF17D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73625C-9C8F-4011-AA95-6843050F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B6006B-299A-4EDD-9A48-AD5526E05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0B8756-AE17-4957-90B4-8A617D2A9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092586-995F-45C9-90E1-E953F6B7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B133DB-A931-461A-9F7D-70D2D0A8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020AFE-976D-464E-B4BF-96408155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7306B5-BA78-471E-8802-E4FAF8F4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5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BAAFB-42C1-4832-8398-E000D3F3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84CFDE-3B0E-4499-86EE-7FF9498A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A4A22E-F7C9-4032-BA78-9318D2DF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3B3922-28B2-4597-BEC7-311C950C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0A96FB-4A9A-49E4-AEBF-CA968513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793598-8A64-4215-83F3-553101FC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5B4E04-1A89-4A96-A9DC-70B29A36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223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DDA6A-CD06-4FF2-84C4-6D090AAA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CF399-91EC-456F-8C49-EB612E93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FAE09B-603E-4DC1-87D2-5A8BD4E85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DDD9D-9EA1-44BF-A1E7-2CCF05E9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3D1BE1-7919-4166-B683-AAEE735D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471AE6-C08E-4AB9-B5FB-36981ED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335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F12A5-7BAF-40E6-84B6-4EAF6DE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8B6093-BD3F-4880-9324-ACF98BE08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4E0098-4EE7-4DC6-AD3F-85EB35FB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E58F4-0A35-4320-A902-09B3CBEE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CA7E7E-2CEE-4C87-BB00-C83CD865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3F714-701A-478D-9C25-B67E1FBE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2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EA119C-9D18-40FF-9D7A-41962C82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B0500-FDF7-4277-8DCC-A20D8680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AB550-1196-4F7F-AF29-81D36620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6989-D4D5-4BC3-BF72-BEFC65EDC2CF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83938-3391-4E8E-9767-CE55673F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E4706-D0AC-4EAB-BC52-0BCF3488D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3AC5-E85C-4853-81A4-6FD3E0B61A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84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F0007657-DB1B-4D31-BBB8-8F431D3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6" y="3661379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positivo Para El Almacenamiento De Datos Gráfica La Ilustración Tiene  Iconos De Colores Simples En Verde, Fondos Azules Naranja Es útil Para Los  Sitios Web, Blogs Y Documentos, La Impresión, Etc Ilustraciones">
            <a:extLst>
              <a:ext uri="{FF2B5EF4-FFF2-40B4-BE49-F238E27FC236}">
                <a16:creationId xmlns:a16="http://schemas.microsoft.com/office/drawing/2014/main" id="{DF4CCE05-B8BF-4B12-A937-D855E2EF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3" y="1100830"/>
            <a:ext cx="1807992" cy="18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ágenes GIF de pc torres">
            <a:extLst>
              <a:ext uri="{FF2B5EF4-FFF2-40B4-BE49-F238E27FC236}">
                <a16:creationId xmlns:a16="http://schemas.microsoft.com/office/drawing/2014/main" id="{02629C43-5118-46CB-842C-8650F7C9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34" y="1689622"/>
            <a:ext cx="1872542" cy="18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9 cosas que no sabías de las páginas web">
            <a:extLst>
              <a:ext uri="{FF2B5EF4-FFF2-40B4-BE49-F238E27FC236}">
                <a16:creationId xmlns:a16="http://schemas.microsoft.com/office/drawing/2014/main" id="{F7291166-591B-4B06-B8C6-914F8D2C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825" y="2284935"/>
            <a:ext cx="2438401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0EFB46-BC18-4111-ACF3-30E371BB3882}"/>
              </a:ext>
            </a:extLst>
          </p:cNvPr>
          <p:cNvCxnSpPr/>
          <p:nvPr/>
        </p:nvCxnSpPr>
        <p:spPr>
          <a:xfrm>
            <a:off x="4224291" y="3098306"/>
            <a:ext cx="3808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9D9E2B-6B8A-4FE1-9A48-3AC27C00B3FF}"/>
              </a:ext>
            </a:extLst>
          </p:cNvPr>
          <p:cNvCxnSpPr>
            <a:cxnSpLocks/>
          </p:cNvCxnSpPr>
          <p:nvPr/>
        </p:nvCxnSpPr>
        <p:spPr>
          <a:xfrm flipH="1">
            <a:off x="4224292" y="2700290"/>
            <a:ext cx="3808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5E5D275-AAE4-4C1C-A2A6-887F35559AF2}"/>
              </a:ext>
            </a:extLst>
          </p:cNvPr>
          <p:cNvGrpSpPr/>
          <p:nvPr/>
        </p:nvGrpSpPr>
        <p:grpSpPr>
          <a:xfrm>
            <a:off x="4039988" y="3271374"/>
            <a:ext cx="1331005" cy="1105702"/>
            <a:chOff x="4403970" y="3271374"/>
            <a:chExt cx="2198057" cy="2049120"/>
          </a:xfrm>
        </p:grpSpPr>
        <p:pic>
          <p:nvPicPr>
            <p:cNvPr id="2060" name="Picture 12" descr="Icono Archivo, java, formato, tipo de Gratis de Dompicon Glyph File Format 2">
              <a:extLst>
                <a:ext uri="{FF2B5EF4-FFF2-40B4-BE49-F238E27FC236}">
                  <a16:creationId xmlns:a16="http://schemas.microsoft.com/office/drawing/2014/main" id="{79BC1921-0BAB-440D-8AA1-CE1084E3B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70" y="3271374"/>
              <a:ext cx="1407150" cy="1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BA93846F-8617-47E3-A7E8-4E76377D88C6}"/>
                </a:ext>
              </a:extLst>
            </p:cNvPr>
            <p:cNvGrpSpPr/>
            <p:nvPr/>
          </p:nvGrpSpPr>
          <p:grpSpPr>
            <a:xfrm>
              <a:off x="5234866" y="3633737"/>
              <a:ext cx="1367161" cy="1686757"/>
              <a:chOff x="5193437" y="710214"/>
              <a:chExt cx="1367161" cy="1686757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A5DD05B-D705-43CC-B31E-30A480936749}"/>
                  </a:ext>
                </a:extLst>
              </p:cNvPr>
              <p:cNvSpPr/>
              <p:nvPr/>
            </p:nvSpPr>
            <p:spPr>
              <a:xfrm>
                <a:off x="5193437" y="710214"/>
                <a:ext cx="1367161" cy="168675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2058" name="Picture 10" descr="Jedi | HTML5/CSS3/Javascript">
                <a:extLst>
                  <a:ext uri="{FF2B5EF4-FFF2-40B4-BE49-F238E27FC236}">
                    <a16:creationId xmlns:a16="http://schemas.microsoft.com/office/drawing/2014/main" id="{94A69207-376A-4CFB-AA8F-4821D3DC2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252" y="776333"/>
                <a:ext cx="812299" cy="109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94D92532-5160-4A8A-8A56-A361E54E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1" y="3091495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699EDD63-BB63-4B16-92B4-A3E1E0AB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61" y="3564843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7EF79358-CC3B-4F69-B6D6-8DD2D52E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08" y="3936648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778763FE-6DE5-47E6-8AB1-072EC24D6D62}"/>
              </a:ext>
            </a:extLst>
          </p:cNvPr>
          <p:cNvGrpSpPr/>
          <p:nvPr/>
        </p:nvGrpSpPr>
        <p:grpSpPr>
          <a:xfrm>
            <a:off x="5414561" y="3245251"/>
            <a:ext cx="1331005" cy="1105702"/>
            <a:chOff x="4403970" y="3271374"/>
            <a:chExt cx="2198057" cy="2049120"/>
          </a:xfrm>
        </p:grpSpPr>
        <p:pic>
          <p:nvPicPr>
            <p:cNvPr id="36" name="Picture 12" descr="Icono Archivo, java, formato, tipo de Gratis de Dompicon Glyph File Format 2">
              <a:extLst>
                <a:ext uri="{FF2B5EF4-FFF2-40B4-BE49-F238E27FC236}">
                  <a16:creationId xmlns:a16="http://schemas.microsoft.com/office/drawing/2014/main" id="{6517331B-2A8B-4A91-A7A2-7BBB54B2F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70" y="3271374"/>
              <a:ext cx="1407150" cy="1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903D1CF9-3F0B-4D9B-BA43-82614F0099D1}"/>
                </a:ext>
              </a:extLst>
            </p:cNvPr>
            <p:cNvGrpSpPr/>
            <p:nvPr/>
          </p:nvGrpSpPr>
          <p:grpSpPr>
            <a:xfrm>
              <a:off x="5234866" y="3633737"/>
              <a:ext cx="1367161" cy="1686757"/>
              <a:chOff x="5193437" y="710214"/>
              <a:chExt cx="1367161" cy="1686757"/>
            </a:xfrm>
          </p:grpSpPr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A6A59CD-429D-43BC-AEB8-7346217193C7}"/>
                  </a:ext>
                </a:extLst>
              </p:cNvPr>
              <p:cNvSpPr/>
              <p:nvPr/>
            </p:nvSpPr>
            <p:spPr>
              <a:xfrm>
                <a:off x="5193437" y="710214"/>
                <a:ext cx="1367161" cy="168675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39" name="Picture 10" descr="Jedi | HTML5/CSS3/Javascript">
                <a:extLst>
                  <a:ext uri="{FF2B5EF4-FFF2-40B4-BE49-F238E27FC236}">
                    <a16:creationId xmlns:a16="http://schemas.microsoft.com/office/drawing/2014/main" id="{7DBABE3A-4B82-439A-BBEB-979EB3981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252" y="776333"/>
                <a:ext cx="812299" cy="109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E65D71B6-F60D-447A-BD03-03447C748B51}"/>
              </a:ext>
            </a:extLst>
          </p:cNvPr>
          <p:cNvGrpSpPr/>
          <p:nvPr/>
        </p:nvGrpSpPr>
        <p:grpSpPr>
          <a:xfrm>
            <a:off x="6819935" y="3237065"/>
            <a:ext cx="1331005" cy="1105702"/>
            <a:chOff x="4403970" y="3271374"/>
            <a:chExt cx="2198057" cy="2049120"/>
          </a:xfrm>
        </p:grpSpPr>
        <p:pic>
          <p:nvPicPr>
            <p:cNvPr id="43" name="Picture 12" descr="Icono Archivo, java, formato, tipo de Gratis de Dompicon Glyph File Format 2">
              <a:extLst>
                <a:ext uri="{FF2B5EF4-FFF2-40B4-BE49-F238E27FC236}">
                  <a16:creationId xmlns:a16="http://schemas.microsoft.com/office/drawing/2014/main" id="{F0C89E4F-7D49-47AF-B140-242E9A80F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70" y="3271374"/>
              <a:ext cx="1407150" cy="1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91B9D302-7B5F-45BA-9BFC-5D583DB270A7}"/>
                </a:ext>
              </a:extLst>
            </p:cNvPr>
            <p:cNvGrpSpPr/>
            <p:nvPr/>
          </p:nvGrpSpPr>
          <p:grpSpPr>
            <a:xfrm>
              <a:off x="5234866" y="3633737"/>
              <a:ext cx="1367161" cy="1686757"/>
              <a:chOff x="5193437" y="710214"/>
              <a:chExt cx="1367161" cy="1686757"/>
            </a:xfrm>
          </p:grpSpPr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C3BACAFD-BF12-4ED1-A1FB-4D3B515A2308}"/>
                  </a:ext>
                </a:extLst>
              </p:cNvPr>
              <p:cNvSpPr/>
              <p:nvPr/>
            </p:nvSpPr>
            <p:spPr>
              <a:xfrm>
                <a:off x="5193437" y="710214"/>
                <a:ext cx="1367161" cy="168675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46" name="Picture 10" descr="Jedi | HTML5/CSS3/Javascript">
                <a:extLst>
                  <a:ext uri="{FF2B5EF4-FFF2-40B4-BE49-F238E27FC236}">
                    <a16:creationId xmlns:a16="http://schemas.microsoft.com/office/drawing/2014/main" id="{BFAC11FA-D380-427A-AF6A-C8A66FB93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252" y="776333"/>
                <a:ext cx="812299" cy="109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2217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spositivo Para El Almacenamiento De Datos Gráfica La Ilustración Tiene  Iconos De Colores Simples En Verde, Fondos Azules Naranja Es útil Para Los  Sitios Web, Blogs Y Documentos, La Impresión, Etc Ilustraciones">
            <a:extLst>
              <a:ext uri="{FF2B5EF4-FFF2-40B4-BE49-F238E27FC236}">
                <a16:creationId xmlns:a16="http://schemas.microsoft.com/office/drawing/2014/main" id="{DF4CCE05-B8BF-4B12-A937-D855E2EF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3" y="754599"/>
            <a:ext cx="1807992" cy="18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ágenes GIF de pc torres">
            <a:extLst>
              <a:ext uri="{FF2B5EF4-FFF2-40B4-BE49-F238E27FC236}">
                <a16:creationId xmlns:a16="http://schemas.microsoft.com/office/drawing/2014/main" id="{02629C43-5118-46CB-842C-8650F7C9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34" y="1343391"/>
            <a:ext cx="1872542" cy="18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9 cosas que no sabías de las páginas web">
            <a:extLst>
              <a:ext uri="{FF2B5EF4-FFF2-40B4-BE49-F238E27FC236}">
                <a16:creationId xmlns:a16="http://schemas.microsoft.com/office/drawing/2014/main" id="{F7291166-591B-4B06-B8C6-914F8D2C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825" y="1938704"/>
            <a:ext cx="2438401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0EFB46-BC18-4111-ACF3-30E371BB3882}"/>
              </a:ext>
            </a:extLst>
          </p:cNvPr>
          <p:cNvCxnSpPr/>
          <p:nvPr/>
        </p:nvCxnSpPr>
        <p:spPr>
          <a:xfrm>
            <a:off x="4224291" y="2752075"/>
            <a:ext cx="3808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9D9E2B-6B8A-4FE1-9A48-3AC27C00B3FF}"/>
              </a:ext>
            </a:extLst>
          </p:cNvPr>
          <p:cNvCxnSpPr>
            <a:cxnSpLocks/>
          </p:cNvCxnSpPr>
          <p:nvPr/>
        </p:nvCxnSpPr>
        <p:spPr>
          <a:xfrm flipH="1">
            <a:off x="4224292" y="2354059"/>
            <a:ext cx="3808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BA93846F-8617-47E3-A7E8-4E76377D88C6}"/>
              </a:ext>
            </a:extLst>
          </p:cNvPr>
          <p:cNvGrpSpPr/>
          <p:nvPr/>
        </p:nvGrpSpPr>
        <p:grpSpPr>
          <a:xfrm>
            <a:off x="8874711" y="672825"/>
            <a:ext cx="1032769" cy="1147290"/>
            <a:chOff x="5193437" y="710214"/>
            <a:chExt cx="1367161" cy="1686757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A5DD05B-D705-43CC-B31E-30A480936749}"/>
                </a:ext>
              </a:extLst>
            </p:cNvPr>
            <p:cNvSpPr/>
            <p:nvPr/>
          </p:nvSpPr>
          <p:spPr>
            <a:xfrm>
              <a:off x="5193437" y="710214"/>
              <a:ext cx="1367161" cy="168675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058" name="Picture 10" descr="Jedi | HTML5/CSS3/Javascript">
              <a:extLst>
                <a:ext uri="{FF2B5EF4-FFF2-40B4-BE49-F238E27FC236}">
                  <a16:creationId xmlns:a16="http://schemas.microsoft.com/office/drawing/2014/main" id="{94A69207-376A-4CFB-AA8F-4821D3DC2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252" y="776333"/>
              <a:ext cx="812299" cy="10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94D92532-5160-4A8A-8A56-A361E54E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1" y="2745264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699EDD63-BB63-4B16-92B4-A3E1E0AB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61" y="3218612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7EF79358-CC3B-4F69-B6D6-8DD2D52E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08" y="3590417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son Archivo De Icono De Documento, Arte, Antecedentes, Botón PNG y Vector  para Descargar Gratis | Pngtree">
            <a:extLst>
              <a:ext uri="{FF2B5EF4-FFF2-40B4-BE49-F238E27FC236}">
                <a16:creationId xmlns:a16="http://schemas.microsoft.com/office/drawing/2014/main" id="{0A2818FB-AE6F-4C21-9B4C-AF68D330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45" y="2888062"/>
            <a:ext cx="1404710" cy="14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883291-4AD2-49E2-AAAC-E65D2DE9C604}"/>
              </a:ext>
            </a:extLst>
          </p:cNvPr>
          <p:cNvSpPr/>
          <p:nvPr/>
        </p:nvSpPr>
        <p:spPr>
          <a:xfrm>
            <a:off x="3411677" y="662830"/>
            <a:ext cx="5456469" cy="166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app-home</a:t>
            </a:r>
            <a:endParaRPr lang="es-PE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6F7504-47C0-4225-B0AE-F004ED6361B7}"/>
              </a:ext>
            </a:extLst>
          </p:cNvPr>
          <p:cNvSpPr/>
          <p:nvPr/>
        </p:nvSpPr>
        <p:spPr>
          <a:xfrm>
            <a:off x="3010673" y="4091698"/>
            <a:ext cx="6451971" cy="210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app-</a:t>
            </a:r>
            <a:r>
              <a:rPr lang="es-MX" sz="2400" b="1" dirty="0" err="1"/>
              <a:t>card</a:t>
            </a:r>
            <a:endParaRPr lang="es-PE" sz="2400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F6841AE-3BB7-4878-A30E-AD776C19921A}"/>
              </a:ext>
            </a:extLst>
          </p:cNvPr>
          <p:cNvCxnSpPr>
            <a:cxnSpLocks/>
          </p:cNvCxnSpPr>
          <p:nvPr/>
        </p:nvCxnSpPr>
        <p:spPr>
          <a:xfrm>
            <a:off x="4829452" y="2847109"/>
            <a:ext cx="0" cy="108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1E6B25B-D34F-41B9-8E5A-EC3F1560FBCC}"/>
              </a:ext>
            </a:extLst>
          </p:cNvPr>
          <p:cNvSpPr txBox="1"/>
          <p:nvPr/>
        </p:nvSpPr>
        <p:spPr>
          <a:xfrm>
            <a:off x="3010673" y="4174672"/>
            <a:ext cx="232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@Input() </a:t>
            </a:r>
            <a:r>
              <a:rPr lang="es-MX" dirty="0" err="1"/>
              <a:t>name</a:t>
            </a:r>
            <a:r>
              <a:rPr lang="es-MX" dirty="0"/>
              <a:t>: </a:t>
            </a:r>
            <a:r>
              <a:rPr lang="es-MX" dirty="0" err="1"/>
              <a:t>string</a:t>
            </a:r>
            <a:r>
              <a:rPr lang="es-MX" dirty="0"/>
              <a:t>;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9F359B-514D-4F98-804F-36C6F62C907A}"/>
              </a:ext>
            </a:extLst>
          </p:cNvPr>
          <p:cNvSpPr txBox="1"/>
          <p:nvPr/>
        </p:nvSpPr>
        <p:spPr>
          <a:xfrm>
            <a:off x="1190813" y="2384929"/>
            <a:ext cx="444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 dirty="0"/>
              <a:t>&lt;app-hijo [</a:t>
            </a:r>
            <a:r>
              <a:rPr lang="es-MX" dirty="0" err="1"/>
              <a:t>name</a:t>
            </a:r>
            <a:r>
              <a:rPr lang="es-MX" dirty="0"/>
              <a:t>]=“propiedad”</a:t>
            </a:r>
            <a:r>
              <a:rPr lang="es-MX" sz="1800" b="1" dirty="0"/>
              <a:t> &gt;&lt;/ app-hijo&gt;</a:t>
            </a:r>
            <a:endParaRPr lang="es-PE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2BA1D78-3E19-4B18-B834-BC5FAF6203C4}"/>
              </a:ext>
            </a:extLst>
          </p:cNvPr>
          <p:cNvCxnSpPr>
            <a:cxnSpLocks/>
          </p:cNvCxnSpPr>
          <p:nvPr/>
        </p:nvCxnSpPr>
        <p:spPr>
          <a:xfrm flipV="1">
            <a:off x="7219362" y="2819400"/>
            <a:ext cx="0" cy="112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CF1AF7-B9BF-47B0-A714-DBFC24115E52}"/>
              </a:ext>
            </a:extLst>
          </p:cNvPr>
          <p:cNvSpPr txBox="1"/>
          <p:nvPr/>
        </p:nvSpPr>
        <p:spPr>
          <a:xfrm>
            <a:off x="3076821" y="4486737"/>
            <a:ext cx="7079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@Output() </a:t>
            </a:r>
            <a:r>
              <a:rPr lang="es-MX" dirty="0" err="1">
                <a:solidFill>
                  <a:schemeClr val="bg1"/>
                </a:solidFill>
              </a:rPr>
              <a:t>toogle</a:t>
            </a:r>
            <a:r>
              <a:rPr lang="es-MX" dirty="0">
                <a:solidFill>
                  <a:schemeClr val="bg1"/>
                </a:solidFill>
              </a:rPr>
              <a:t>:  </a:t>
            </a:r>
            <a:r>
              <a:rPr lang="es-MX" dirty="0" err="1">
                <a:solidFill>
                  <a:schemeClr val="bg1"/>
                </a:solidFill>
              </a:rPr>
              <a:t>EventEmmiter</a:t>
            </a:r>
            <a:r>
              <a:rPr lang="es-MX" dirty="0">
                <a:solidFill>
                  <a:schemeClr val="bg1"/>
                </a:solidFill>
              </a:rPr>
              <a:t>&lt;</a:t>
            </a:r>
            <a:r>
              <a:rPr lang="es-MX" dirty="0" err="1">
                <a:solidFill>
                  <a:schemeClr val="bg1"/>
                </a:solidFill>
              </a:rPr>
              <a:t>boolen</a:t>
            </a:r>
            <a:r>
              <a:rPr lang="es-MX" dirty="0">
                <a:solidFill>
                  <a:schemeClr val="bg1"/>
                </a:solidFill>
              </a:rPr>
              <a:t>&gt; = new </a:t>
            </a:r>
            <a:r>
              <a:rPr lang="es-MX" dirty="0" err="1">
                <a:solidFill>
                  <a:schemeClr val="bg1"/>
                </a:solidFill>
              </a:rPr>
              <a:t>EventEmmiter</a:t>
            </a:r>
            <a:r>
              <a:rPr lang="es-MX" dirty="0">
                <a:solidFill>
                  <a:schemeClr val="bg1"/>
                </a:solidFill>
              </a:rPr>
              <a:t>();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3F523C6-F573-4362-949D-EF574BB3AA65}"/>
              </a:ext>
            </a:extLst>
          </p:cNvPr>
          <p:cNvSpPr txBox="1"/>
          <p:nvPr/>
        </p:nvSpPr>
        <p:spPr>
          <a:xfrm>
            <a:off x="3188658" y="51401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Emitir(): </a:t>
            </a:r>
            <a:r>
              <a:rPr lang="es-MX" dirty="0" err="1"/>
              <a:t>void</a:t>
            </a:r>
            <a:r>
              <a:rPr lang="es-MX" dirty="0"/>
              <a:t> {</a:t>
            </a:r>
          </a:p>
          <a:p>
            <a:r>
              <a:rPr lang="es-MX" dirty="0"/>
              <a:t>    </a:t>
            </a:r>
            <a:r>
              <a:rPr lang="es-MX" dirty="0" err="1"/>
              <a:t>toogle.emit</a:t>
            </a:r>
            <a:r>
              <a:rPr lang="es-MX" dirty="0"/>
              <a:t>(true)</a:t>
            </a:r>
          </a:p>
          <a:p>
            <a:r>
              <a:rPr lang="es-MX" dirty="0"/>
              <a:t>}</a:t>
            </a:r>
            <a:endParaRPr lang="es-P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466A58-C6A7-4A36-99A8-166F3F8BF8DE}"/>
              </a:ext>
            </a:extLst>
          </p:cNvPr>
          <p:cNvSpPr txBox="1"/>
          <p:nvPr/>
        </p:nvSpPr>
        <p:spPr>
          <a:xfrm>
            <a:off x="5883474" y="2396971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 dirty="0"/>
              <a:t>&lt;app-hijo (</a:t>
            </a:r>
            <a:r>
              <a:rPr lang="es-MX" sz="1800" b="1" dirty="0" err="1"/>
              <a:t>toogle</a:t>
            </a:r>
            <a:r>
              <a:rPr lang="es-MX" dirty="0"/>
              <a:t>)=</a:t>
            </a:r>
            <a:r>
              <a:rPr lang="es-MX" dirty="0" err="1"/>
              <a:t>metodo</a:t>
            </a:r>
            <a:r>
              <a:rPr lang="es-MX" dirty="0"/>
              <a:t>(“$</a:t>
            </a:r>
            <a:r>
              <a:rPr lang="es-MX" dirty="0" err="1"/>
              <a:t>event</a:t>
            </a:r>
            <a:r>
              <a:rPr lang="es-MX" dirty="0"/>
              <a:t>”)</a:t>
            </a:r>
            <a:r>
              <a:rPr lang="es-MX" sz="1800" b="1" dirty="0"/>
              <a:t> &gt;&lt;/ app-hijo&gt;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808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57E8A7-9ECA-43B7-BD92-95F11E75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12" y="764041"/>
            <a:ext cx="11456576" cy="53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8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56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Valverde</dc:creator>
  <cp:lastModifiedBy>Fernando Valverde</cp:lastModifiedBy>
  <cp:revision>5</cp:revision>
  <dcterms:created xsi:type="dcterms:W3CDTF">2020-10-10T20:57:14Z</dcterms:created>
  <dcterms:modified xsi:type="dcterms:W3CDTF">2020-10-11T05:47:50Z</dcterms:modified>
</cp:coreProperties>
</file>