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0058-5A4C-43EB-8629-FAFC8788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22D8B-DB14-4537-A2D1-BE14BD723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60741-070D-42E5-A602-B0A6445A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DF1CF-D4E7-41E7-A0C6-37F07385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551D7-EEE8-49A5-80E1-ABAE0295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65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8BB40-771B-4DC2-94B2-698A8C75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4C3FAE-68F7-4118-AACA-6B0161E7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C1919-6320-4AB1-B976-E113F23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58F03-045D-4364-9821-70316BAE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AE4B2-6025-4C7E-9225-BD35C836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72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3B8F87-1CC1-44E0-8F5F-310BA87ED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949FE8-F044-4710-A011-C1C516AD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743E1-3F7B-4A88-9986-0495C2EB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EEB0C-DDC8-4A2F-915D-8FC43726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92E8A-36C5-4770-BA23-703EC971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D9A0-00E3-42A5-9394-02F768F6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AFE5E-FEA2-4EAF-89C9-A39F740F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6E862-7A11-417C-BDF7-E2FFC178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37B31-56C0-45CE-AD59-D5A55EEC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8C882-0318-4315-ADF8-1AD0ACE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0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41CDD-4686-4C31-93F1-ADC2CF62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E414A-5DAC-4BB5-AC92-7027F827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1CFAE-6402-4F51-AB4F-BDE85434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5124-FDFF-43C2-BDFD-1AF64FC6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E26C5-1828-42DE-87D3-922DFF6A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96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44568-2E9F-4E61-BAC5-15D70992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03145-6BC6-45FA-A39A-75737DE0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256128-7544-429D-8993-9B803F92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41884A-5EA4-44BB-91C7-0CDAE50D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8C888-0BB9-44BA-910A-3A817EDB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55E20-395E-43D2-B6C7-3C5A131C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761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DF39F-97C2-440F-9266-B3E1D46A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A9D701-CFCB-41DC-A9C4-8293B0A2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82449-91C6-446C-BD86-F44982807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AA103B-1BE3-48D9-A225-1A4531454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86CA5-E7A3-4A33-A4D2-AF19DC346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21D299-45D0-4EC7-B5F0-575B9C4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15D7E-4DB5-4E6E-82A6-F8EFC8E3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6E56CF-7500-4BFD-BA09-89FA584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15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621A1-6A1D-4454-91A4-4AFC8DA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6E1EF9-A3D9-42B1-9744-A135BF7E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943E9E-83E8-4884-A524-28536ED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20E5AC-3184-4B72-B6F0-22E1B2D2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0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9EE89C-20C3-471D-AD7D-C105F79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1D1DF1-8093-4D8D-A415-CE331C83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31457-3CFC-45F9-988E-C16019D0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296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694AC-8B81-4610-9AC0-E24A90B3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D418C-6872-431C-A445-E43AD42D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9B4A2D-1357-4731-9A59-8C1B1764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BD68F-8CD9-448B-9397-87133A3A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483E7E-3B76-497E-8205-C15C037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F774D-2BF6-4518-B7BB-C365C5AF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59FAC-4A96-4AEE-A7BF-3FECDDED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C6BE1B-9D43-4498-AD27-44F7DB165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183223-68C1-4909-9E31-864525B0E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0DE89-037B-4B5D-8838-3B036694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E8268-C211-457E-B6A8-3AF7DFCE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C8054-FFD7-45E8-ACF2-F75D1135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68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874D82-A8CD-44D8-B2DD-DD28CED0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23F1F-DDDF-4F85-B183-8E129AEC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55C63-7B63-4823-BCB9-A0010EF65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B460-5A70-4240-ACD6-7B29E1C28D57}" type="datetimeFigureOut">
              <a:rPr lang="es-PE" smtClean="0"/>
              <a:t>31/10/2020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24732-2581-4113-A06F-8F382592D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DF5A2-9CA5-44DA-AB61-0CB78D813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85C1-EB64-4ECA-985F-2DAB5BD712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46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548A-1C17-41E8-86F9-DC61FAA08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Reactiva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7BC42D-49DA-4300-B32B-8B3589B1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6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ign Pattern] Observer pattern | by Seong-Am Kim | Aug, 2020 | Medium">
            <a:extLst>
              <a:ext uri="{FF2B5EF4-FFF2-40B4-BE49-F238E27FC236}">
                <a16:creationId xmlns:a16="http://schemas.microsoft.com/office/drawing/2014/main" id="{45E8DBF7-B688-4C27-AA0F-F0710121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700"/>
            <a:ext cx="9144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1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Nuget">
            <a:extLst>
              <a:ext uri="{FF2B5EF4-FFF2-40B4-BE49-F238E27FC236}">
                <a16:creationId xmlns:a16="http://schemas.microsoft.com/office/drawing/2014/main" id="{E51AF011-B069-4760-8E47-13B351AC4E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15770" y="34952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18E837-F6AE-4107-BA7E-381A25FEBB02}"/>
              </a:ext>
            </a:extLst>
          </p:cNvPr>
          <p:cNvSpPr txBox="1"/>
          <p:nvPr/>
        </p:nvSpPr>
        <p:spPr>
          <a:xfrm>
            <a:off x="770252" y="1081084"/>
            <a:ext cx="307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OBSERVABLES</a:t>
            </a:r>
            <a:endParaRPr lang="es-P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8B6CEC5-CCCC-4398-83EA-3CFA4069D22A}"/>
              </a:ext>
            </a:extLst>
          </p:cNvPr>
          <p:cNvSpPr/>
          <p:nvPr/>
        </p:nvSpPr>
        <p:spPr>
          <a:xfrm>
            <a:off x="2107987" y="2132037"/>
            <a:ext cx="1553078" cy="705366"/>
          </a:xfrm>
          <a:prstGeom prst="roundRect">
            <a:avLst/>
          </a:prstGeom>
          <a:solidFill>
            <a:srgbClr val="2ABD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Observable</a:t>
            </a:r>
            <a:endParaRPr lang="es-PE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BEB16F-D3B9-4015-8CD3-BCF45692964F}"/>
              </a:ext>
            </a:extLst>
          </p:cNvPr>
          <p:cNvSpPr txBox="1"/>
          <p:nvPr/>
        </p:nvSpPr>
        <p:spPr>
          <a:xfrm>
            <a:off x="5029622" y="5232469"/>
            <a:ext cx="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 . .</a:t>
            </a:r>
            <a:endParaRPr lang="es-PE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D2111FB-9EA2-4F77-BAF6-54D2CF688C6E}"/>
              </a:ext>
            </a:extLst>
          </p:cNvPr>
          <p:cNvGrpSpPr/>
          <p:nvPr/>
        </p:nvGrpSpPr>
        <p:grpSpPr>
          <a:xfrm>
            <a:off x="3386660" y="2837403"/>
            <a:ext cx="7461742" cy="838187"/>
            <a:chOff x="1546791" y="2082800"/>
            <a:chExt cx="7461742" cy="838187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80CF41E-9740-4F1F-BEB4-B759B4C157D4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91" y="2726267"/>
              <a:ext cx="74617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B5AF81AC-390C-454B-8BE6-3EF5D46EAF6F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91" y="2082800"/>
              <a:ext cx="0" cy="6434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7234E50-3654-4AB7-8FE9-C7D0ADC3C6FF}"/>
                </a:ext>
              </a:extLst>
            </p:cNvPr>
            <p:cNvSpPr/>
            <p:nvPr/>
          </p:nvSpPr>
          <p:spPr>
            <a:xfrm>
              <a:off x="2336029" y="2531546"/>
              <a:ext cx="414864" cy="38944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</a:t>
              </a:r>
              <a:endParaRPr lang="es-PE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F7502B6-2F88-42A8-A75D-647D8BEC1E8E}"/>
                </a:ext>
              </a:extLst>
            </p:cNvPr>
            <p:cNvSpPr/>
            <p:nvPr/>
          </p:nvSpPr>
          <p:spPr>
            <a:xfrm>
              <a:off x="3846543" y="2531546"/>
              <a:ext cx="414864" cy="38944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</a:t>
              </a:r>
              <a:endParaRPr lang="es-PE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4C38059-B5B7-4B77-A28A-9C5D383477E6}"/>
                </a:ext>
              </a:extLst>
            </p:cNvPr>
            <p:cNvSpPr/>
            <p:nvPr/>
          </p:nvSpPr>
          <p:spPr>
            <a:xfrm>
              <a:off x="6012674" y="2531546"/>
              <a:ext cx="414864" cy="38944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B</a:t>
              </a:r>
              <a:endParaRPr lang="es-PE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64B11CD-5433-426D-9D71-A1D94BFEAAD1}"/>
                </a:ext>
              </a:extLst>
            </p:cNvPr>
            <p:cNvSpPr/>
            <p:nvPr/>
          </p:nvSpPr>
          <p:spPr>
            <a:xfrm>
              <a:off x="8386238" y="2531545"/>
              <a:ext cx="414864" cy="3894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</a:t>
              </a:r>
              <a:endParaRPr lang="es-PE" dirty="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3D4518-167F-4963-B4B3-D89FF4B76214}"/>
              </a:ext>
            </a:extLst>
          </p:cNvPr>
          <p:cNvSpPr/>
          <p:nvPr/>
        </p:nvSpPr>
        <p:spPr>
          <a:xfrm>
            <a:off x="1600193" y="5106482"/>
            <a:ext cx="1438556" cy="7053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Subscriptor 1</a:t>
            </a:r>
            <a:endParaRPr lang="es-PE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887517-90E9-4ECD-B1B9-2B26E20C15EF}"/>
              </a:ext>
            </a:extLst>
          </p:cNvPr>
          <p:cNvSpPr/>
          <p:nvPr/>
        </p:nvSpPr>
        <p:spPr>
          <a:xfrm>
            <a:off x="3386660" y="5116121"/>
            <a:ext cx="1438556" cy="7053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Subscriptor 2</a:t>
            </a:r>
            <a:endParaRPr lang="es-PE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F3A383D-AC2D-47D6-ACE6-9710BFC3C185}"/>
              </a:ext>
            </a:extLst>
          </p:cNvPr>
          <p:cNvSpPr/>
          <p:nvPr/>
        </p:nvSpPr>
        <p:spPr>
          <a:xfrm>
            <a:off x="5706854" y="5116121"/>
            <a:ext cx="1438556" cy="7053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Subscriptor n</a:t>
            </a:r>
            <a:endParaRPr lang="es-PE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953BB81-ECAC-4565-8B7C-AC5748CB4C6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19471" y="3480868"/>
            <a:ext cx="1341594" cy="162561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8786572-B379-411E-A86D-83F5BE9C83C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105938" y="3480868"/>
            <a:ext cx="2825238" cy="16352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B78C26F-7257-41F2-8343-22DBB9FF3D2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26132" y="3480868"/>
            <a:ext cx="2883833" cy="16352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2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Programación Reactiva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Reactiva</dc:title>
  <dc:creator>Fernando Valverde</dc:creator>
  <cp:lastModifiedBy>Fernando Valverde</cp:lastModifiedBy>
  <cp:revision>1</cp:revision>
  <dcterms:created xsi:type="dcterms:W3CDTF">2020-10-31T20:50:02Z</dcterms:created>
  <dcterms:modified xsi:type="dcterms:W3CDTF">2020-10-31T20:53:04Z</dcterms:modified>
</cp:coreProperties>
</file>