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91" r:id="rId2"/>
    <p:sldId id="376" r:id="rId3"/>
    <p:sldId id="390" r:id="rId4"/>
    <p:sldId id="337" r:id="rId5"/>
    <p:sldId id="256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AFE"/>
    <a:srgbClr val="2ABDF2"/>
    <a:srgbClr val="00CAFF"/>
    <a:srgbClr val="00A0B8"/>
    <a:srgbClr val="BC2651"/>
    <a:srgbClr val="004D9D"/>
    <a:srgbClr val="004F9E"/>
    <a:srgbClr val="004C9C"/>
    <a:srgbClr val="014E9E"/>
    <a:srgbClr val="792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2" autoAdjust="0"/>
    <p:restoredTop sz="95271"/>
  </p:normalViewPr>
  <p:slideViewPr>
    <p:cSldViewPr snapToGrid="0">
      <p:cViewPr varScale="1">
        <p:scale>
          <a:sx n="82" d="100"/>
          <a:sy n="82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23AE49E1-E95F-4F2A-9DA9-E0E4C5655696}"/>
    <pc:docChg chg="undo custSel addSld delSld modSld sldOrd">
      <pc:chgData name="Erick Arostegui Cunza" userId="d89b6af450cec8f7" providerId="LiveId" clId="{23AE49E1-E95F-4F2A-9DA9-E0E4C5655696}" dt="2019-03-31T06:01:37.579" v="1325" actId="196"/>
      <pc:docMkLst>
        <pc:docMk/>
      </pc:docMkLst>
      <pc:sldChg chg="modSp add">
        <pc:chgData name="Erick Arostegui Cunza" userId="d89b6af450cec8f7" providerId="LiveId" clId="{23AE49E1-E95F-4F2A-9DA9-E0E4C5655696}" dt="2019-03-30T04:37:02.143" v="1253"/>
        <pc:sldMkLst>
          <pc:docMk/>
          <pc:sldMk cId="2111622393" sldId="352"/>
        </pc:sldMkLst>
        <pc:spChg chg="mod">
          <ac:chgData name="Erick Arostegui Cunza" userId="d89b6af450cec8f7" providerId="LiveId" clId="{23AE49E1-E95F-4F2A-9DA9-E0E4C5655696}" dt="2019-03-30T04:36:29.380" v="1249" actId="20577"/>
          <ac:spMkLst>
            <pc:docMk/>
            <pc:sldMk cId="2111622393" sldId="352"/>
            <ac:spMk id="2" creationId="{0036A18E-3FBD-45AE-A6A9-E03379EDF8BF}"/>
          </ac:spMkLst>
        </pc:spChg>
        <pc:spChg chg="mod">
          <ac:chgData name="Erick Arostegui Cunza" userId="d89b6af450cec8f7" providerId="LiveId" clId="{23AE49E1-E95F-4F2A-9DA9-E0E4C5655696}" dt="2019-03-30T04:36:40.393" v="1250"/>
          <ac:spMkLst>
            <pc:docMk/>
            <pc:sldMk cId="2111622393" sldId="352"/>
            <ac:spMk id="7" creationId="{9C100B46-CC93-4DD7-AD03-07425FFE2D8A}"/>
          </ac:spMkLst>
        </pc:spChg>
        <pc:spChg chg="mod">
          <ac:chgData name="Erick Arostegui Cunza" userId="d89b6af450cec8f7" providerId="LiveId" clId="{23AE49E1-E95F-4F2A-9DA9-E0E4C5655696}" dt="2019-03-30T04:36:55.618" v="1252"/>
          <ac:spMkLst>
            <pc:docMk/>
            <pc:sldMk cId="2111622393" sldId="352"/>
            <ac:spMk id="8" creationId="{4FCC3455-6C77-4B29-A85C-B6080555C92F}"/>
          </ac:spMkLst>
        </pc:spChg>
        <pc:spChg chg="mod">
          <ac:chgData name="Erick Arostegui Cunza" userId="d89b6af450cec8f7" providerId="LiveId" clId="{23AE49E1-E95F-4F2A-9DA9-E0E4C5655696}" dt="2019-03-30T04:36:46.991" v="1251"/>
          <ac:spMkLst>
            <pc:docMk/>
            <pc:sldMk cId="2111622393" sldId="352"/>
            <ac:spMk id="9" creationId="{15C1F324-A568-4E05-A48F-E18089A52711}"/>
          </ac:spMkLst>
        </pc:spChg>
        <pc:spChg chg="mod">
          <ac:chgData name="Erick Arostegui Cunza" userId="d89b6af450cec8f7" providerId="LiveId" clId="{23AE49E1-E95F-4F2A-9DA9-E0E4C5655696}" dt="2019-03-30T04:37:02.143" v="1253"/>
          <ac:spMkLst>
            <pc:docMk/>
            <pc:sldMk cId="2111622393" sldId="352"/>
            <ac:spMk id="10" creationId="{CFFA16A8-4F30-419F-8967-05272CECB128}"/>
          </ac:spMkLst>
        </pc:spChg>
      </pc:sldChg>
    </pc:docChg>
  </pc:docChgLst>
  <pc:docChgLst>
    <pc:chgData name="Erick Arostegui Cunza" userId="d89b6af450cec8f7" providerId="LiveId" clId="{121FFC6D-67C7-48B2-B545-46122F1C7FBC}"/>
    <pc:docChg chg="undo custSel addSld delSld modSld sldOrd">
      <pc:chgData name="Erick Arostegui Cunza" userId="d89b6af450cec8f7" providerId="LiveId" clId="{121FFC6D-67C7-48B2-B545-46122F1C7FBC}" dt="2019-04-05T23:25:30.427" v="769" actId="20577"/>
      <pc:docMkLst>
        <pc:docMk/>
      </pc:docMkLst>
      <pc:sldChg chg="addSp delSp modSp">
        <pc:chgData name="Erick Arostegui Cunza" userId="d89b6af450cec8f7" providerId="LiveId" clId="{121FFC6D-67C7-48B2-B545-46122F1C7FBC}" dt="2019-04-05T21:49:33.238" v="33" actId="20577"/>
        <pc:sldMkLst>
          <pc:docMk/>
          <pc:sldMk cId="3715702196" sldId="257"/>
        </pc:sldMkLst>
        <pc:spChg chg="mod">
          <ac:chgData name="Erick Arostegui Cunza" userId="d89b6af450cec8f7" providerId="LiveId" clId="{121FFC6D-67C7-48B2-B545-46122F1C7FBC}" dt="2019-04-05T21:49:29.468" v="31" actId="1036"/>
          <ac:spMkLst>
            <pc:docMk/>
            <pc:sldMk cId="3715702196" sldId="257"/>
            <ac:spMk id="8" creationId="{00000000-0000-0000-0000-000000000000}"/>
          </ac:spMkLst>
        </pc:spChg>
        <pc:spChg chg="add mod">
          <ac:chgData name="Erick Arostegui Cunza" userId="d89b6af450cec8f7" providerId="LiveId" clId="{121FFC6D-67C7-48B2-B545-46122F1C7FBC}" dt="2019-04-05T21:49:33.238" v="33" actId="20577"/>
          <ac:spMkLst>
            <pc:docMk/>
            <pc:sldMk cId="3715702196" sldId="257"/>
            <ac:spMk id="10" creationId="{13C1D804-8BD3-478B-9BBD-78A9CBE0E8B8}"/>
          </ac:spMkLst>
        </pc:spChg>
        <pc:graphicFrameChg chg="add del modGraphic">
          <ac:chgData name="Erick Arostegui Cunza" userId="d89b6af450cec8f7" providerId="LiveId" clId="{121FFC6D-67C7-48B2-B545-46122F1C7FBC}" dt="2019-04-05T21:49:10.649" v="2" actId="478"/>
          <ac:graphicFrameMkLst>
            <pc:docMk/>
            <pc:sldMk cId="3715702196" sldId="257"/>
            <ac:graphicFrameMk id="4" creationId="{204A2E01-91A7-40C6-9A37-3F120EC9B3BB}"/>
          </ac:graphicFrameMkLst>
        </pc:graphicFrameChg>
      </pc:sldChg>
      <pc:sldChg chg="delSp modSp">
        <pc:chgData name="Erick Arostegui Cunza" userId="d89b6af450cec8f7" providerId="LiveId" clId="{121FFC6D-67C7-48B2-B545-46122F1C7FBC}" dt="2019-04-05T22:22:32.441" v="96" actId="1036"/>
        <pc:sldMkLst>
          <pc:docMk/>
          <pc:sldMk cId="2665721619" sldId="289"/>
        </pc:sldMkLst>
        <pc:spChg chg="mod">
          <ac:chgData name="Erick Arostegui Cunza" userId="d89b6af450cec8f7" providerId="LiveId" clId="{121FFC6D-67C7-48B2-B545-46122F1C7FBC}" dt="2019-04-05T22:22:32.441" v="96" actId="1036"/>
          <ac:spMkLst>
            <pc:docMk/>
            <pc:sldMk cId="2665721619" sldId="289"/>
            <ac:spMk id="3" creationId="{00000000-0000-0000-0000-000000000000}"/>
          </ac:spMkLst>
        </pc:spChg>
        <pc:spChg chg="mod">
          <ac:chgData name="Erick Arostegui Cunza" userId="d89b6af450cec8f7" providerId="LiveId" clId="{121FFC6D-67C7-48B2-B545-46122F1C7FBC}" dt="2019-04-05T22:22:32.441" v="96" actId="1036"/>
          <ac:spMkLst>
            <pc:docMk/>
            <pc:sldMk cId="2665721619" sldId="289"/>
            <ac:spMk id="5" creationId="{00000000-0000-0000-0000-000000000000}"/>
          </ac:spMkLst>
        </pc:spChg>
        <pc:spChg chg="mod">
          <ac:chgData name="Erick Arostegui Cunza" userId="d89b6af450cec8f7" providerId="LiveId" clId="{121FFC6D-67C7-48B2-B545-46122F1C7FBC}" dt="2019-04-05T22:22:32.441" v="96" actId="1036"/>
          <ac:spMkLst>
            <pc:docMk/>
            <pc:sldMk cId="2665721619" sldId="289"/>
            <ac:spMk id="8" creationId="{00000000-0000-0000-0000-000000000000}"/>
          </ac:spMkLst>
        </pc:spChg>
        <pc:spChg chg="mod">
          <ac:chgData name="Erick Arostegui Cunza" userId="d89b6af450cec8f7" providerId="LiveId" clId="{121FFC6D-67C7-48B2-B545-46122F1C7FBC}" dt="2019-04-05T22:22:32.441" v="96" actId="1036"/>
          <ac:spMkLst>
            <pc:docMk/>
            <pc:sldMk cId="2665721619" sldId="289"/>
            <ac:spMk id="9" creationId="{00000000-0000-0000-0000-000000000000}"/>
          </ac:spMkLst>
        </pc:spChg>
        <pc:spChg chg="mod">
          <ac:chgData name="Erick Arostegui Cunza" userId="d89b6af450cec8f7" providerId="LiveId" clId="{121FFC6D-67C7-48B2-B545-46122F1C7FBC}" dt="2019-04-05T22:22:32.441" v="96" actId="1036"/>
          <ac:spMkLst>
            <pc:docMk/>
            <pc:sldMk cId="2665721619" sldId="289"/>
            <ac:spMk id="10" creationId="{00000000-0000-0000-0000-000000000000}"/>
          </ac:spMkLst>
        </pc:spChg>
        <pc:spChg chg="mod">
          <ac:chgData name="Erick Arostegui Cunza" userId="d89b6af450cec8f7" providerId="LiveId" clId="{121FFC6D-67C7-48B2-B545-46122F1C7FBC}" dt="2019-04-05T22:22:32.441" v="96" actId="1036"/>
          <ac:spMkLst>
            <pc:docMk/>
            <pc:sldMk cId="2665721619" sldId="289"/>
            <ac:spMk id="12" creationId="{845A1A4E-C4D9-4B1C-8B26-2793A877739D}"/>
          </ac:spMkLst>
        </pc:spChg>
        <pc:spChg chg="mod">
          <ac:chgData name="Erick Arostegui Cunza" userId="d89b6af450cec8f7" providerId="LiveId" clId="{121FFC6D-67C7-48B2-B545-46122F1C7FBC}" dt="2019-04-05T22:22:32.441" v="96" actId="1036"/>
          <ac:spMkLst>
            <pc:docMk/>
            <pc:sldMk cId="2665721619" sldId="289"/>
            <ac:spMk id="13" creationId="{6BFB39A9-0FBC-45C2-93F2-0B7F21A6BC1F}"/>
          </ac:spMkLst>
        </pc:spChg>
        <pc:spChg chg="del mod">
          <ac:chgData name="Erick Arostegui Cunza" userId="d89b6af450cec8f7" providerId="LiveId" clId="{121FFC6D-67C7-48B2-B545-46122F1C7FBC}" dt="2019-04-05T22:22:24.395" v="81" actId="478"/>
          <ac:spMkLst>
            <pc:docMk/>
            <pc:sldMk cId="2665721619" sldId="289"/>
            <ac:spMk id="14" creationId="{5EFA566F-2F01-4A23-B850-A0879C35C138}"/>
          </ac:spMkLst>
        </pc:spChg>
        <pc:spChg chg="del mod">
          <ac:chgData name="Erick Arostegui Cunza" userId="d89b6af450cec8f7" providerId="LiveId" clId="{121FFC6D-67C7-48B2-B545-46122F1C7FBC}" dt="2019-04-05T22:22:23.179" v="80" actId="478"/>
          <ac:spMkLst>
            <pc:docMk/>
            <pc:sldMk cId="2665721619" sldId="289"/>
            <ac:spMk id="15" creationId="{8FA58331-03A2-44EB-BBD7-E4A67EDADEEE}"/>
          </ac:spMkLst>
        </pc:spChg>
        <pc:spChg chg="mod">
          <ac:chgData name="Erick Arostegui Cunza" userId="d89b6af450cec8f7" providerId="LiveId" clId="{121FFC6D-67C7-48B2-B545-46122F1C7FBC}" dt="2019-04-05T22:22:32.441" v="96" actId="1036"/>
          <ac:spMkLst>
            <pc:docMk/>
            <pc:sldMk cId="2665721619" sldId="289"/>
            <ac:spMk id="17" creationId="{00000000-0000-0000-0000-000000000000}"/>
          </ac:spMkLst>
        </pc:spChg>
        <pc:spChg chg="del">
          <ac:chgData name="Erick Arostegui Cunza" userId="d89b6af450cec8f7" providerId="LiveId" clId="{121FFC6D-67C7-48B2-B545-46122F1C7FBC}" dt="2019-04-05T22:16:53.675" v="34" actId="478"/>
          <ac:spMkLst>
            <pc:docMk/>
            <pc:sldMk cId="2665721619" sldId="289"/>
            <ac:spMk id="18" creationId="{94DAEC23-00FF-4F31-AC5B-0895CAD3F1F5}"/>
          </ac:spMkLst>
        </pc:spChg>
        <pc:spChg chg="mod">
          <ac:chgData name="Erick Arostegui Cunza" userId="d89b6af450cec8f7" providerId="LiveId" clId="{121FFC6D-67C7-48B2-B545-46122F1C7FBC}" dt="2019-04-05T22:22:32.441" v="96" actId="1036"/>
          <ac:spMkLst>
            <pc:docMk/>
            <pc:sldMk cId="2665721619" sldId="289"/>
            <ac:spMk id="19" creationId="{00000000-0000-0000-0000-000000000000}"/>
          </ac:spMkLst>
        </pc:spChg>
        <pc:spChg chg="del">
          <ac:chgData name="Erick Arostegui Cunza" userId="d89b6af450cec8f7" providerId="LiveId" clId="{121FFC6D-67C7-48B2-B545-46122F1C7FBC}" dt="2019-04-05T22:16:55.186" v="35" actId="478"/>
          <ac:spMkLst>
            <pc:docMk/>
            <pc:sldMk cId="2665721619" sldId="289"/>
            <ac:spMk id="20" creationId="{954E1647-0B0A-4F5B-A72A-F3075E6A849A}"/>
          </ac:spMkLst>
        </pc:spChg>
        <pc:spChg chg="del">
          <ac:chgData name="Erick Arostegui Cunza" userId="d89b6af450cec8f7" providerId="LiveId" clId="{121FFC6D-67C7-48B2-B545-46122F1C7FBC}" dt="2019-04-05T22:16:59.003" v="39" actId="478"/>
          <ac:spMkLst>
            <pc:docMk/>
            <pc:sldMk cId="2665721619" sldId="289"/>
            <ac:spMk id="22" creationId="{7DB1C6C2-BA0A-4B3C-97C8-EAAE3271868F}"/>
          </ac:spMkLst>
        </pc:spChg>
        <pc:spChg chg="del">
          <ac:chgData name="Erick Arostegui Cunza" userId="d89b6af450cec8f7" providerId="LiveId" clId="{121FFC6D-67C7-48B2-B545-46122F1C7FBC}" dt="2019-04-05T22:16:56.522" v="36" actId="478"/>
          <ac:spMkLst>
            <pc:docMk/>
            <pc:sldMk cId="2665721619" sldId="289"/>
            <ac:spMk id="24" creationId="{AA0FE8E7-7CC8-4D64-9A69-83028CD9401F}"/>
          </ac:spMkLst>
        </pc:spChg>
        <pc:spChg chg="del">
          <ac:chgData name="Erick Arostegui Cunza" userId="d89b6af450cec8f7" providerId="LiveId" clId="{121FFC6D-67C7-48B2-B545-46122F1C7FBC}" dt="2019-04-05T22:17:00.011" v="40" actId="478"/>
          <ac:spMkLst>
            <pc:docMk/>
            <pc:sldMk cId="2665721619" sldId="289"/>
            <ac:spMk id="25" creationId="{3C0F4500-36CE-4CCD-9CB3-BC92AE9FD0EF}"/>
          </ac:spMkLst>
        </pc:spChg>
        <pc:spChg chg="del mod">
          <ac:chgData name="Erick Arostegui Cunza" userId="d89b6af450cec8f7" providerId="LiveId" clId="{121FFC6D-67C7-48B2-B545-46122F1C7FBC}" dt="2019-04-05T22:16:58.218" v="38" actId="478"/>
          <ac:spMkLst>
            <pc:docMk/>
            <pc:sldMk cId="2665721619" sldId="289"/>
            <ac:spMk id="26" creationId="{C1125B86-968D-4F63-8FCF-EAF895E6FA81}"/>
          </ac:spMkLst>
        </pc:spChg>
        <pc:cxnChg chg="mod">
          <ac:chgData name="Erick Arostegui Cunza" userId="d89b6af450cec8f7" providerId="LiveId" clId="{121FFC6D-67C7-48B2-B545-46122F1C7FBC}" dt="2019-04-05T22:22:32.441" v="96" actId="1036"/>
          <ac:cxnSpMkLst>
            <pc:docMk/>
            <pc:sldMk cId="2665721619" sldId="289"/>
            <ac:cxnSpMk id="4" creationId="{00000000-0000-0000-0000-000000000000}"/>
          </ac:cxnSpMkLst>
        </pc:cxnChg>
      </pc:sldChg>
      <pc:sldChg chg="del">
        <pc:chgData name="Erick Arostegui Cunza" userId="d89b6af450cec8f7" providerId="LiveId" clId="{121FFC6D-67C7-48B2-B545-46122F1C7FBC}" dt="2019-04-05T22:24:06.298" v="101" actId="2696"/>
        <pc:sldMkLst>
          <pc:docMk/>
          <pc:sldMk cId="3692404442" sldId="302"/>
        </pc:sldMkLst>
      </pc:sldChg>
      <pc:sldChg chg="del">
        <pc:chgData name="Erick Arostegui Cunza" userId="d89b6af450cec8f7" providerId="LiveId" clId="{121FFC6D-67C7-48B2-B545-46122F1C7FBC}" dt="2019-04-05T22:24:03.417" v="97" actId="2696"/>
        <pc:sldMkLst>
          <pc:docMk/>
          <pc:sldMk cId="779564033" sldId="303"/>
        </pc:sldMkLst>
      </pc:sldChg>
      <pc:sldChg chg="del">
        <pc:chgData name="Erick Arostegui Cunza" userId="d89b6af450cec8f7" providerId="LiveId" clId="{121FFC6D-67C7-48B2-B545-46122F1C7FBC}" dt="2019-04-05T22:24:04.547" v="98" actId="2696"/>
        <pc:sldMkLst>
          <pc:docMk/>
          <pc:sldMk cId="4229302090" sldId="304"/>
        </pc:sldMkLst>
      </pc:sldChg>
      <pc:sldChg chg="del">
        <pc:chgData name="Erick Arostegui Cunza" userId="d89b6af450cec8f7" providerId="LiveId" clId="{121FFC6D-67C7-48B2-B545-46122F1C7FBC}" dt="2019-04-05T22:24:05.326" v="99" actId="2696"/>
        <pc:sldMkLst>
          <pc:docMk/>
          <pc:sldMk cId="2946685937" sldId="305"/>
        </pc:sldMkLst>
      </pc:sldChg>
      <pc:sldChg chg="del">
        <pc:chgData name="Erick Arostegui Cunza" userId="d89b6af450cec8f7" providerId="LiveId" clId="{121FFC6D-67C7-48B2-B545-46122F1C7FBC}" dt="2019-04-05T22:24:05.752" v="100" actId="2696"/>
        <pc:sldMkLst>
          <pc:docMk/>
          <pc:sldMk cId="733138976" sldId="308"/>
        </pc:sldMkLst>
      </pc:sldChg>
      <pc:sldChg chg="del">
        <pc:chgData name="Erick Arostegui Cunza" userId="d89b6af450cec8f7" providerId="LiveId" clId="{121FFC6D-67C7-48B2-B545-46122F1C7FBC}" dt="2019-04-05T22:24:06.918" v="102" actId="2696"/>
        <pc:sldMkLst>
          <pc:docMk/>
          <pc:sldMk cId="2160030047" sldId="309"/>
        </pc:sldMkLst>
      </pc:sldChg>
      <pc:sldChg chg="del">
        <pc:chgData name="Erick Arostegui Cunza" userId="d89b6af450cec8f7" providerId="LiveId" clId="{121FFC6D-67C7-48B2-B545-46122F1C7FBC}" dt="2019-04-05T22:24:07.445" v="103" actId="2696"/>
        <pc:sldMkLst>
          <pc:docMk/>
          <pc:sldMk cId="4165764933" sldId="310"/>
        </pc:sldMkLst>
      </pc:sldChg>
      <pc:sldChg chg="del">
        <pc:chgData name="Erick Arostegui Cunza" userId="d89b6af450cec8f7" providerId="LiveId" clId="{121FFC6D-67C7-48B2-B545-46122F1C7FBC}" dt="2019-04-05T22:24:07.863" v="104" actId="2696"/>
        <pc:sldMkLst>
          <pc:docMk/>
          <pc:sldMk cId="2444628223" sldId="311"/>
        </pc:sldMkLst>
      </pc:sldChg>
      <pc:sldChg chg="del">
        <pc:chgData name="Erick Arostegui Cunza" userId="d89b6af450cec8f7" providerId="LiveId" clId="{121FFC6D-67C7-48B2-B545-46122F1C7FBC}" dt="2019-04-05T22:24:08.360" v="105" actId="2696"/>
        <pc:sldMkLst>
          <pc:docMk/>
          <pc:sldMk cId="3049903533" sldId="312"/>
        </pc:sldMkLst>
      </pc:sldChg>
      <pc:sldChg chg="del">
        <pc:chgData name="Erick Arostegui Cunza" userId="d89b6af450cec8f7" providerId="LiveId" clId="{121FFC6D-67C7-48B2-B545-46122F1C7FBC}" dt="2019-04-05T22:24:08.856" v="106" actId="2696"/>
        <pc:sldMkLst>
          <pc:docMk/>
          <pc:sldMk cId="182129590" sldId="313"/>
        </pc:sldMkLst>
      </pc:sldChg>
      <pc:sldChg chg="del">
        <pc:chgData name="Erick Arostegui Cunza" userId="d89b6af450cec8f7" providerId="LiveId" clId="{121FFC6D-67C7-48B2-B545-46122F1C7FBC}" dt="2019-04-05T22:24:09.316" v="107" actId="2696"/>
        <pc:sldMkLst>
          <pc:docMk/>
          <pc:sldMk cId="2621913891" sldId="314"/>
        </pc:sldMkLst>
      </pc:sldChg>
      <pc:sldChg chg="del">
        <pc:chgData name="Erick Arostegui Cunza" userId="d89b6af450cec8f7" providerId="LiveId" clId="{121FFC6D-67C7-48B2-B545-46122F1C7FBC}" dt="2019-04-05T22:24:09.837" v="108" actId="2696"/>
        <pc:sldMkLst>
          <pc:docMk/>
          <pc:sldMk cId="1500999761" sldId="315"/>
        </pc:sldMkLst>
      </pc:sldChg>
      <pc:sldChg chg="modSp add ord">
        <pc:chgData name="Erick Arostegui Cunza" userId="d89b6af450cec8f7" providerId="LiveId" clId="{121FFC6D-67C7-48B2-B545-46122F1C7FBC}" dt="2019-04-05T22:57:59.978" v="191"/>
        <pc:sldMkLst>
          <pc:docMk/>
          <pc:sldMk cId="459060538" sldId="316"/>
        </pc:sldMkLst>
        <pc:spChg chg="mod">
          <ac:chgData name="Erick Arostegui Cunza" userId="d89b6af450cec8f7" providerId="LiveId" clId="{121FFC6D-67C7-48B2-B545-46122F1C7FBC}" dt="2019-04-05T22:57:59.978" v="191"/>
          <ac:spMkLst>
            <pc:docMk/>
            <pc:sldMk cId="459060538" sldId="316"/>
            <ac:spMk id="3" creationId="{52D84611-5F32-4928-A4BC-B1DDD7B90213}"/>
          </ac:spMkLst>
        </pc:spChg>
        <pc:spChg chg="mod">
          <ac:chgData name="Erick Arostegui Cunza" userId="d89b6af450cec8f7" providerId="LiveId" clId="{121FFC6D-67C7-48B2-B545-46122F1C7FBC}" dt="2019-04-05T22:57:55.449" v="190"/>
          <ac:spMkLst>
            <pc:docMk/>
            <pc:sldMk cId="459060538" sldId="316"/>
            <ac:spMk id="12" creationId="{DE7BC574-CF06-45D6-BD2D-B96A97D291F6}"/>
          </ac:spMkLst>
        </pc:spChg>
      </pc:sldChg>
      <pc:sldChg chg="del">
        <pc:chgData name="Erick Arostegui Cunza" userId="d89b6af450cec8f7" providerId="LiveId" clId="{121FFC6D-67C7-48B2-B545-46122F1C7FBC}" dt="2019-04-05T22:24:10.407" v="109" actId="2696"/>
        <pc:sldMkLst>
          <pc:docMk/>
          <pc:sldMk cId="1849691826" sldId="316"/>
        </pc:sldMkLst>
      </pc:sldChg>
      <pc:sldChg chg="del">
        <pc:chgData name="Erick Arostegui Cunza" userId="d89b6af450cec8f7" providerId="LiveId" clId="{121FFC6D-67C7-48B2-B545-46122F1C7FBC}" dt="2019-04-05T22:24:10.983" v="110" actId="2696"/>
        <pc:sldMkLst>
          <pc:docMk/>
          <pc:sldMk cId="786033525" sldId="317"/>
        </pc:sldMkLst>
      </pc:sldChg>
      <pc:sldChg chg="modSp add">
        <pc:chgData name="Erick Arostegui Cunza" userId="d89b6af450cec8f7" providerId="LiveId" clId="{121FFC6D-67C7-48B2-B545-46122F1C7FBC}" dt="2019-04-05T22:28:05.061" v="160"/>
        <pc:sldMkLst>
          <pc:docMk/>
          <pc:sldMk cId="2300461306" sldId="318"/>
        </pc:sldMkLst>
        <pc:spChg chg="mod">
          <ac:chgData name="Erick Arostegui Cunza" userId="d89b6af450cec8f7" providerId="LiveId" clId="{121FFC6D-67C7-48B2-B545-46122F1C7FBC}" dt="2019-04-05T22:28:05.061" v="160"/>
          <ac:spMkLst>
            <pc:docMk/>
            <pc:sldMk cId="2300461306" sldId="318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1.402" v="111" actId="2696"/>
        <pc:sldMkLst>
          <pc:docMk/>
          <pc:sldMk cId="3497415115" sldId="318"/>
        </pc:sldMkLst>
      </pc:sldChg>
      <pc:sldChg chg="del">
        <pc:chgData name="Erick Arostegui Cunza" userId="d89b6af450cec8f7" providerId="LiveId" clId="{121FFC6D-67C7-48B2-B545-46122F1C7FBC}" dt="2019-04-05T22:24:12.377" v="113" actId="2696"/>
        <pc:sldMkLst>
          <pc:docMk/>
          <pc:sldMk cId="1666691901" sldId="319"/>
        </pc:sldMkLst>
      </pc:sldChg>
      <pc:sldChg chg="modSp add">
        <pc:chgData name="Erick Arostegui Cunza" userId="d89b6af450cec8f7" providerId="LiveId" clId="{121FFC6D-67C7-48B2-B545-46122F1C7FBC}" dt="2019-04-05T22:28:08.798" v="161"/>
        <pc:sldMkLst>
          <pc:docMk/>
          <pc:sldMk cId="2198010914" sldId="319"/>
        </pc:sldMkLst>
        <pc:spChg chg="mod">
          <ac:chgData name="Erick Arostegui Cunza" userId="d89b6af450cec8f7" providerId="LiveId" clId="{121FFC6D-67C7-48B2-B545-46122F1C7FBC}" dt="2019-04-05T22:28:08.798" v="161"/>
          <ac:spMkLst>
            <pc:docMk/>
            <pc:sldMk cId="2198010914" sldId="319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2.786" v="114" actId="2696"/>
        <pc:sldMkLst>
          <pc:docMk/>
          <pc:sldMk cId="741389018" sldId="320"/>
        </pc:sldMkLst>
      </pc:sldChg>
      <pc:sldChg chg="modSp add">
        <pc:chgData name="Erick Arostegui Cunza" userId="d89b6af450cec8f7" providerId="LiveId" clId="{121FFC6D-67C7-48B2-B545-46122F1C7FBC}" dt="2019-04-05T22:28:12.327" v="162"/>
        <pc:sldMkLst>
          <pc:docMk/>
          <pc:sldMk cId="3589355234" sldId="320"/>
        </pc:sldMkLst>
        <pc:spChg chg="mod">
          <ac:chgData name="Erick Arostegui Cunza" userId="d89b6af450cec8f7" providerId="LiveId" clId="{121FFC6D-67C7-48B2-B545-46122F1C7FBC}" dt="2019-04-05T22:28:12.327" v="162"/>
          <ac:spMkLst>
            <pc:docMk/>
            <pc:sldMk cId="3589355234" sldId="320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2:28:15.861" v="163"/>
        <pc:sldMkLst>
          <pc:docMk/>
          <pc:sldMk cId="3805789459" sldId="321"/>
        </pc:sldMkLst>
        <pc:spChg chg="mod">
          <ac:chgData name="Erick Arostegui Cunza" userId="d89b6af450cec8f7" providerId="LiveId" clId="{121FFC6D-67C7-48B2-B545-46122F1C7FBC}" dt="2019-04-05T22:28:15.861" v="163"/>
          <ac:spMkLst>
            <pc:docMk/>
            <pc:sldMk cId="3805789459" sldId="321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3.724" v="116" actId="2696"/>
        <pc:sldMkLst>
          <pc:docMk/>
          <pc:sldMk cId="3840479126" sldId="321"/>
        </pc:sldMkLst>
      </pc:sldChg>
      <pc:sldChg chg="del">
        <pc:chgData name="Erick Arostegui Cunza" userId="d89b6af450cec8f7" providerId="LiveId" clId="{121FFC6D-67C7-48B2-B545-46122F1C7FBC}" dt="2019-04-05T22:24:13.329" v="115" actId="2696"/>
        <pc:sldMkLst>
          <pc:docMk/>
          <pc:sldMk cId="2118611156" sldId="322"/>
        </pc:sldMkLst>
      </pc:sldChg>
      <pc:sldChg chg="modSp add">
        <pc:chgData name="Erick Arostegui Cunza" userId="d89b6af450cec8f7" providerId="LiveId" clId="{121FFC6D-67C7-48B2-B545-46122F1C7FBC}" dt="2019-04-05T22:28:21.286" v="164"/>
        <pc:sldMkLst>
          <pc:docMk/>
          <pc:sldMk cId="4282720226" sldId="322"/>
        </pc:sldMkLst>
        <pc:spChg chg="mod">
          <ac:chgData name="Erick Arostegui Cunza" userId="d89b6af450cec8f7" providerId="LiveId" clId="{121FFC6D-67C7-48B2-B545-46122F1C7FBC}" dt="2019-04-05T22:28:21.286" v="164"/>
          <ac:spMkLst>
            <pc:docMk/>
            <pc:sldMk cId="4282720226" sldId="322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2:28:24.902" v="165"/>
        <pc:sldMkLst>
          <pc:docMk/>
          <pc:sldMk cId="491736687" sldId="323"/>
        </pc:sldMkLst>
        <pc:spChg chg="mod">
          <ac:chgData name="Erick Arostegui Cunza" userId="d89b6af450cec8f7" providerId="LiveId" clId="{121FFC6D-67C7-48B2-B545-46122F1C7FBC}" dt="2019-04-05T22:28:24.902" v="165"/>
          <ac:spMkLst>
            <pc:docMk/>
            <pc:sldMk cId="491736687" sldId="323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4.236" v="117" actId="2696"/>
        <pc:sldMkLst>
          <pc:docMk/>
          <pc:sldMk cId="2170242077" sldId="323"/>
        </pc:sldMkLst>
      </pc:sldChg>
      <pc:sldChg chg="del">
        <pc:chgData name="Erick Arostegui Cunza" userId="d89b6af450cec8f7" providerId="LiveId" clId="{121FFC6D-67C7-48B2-B545-46122F1C7FBC}" dt="2019-04-05T22:24:11.932" v="112" actId="2696"/>
        <pc:sldMkLst>
          <pc:docMk/>
          <pc:sldMk cId="2731754485" sldId="324"/>
        </pc:sldMkLst>
      </pc:sldChg>
      <pc:sldChg chg="modSp add">
        <pc:chgData name="Erick Arostegui Cunza" userId="d89b6af450cec8f7" providerId="LiveId" clId="{121FFC6D-67C7-48B2-B545-46122F1C7FBC}" dt="2019-04-05T22:28:30.630" v="166"/>
        <pc:sldMkLst>
          <pc:docMk/>
          <pc:sldMk cId="4119636865" sldId="324"/>
        </pc:sldMkLst>
        <pc:spChg chg="mod">
          <ac:chgData name="Erick Arostegui Cunza" userId="d89b6af450cec8f7" providerId="LiveId" clId="{121FFC6D-67C7-48B2-B545-46122F1C7FBC}" dt="2019-04-05T22:28:30.630" v="166"/>
          <ac:spMkLst>
            <pc:docMk/>
            <pc:sldMk cId="4119636865" sldId="324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2:28:34.678" v="167"/>
        <pc:sldMkLst>
          <pc:docMk/>
          <pc:sldMk cId="2167980623" sldId="325"/>
        </pc:sldMkLst>
        <pc:spChg chg="mod">
          <ac:chgData name="Erick Arostegui Cunza" userId="d89b6af450cec8f7" providerId="LiveId" clId="{121FFC6D-67C7-48B2-B545-46122F1C7FBC}" dt="2019-04-05T22:28:34.678" v="167"/>
          <ac:spMkLst>
            <pc:docMk/>
            <pc:sldMk cId="2167980623" sldId="325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5.476" v="119" actId="2696"/>
        <pc:sldMkLst>
          <pc:docMk/>
          <pc:sldMk cId="2177635351" sldId="325"/>
        </pc:sldMkLst>
      </pc:sldChg>
      <pc:sldChg chg="modSp add">
        <pc:chgData name="Erick Arostegui Cunza" userId="d89b6af450cec8f7" providerId="LiveId" clId="{121FFC6D-67C7-48B2-B545-46122F1C7FBC}" dt="2019-04-05T22:28:38.255" v="168"/>
        <pc:sldMkLst>
          <pc:docMk/>
          <pc:sldMk cId="2329114150" sldId="326"/>
        </pc:sldMkLst>
        <pc:spChg chg="mod">
          <ac:chgData name="Erick Arostegui Cunza" userId="d89b6af450cec8f7" providerId="LiveId" clId="{121FFC6D-67C7-48B2-B545-46122F1C7FBC}" dt="2019-04-05T22:28:38.255" v="168"/>
          <ac:spMkLst>
            <pc:docMk/>
            <pc:sldMk cId="2329114150" sldId="326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4.909" v="118" actId="2696"/>
        <pc:sldMkLst>
          <pc:docMk/>
          <pc:sldMk cId="3683751875" sldId="326"/>
        </pc:sldMkLst>
      </pc:sldChg>
      <pc:sldChg chg="del">
        <pc:chgData name="Erick Arostegui Cunza" userId="d89b6af450cec8f7" providerId="LiveId" clId="{121FFC6D-67C7-48B2-B545-46122F1C7FBC}" dt="2019-04-05T22:24:15.965" v="120" actId="2696"/>
        <pc:sldMkLst>
          <pc:docMk/>
          <pc:sldMk cId="374780240" sldId="327"/>
        </pc:sldMkLst>
      </pc:sldChg>
      <pc:sldChg chg="modSp add">
        <pc:chgData name="Erick Arostegui Cunza" userId="d89b6af450cec8f7" providerId="LiveId" clId="{121FFC6D-67C7-48B2-B545-46122F1C7FBC}" dt="2019-04-05T22:28:42.838" v="169"/>
        <pc:sldMkLst>
          <pc:docMk/>
          <pc:sldMk cId="3096854712" sldId="327"/>
        </pc:sldMkLst>
        <pc:spChg chg="mod">
          <ac:chgData name="Erick Arostegui Cunza" userId="d89b6af450cec8f7" providerId="LiveId" clId="{121FFC6D-67C7-48B2-B545-46122F1C7FBC}" dt="2019-04-05T22:28:42.838" v="169"/>
          <ac:spMkLst>
            <pc:docMk/>
            <pc:sldMk cId="3096854712" sldId="327"/>
            <ac:spMk id="3" creationId="{52D84611-5F32-4928-A4BC-B1DDD7B90213}"/>
          </ac:spMkLst>
        </pc:spChg>
      </pc:sldChg>
      <pc:sldChg chg="addSp delSp modSp add">
        <pc:chgData name="Erick Arostegui Cunza" userId="d89b6af450cec8f7" providerId="LiveId" clId="{121FFC6D-67C7-48B2-B545-46122F1C7FBC}" dt="2019-04-05T22:58:59.128" v="193"/>
        <pc:sldMkLst>
          <pc:docMk/>
          <pc:sldMk cId="312172050" sldId="328"/>
        </pc:sldMkLst>
        <pc:spChg chg="add del">
          <ac:chgData name="Erick Arostegui Cunza" userId="d89b6af450cec8f7" providerId="LiveId" clId="{121FFC6D-67C7-48B2-B545-46122F1C7FBC}" dt="2019-04-05T22:58:59.128" v="193"/>
          <ac:spMkLst>
            <pc:docMk/>
            <pc:sldMk cId="312172050" sldId="328"/>
            <ac:spMk id="2" creationId="{0DEE8DD3-782B-4C21-A8B5-B8ADDFC73D60}"/>
          </ac:spMkLst>
        </pc:spChg>
        <pc:spChg chg="mod">
          <ac:chgData name="Erick Arostegui Cunza" userId="d89b6af450cec8f7" providerId="LiveId" clId="{121FFC6D-67C7-48B2-B545-46122F1C7FBC}" dt="2019-04-05T22:28:47.398" v="170"/>
          <ac:spMkLst>
            <pc:docMk/>
            <pc:sldMk cId="312172050" sldId="328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6.344" v="121" actId="2696"/>
        <pc:sldMkLst>
          <pc:docMk/>
          <pc:sldMk cId="4124327726" sldId="328"/>
        </pc:sldMkLst>
      </pc:sldChg>
      <pc:sldChg chg="del">
        <pc:chgData name="Erick Arostegui Cunza" userId="d89b6af450cec8f7" providerId="LiveId" clId="{121FFC6D-67C7-48B2-B545-46122F1C7FBC}" dt="2019-04-05T22:24:16.782" v="122" actId="2696"/>
        <pc:sldMkLst>
          <pc:docMk/>
          <pc:sldMk cId="973345903" sldId="329"/>
        </pc:sldMkLst>
      </pc:sldChg>
      <pc:sldChg chg="modSp add">
        <pc:chgData name="Erick Arostegui Cunza" userId="d89b6af450cec8f7" providerId="LiveId" clId="{121FFC6D-67C7-48B2-B545-46122F1C7FBC}" dt="2019-04-05T23:01:09.673" v="228"/>
        <pc:sldMkLst>
          <pc:docMk/>
          <pc:sldMk cId="2518102434" sldId="329"/>
        </pc:sldMkLst>
        <pc:spChg chg="mod">
          <ac:chgData name="Erick Arostegui Cunza" userId="d89b6af450cec8f7" providerId="LiveId" clId="{121FFC6D-67C7-48B2-B545-46122F1C7FBC}" dt="2019-04-05T23:01:09.673" v="228"/>
          <ac:spMkLst>
            <pc:docMk/>
            <pc:sldMk cId="2518102434" sldId="329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2:28:55.558" v="172"/>
        <pc:sldMkLst>
          <pc:docMk/>
          <pc:sldMk cId="411445110" sldId="330"/>
        </pc:sldMkLst>
        <pc:spChg chg="mod">
          <ac:chgData name="Erick Arostegui Cunza" userId="d89b6af450cec8f7" providerId="LiveId" clId="{121FFC6D-67C7-48B2-B545-46122F1C7FBC}" dt="2019-04-05T22:28:55.558" v="172"/>
          <ac:spMkLst>
            <pc:docMk/>
            <pc:sldMk cId="411445110" sldId="330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7.219" v="123" actId="2696"/>
        <pc:sldMkLst>
          <pc:docMk/>
          <pc:sldMk cId="578240985" sldId="330"/>
        </pc:sldMkLst>
      </pc:sldChg>
      <pc:sldChg chg="del">
        <pc:chgData name="Erick Arostegui Cunza" userId="d89b6af450cec8f7" providerId="LiveId" clId="{121FFC6D-67C7-48B2-B545-46122F1C7FBC}" dt="2019-04-05T22:24:17.611" v="124" actId="2696"/>
        <pc:sldMkLst>
          <pc:docMk/>
          <pc:sldMk cId="27394157" sldId="331"/>
        </pc:sldMkLst>
      </pc:sldChg>
      <pc:sldChg chg="del">
        <pc:chgData name="Erick Arostegui Cunza" userId="d89b6af450cec8f7" providerId="LiveId" clId="{121FFC6D-67C7-48B2-B545-46122F1C7FBC}" dt="2019-04-05T22:24:18.066" v="125" actId="2696"/>
        <pc:sldMkLst>
          <pc:docMk/>
          <pc:sldMk cId="369149009" sldId="332"/>
        </pc:sldMkLst>
      </pc:sldChg>
      <pc:sldChg chg="modSp add">
        <pc:chgData name="Erick Arostegui Cunza" userId="d89b6af450cec8f7" providerId="LiveId" clId="{121FFC6D-67C7-48B2-B545-46122F1C7FBC}" dt="2019-04-05T22:57:22.700" v="183"/>
        <pc:sldMkLst>
          <pc:docMk/>
          <pc:sldMk cId="782693149" sldId="333"/>
        </pc:sldMkLst>
        <pc:spChg chg="mod">
          <ac:chgData name="Erick Arostegui Cunza" userId="d89b6af450cec8f7" providerId="LiveId" clId="{121FFC6D-67C7-48B2-B545-46122F1C7FBC}" dt="2019-04-05T22:57:22.700" v="183"/>
          <ac:spMkLst>
            <pc:docMk/>
            <pc:sldMk cId="782693149" sldId="333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8.405" v="126" actId="2696"/>
        <pc:sldMkLst>
          <pc:docMk/>
          <pc:sldMk cId="3768803199" sldId="333"/>
        </pc:sldMkLst>
      </pc:sldChg>
      <pc:sldChg chg="modSp add">
        <pc:chgData name="Erick Arostegui Cunza" userId="d89b6af450cec8f7" providerId="LiveId" clId="{121FFC6D-67C7-48B2-B545-46122F1C7FBC}" dt="2019-04-05T22:57:27.488" v="184"/>
        <pc:sldMkLst>
          <pc:docMk/>
          <pc:sldMk cId="1209581262" sldId="334"/>
        </pc:sldMkLst>
        <pc:spChg chg="mod">
          <ac:chgData name="Erick Arostegui Cunza" userId="d89b6af450cec8f7" providerId="LiveId" clId="{121FFC6D-67C7-48B2-B545-46122F1C7FBC}" dt="2019-04-05T22:57:27.488" v="184"/>
          <ac:spMkLst>
            <pc:docMk/>
            <pc:sldMk cId="1209581262" sldId="334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8.605" v="127" actId="2696"/>
        <pc:sldMkLst>
          <pc:docMk/>
          <pc:sldMk cId="3792631926" sldId="334"/>
        </pc:sldMkLst>
      </pc:sldChg>
      <pc:sldChg chg="del">
        <pc:chgData name="Erick Arostegui Cunza" userId="d89b6af450cec8f7" providerId="LiveId" clId="{121FFC6D-67C7-48B2-B545-46122F1C7FBC}" dt="2019-04-05T22:24:18.729" v="128" actId="2696"/>
        <pc:sldMkLst>
          <pc:docMk/>
          <pc:sldMk cId="839902658" sldId="335"/>
        </pc:sldMkLst>
      </pc:sldChg>
      <pc:sldChg chg="modSp add">
        <pc:chgData name="Erick Arostegui Cunza" userId="d89b6af450cec8f7" providerId="LiveId" clId="{121FFC6D-67C7-48B2-B545-46122F1C7FBC}" dt="2019-04-05T22:57:33.528" v="187"/>
        <pc:sldMkLst>
          <pc:docMk/>
          <pc:sldMk cId="2847580756" sldId="335"/>
        </pc:sldMkLst>
        <pc:spChg chg="mod">
          <ac:chgData name="Erick Arostegui Cunza" userId="d89b6af450cec8f7" providerId="LiveId" clId="{121FFC6D-67C7-48B2-B545-46122F1C7FBC}" dt="2019-04-05T22:57:33.528" v="187"/>
          <ac:spMkLst>
            <pc:docMk/>
            <pc:sldMk cId="2847580756" sldId="335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8.887" v="129" actId="2696"/>
        <pc:sldMkLst>
          <pc:docMk/>
          <pc:sldMk cId="3937810078" sldId="336"/>
        </pc:sldMkLst>
      </pc:sldChg>
      <pc:sldChg chg="modSp add">
        <pc:chgData name="Erick Arostegui Cunza" userId="d89b6af450cec8f7" providerId="LiveId" clId="{121FFC6D-67C7-48B2-B545-46122F1C7FBC}" dt="2019-04-05T22:57:42.602" v="188"/>
        <pc:sldMkLst>
          <pc:docMk/>
          <pc:sldMk cId="4222506740" sldId="336"/>
        </pc:sldMkLst>
        <pc:spChg chg="mod">
          <ac:chgData name="Erick Arostegui Cunza" userId="d89b6af450cec8f7" providerId="LiveId" clId="{121FFC6D-67C7-48B2-B545-46122F1C7FBC}" dt="2019-04-05T22:57:42.602" v="188"/>
          <ac:spMkLst>
            <pc:docMk/>
            <pc:sldMk cId="4222506740" sldId="336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9.048" v="130" actId="2696"/>
        <pc:sldMkLst>
          <pc:docMk/>
          <pc:sldMk cId="1040205658" sldId="337"/>
        </pc:sldMkLst>
      </pc:sldChg>
      <pc:sldChg chg="modSp add">
        <pc:chgData name="Erick Arostegui Cunza" userId="d89b6af450cec8f7" providerId="LiveId" clId="{121FFC6D-67C7-48B2-B545-46122F1C7FBC}" dt="2019-04-05T22:57:46.825" v="189"/>
        <pc:sldMkLst>
          <pc:docMk/>
          <pc:sldMk cId="3704906369" sldId="337"/>
        </pc:sldMkLst>
        <pc:spChg chg="mod">
          <ac:chgData name="Erick Arostegui Cunza" userId="d89b6af450cec8f7" providerId="LiveId" clId="{121FFC6D-67C7-48B2-B545-46122F1C7FBC}" dt="2019-04-05T22:57:46.825" v="189"/>
          <ac:spMkLst>
            <pc:docMk/>
            <pc:sldMk cId="3704906369" sldId="337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9.197" v="131" actId="2696"/>
        <pc:sldMkLst>
          <pc:docMk/>
          <pc:sldMk cId="2538642118" sldId="338"/>
        </pc:sldMkLst>
      </pc:sldChg>
      <pc:sldChg chg="modSp add">
        <pc:chgData name="Erick Arostegui Cunza" userId="d89b6af450cec8f7" providerId="LiveId" clId="{121FFC6D-67C7-48B2-B545-46122F1C7FBC}" dt="2019-04-05T23:01:13.008" v="229"/>
        <pc:sldMkLst>
          <pc:docMk/>
          <pc:sldMk cId="3048321682" sldId="338"/>
        </pc:sldMkLst>
        <pc:spChg chg="mod">
          <ac:chgData name="Erick Arostegui Cunza" userId="d89b6af450cec8f7" providerId="LiveId" clId="{121FFC6D-67C7-48B2-B545-46122F1C7FBC}" dt="2019-04-05T23:01:13.008" v="229"/>
          <ac:spMkLst>
            <pc:docMk/>
            <pc:sldMk cId="3048321682" sldId="338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9.379" v="132" actId="2696"/>
        <pc:sldMkLst>
          <pc:docMk/>
          <pc:sldMk cId="3551921792" sldId="339"/>
        </pc:sldMkLst>
      </pc:sldChg>
      <pc:sldChg chg="modSp add">
        <pc:chgData name="Erick Arostegui Cunza" userId="d89b6af450cec8f7" providerId="LiveId" clId="{121FFC6D-67C7-48B2-B545-46122F1C7FBC}" dt="2019-04-05T23:01:32.928" v="230"/>
        <pc:sldMkLst>
          <pc:docMk/>
          <pc:sldMk cId="3585788693" sldId="339"/>
        </pc:sldMkLst>
        <pc:spChg chg="mod">
          <ac:chgData name="Erick Arostegui Cunza" userId="d89b6af450cec8f7" providerId="LiveId" clId="{121FFC6D-67C7-48B2-B545-46122F1C7FBC}" dt="2019-04-05T23:01:32.928" v="230"/>
          <ac:spMkLst>
            <pc:docMk/>
            <pc:sldMk cId="3585788693" sldId="339"/>
            <ac:spMk id="3" creationId="{52D84611-5F32-4928-A4BC-B1DDD7B90213}"/>
          </ac:spMkLst>
        </pc:spChg>
      </pc:sldChg>
      <pc:sldChg chg="modSp add del">
        <pc:chgData name="Erick Arostegui Cunza" userId="d89b6af450cec8f7" providerId="LiveId" clId="{121FFC6D-67C7-48B2-B545-46122F1C7FBC}" dt="2019-04-05T23:01:36.303" v="231"/>
        <pc:sldMkLst>
          <pc:docMk/>
          <pc:sldMk cId="1947720919" sldId="340"/>
        </pc:sldMkLst>
        <pc:spChg chg="mod">
          <ac:chgData name="Erick Arostegui Cunza" userId="d89b6af450cec8f7" providerId="LiveId" clId="{121FFC6D-67C7-48B2-B545-46122F1C7FBC}" dt="2019-04-05T23:01:36.303" v="231"/>
          <ac:spMkLst>
            <pc:docMk/>
            <pc:sldMk cId="1947720919" sldId="340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19.607" v="133" actId="2696"/>
        <pc:sldMkLst>
          <pc:docMk/>
          <pc:sldMk cId="2629675197" sldId="340"/>
        </pc:sldMkLst>
      </pc:sldChg>
      <pc:sldChg chg="modSp add">
        <pc:chgData name="Erick Arostegui Cunza" userId="d89b6af450cec8f7" providerId="LiveId" clId="{121FFC6D-67C7-48B2-B545-46122F1C7FBC}" dt="2019-04-05T23:01:40.169" v="232"/>
        <pc:sldMkLst>
          <pc:docMk/>
          <pc:sldMk cId="497294467" sldId="341"/>
        </pc:sldMkLst>
        <pc:spChg chg="mod">
          <ac:chgData name="Erick Arostegui Cunza" userId="d89b6af450cec8f7" providerId="LiveId" clId="{121FFC6D-67C7-48B2-B545-46122F1C7FBC}" dt="2019-04-05T23:01:40.169" v="232"/>
          <ac:spMkLst>
            <pc:docMk/>
            <pc:sldMk cId="497294467" sldId="341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3:01:43.393" v="233"/>
        <pc:sldMkLst>
          <pc:docMk/>
          <pc:sldMk cId="1390221974" sldId="342"/>
        </pc:sldMkLst>
        <pc:spChg chg="mod">
          <ac:chgData name="Erick Arostegui Cunza" userId="d89b6af450cec8f7" providerId="LiveId" clId="{121FFC6D-67C7-48B2-B545-46122F1C7FBC}" dt="2019-04-05T23:01:43.393" v="233"/>
          <ac:spMkLst>
            <pc:docMk/>
            <pc:sldMk cId="1390221974" sldId="342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20.155" v="134" actId="2696"/>
        <pc:sldMkLst>
          <pc:docMk/>
          <pc:sldMk cId="3895651201" sldId="342"/>
        </pc:sldMkLst>
      </pc:sldChg>
      <pc:sldChg chg="modSp add">
        <pc:chgData name="Erick Arostegui Cunza" userId="d89b6af450cec8f7" providerId="LiveId" clId="{121FFC6D-67C7-48B2-B545-46122F1C7FBC}" dt="2019-04-05T23:01:45.716" v="234"/>
        <pc:sldMkLst>
          <pc:docMk/>
          <pc:sldMk cId="781169325" sldId="343"/>
        </pc:sldMkLst>
        <pc:spChg chg="mod">
          <ac:chgData name="Erick Arostegui Cunza" userId="d89b6af450cec8f7" providerId="LiveId" clId="{121FFC6D-67C7-48B2-B545-46122F1C7FBC}" dt="2019-04-05T23:01:45.716" v="234"/>
          <ac:spMkLst>
            <pc:docMk/>
            <pc:sldMk cId="781169325" sldId="343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20.569" v="135" actId="2696"/>
        <pc:sldMkLst>
          <pc:docMk/>
          <pc:sldMk cId="3885304411" sldId="343"/>
        </pc:sldMkLst>
      </pc:sldChg>
      <pc:sldChg chg="del">
        <pc:chgData name="Erick Arostegui Cunza" userId="d89b6af450cec8f7" providerId="LiveId" clId="{121FFC6D-67C7-48B2-B545-46122F1C7FBC}" dt="2019-04-05T22:24:20.899" v="136" actId="2696"/>
        <pc:sldMkLst>
          <pc:docMk/>
          <pc:sldMk cId="2411184259" sldId="344"/>
        </pc:sldMkLst>
      </pc:sldChg>
      <pc:sldChg chg="del">
        <pc:chgData name="Erick Arostegui Cunza" userId="d89b6af450cec8f7" providerId="LiveId" clId="{121FFC6D-67C7-48B2-B545-46122F1C7FBC}" dt="2019-04-05T22:24:21.267" v="137" actId="2696"/>
        <pc:sldMkLst>
          <pc:docMk/>
          <pc:sldMk cId="3849389842" sldId="345"/>
        </pc:sldMkLst>
      </pc:sldChg>
      <pc:sldChg chg="del">
        <pc:chgData name="Erick Arostegui Cunza" userId="d89b6af450cec8f7" providerId="LiveId" clId="{121FFC6D-67C7-48B2-B545-46122F1C7FBC}" dt="2019-04-05T22:24:21.775" v="138" actId="2696"/>
        <pc:sldMkLst>
          <pc:docMk/>
          <pc:sldMk cId="1155721369" sldId="346"/>
        </pc:sldMkLst>
      </pc:sldChg>
      <pc:sldChg chg="del">
        <pc:chgData name="Erick Arostegui Cunza" userId="d89b6af450cec8f7" providerId="LiveId" clId="{121FFC6D-67C7-48B2-B545-46122F1C7FBC}" dt="2019-04-05T22:24:22.387" v="139" actId="2696"/>
        <pc:sldMkLst>
          <pc:docMk/>
          <pc:sldMk cId="1421800480" sldId="347"/>
        </pc:sldMkLst>
      </pc:sldChg>
      <pc:sldChg chg="del">
        <pc:chgData name="Erick Arostegui Cunza" userId="d89b6af450cec8f7" providerId="LiveId" clId="{121FFC6D-67C7-48B2-B545-46122F1C7FBC}" dt="2019-04-05T22:24:22.800" v="140" actId="2696"/>
        <pc:sldMkLst>
          <pc:docMk/>
          <pc:sldMk cId="755993345" sldId="348"/>
        </pc:sldMkLst>
      </pc:sldChg>
      <pc:sldChg chg="del">
        <pc:chgData name="Erick Arostegui Cunza" userId="d89b6af450cec8f7" providerId="LiveId" clId="{121FFC6D-67C7-48B2-B545-46122F1C7FBC}" dt="2019-04-05T22:24:23.251" v="141" actId="2696"/>
        <pc:sldMkLst>
          <pc:docMk/>
          <pc:sldMk cId="878108500" sldId="349"/>
        </pc:sldMkLst>
      </pc:sldChg>
      <pc:sldChg chg="del">
        <pc:chgData name="Erick Arostegui Cunza" userId="d89b6af450cec8f7" providerId="LiveId" clId="{121FFC6D-67C7-48B2-B545-46122F1C7FBC}" dt="2019-04-05T22:24:23.811" v="142" actId="2696"/>
        <pc:sldMkLst>
          <pc:docMk/>
          <pc:sldMk cId="3554110182" sldId="350"/>
        </pc:sldMkLst>
      </pc:sldChg>
      <pc:sldChg chg="del">
        <pc:chgData name="Erick Arostegui Cunza" userId="d89b6af450cec8f7" providerId="LiveId" clId="{121FFC6D-67C7-48B2-B545-46122F1C7FBC}" dt="2019-04-05T22:24:24.174" v="143" actId="2696"/>
        <pc:sldMkLst>
          <pc:docMk/>
          <pc:sldMk cId="392589841" sldId="351"/>
        </pc:sldMkLst>
      </pc:sldChg>
      <pc:sldChg chg="modSp add">
        <pc:chgData name="Erick Arostegui Cunza" userId="d89b6af450cec8f7" providerId="LiveId" clId="{121FFC6D-67C7-48B2-B545-46122F1C7FBC}" dt="2019-04-05T23:05:53.872" v="263"/>
        <pc:sldMkLst>
          <pc:docMk/>
          <pc:sldMk cId="1444011427" sldId="351"/>
        </pc:sldMkLst>
        <pc:spChg chg="mod">
          <ac:chgData name="Erick Arostegui Cunza" userId="d89b6af450cec8f7" providerId="LiveId" clId="{121FFC6D-67C7-48B2-B545-46122F1C7FBC}" dt="2019-04-05T23:05:53.872" v="263"/>
          <ac:spMkLst>
            <pc:docMk/>
            <pc:sldMk cId="1444011427" sldId="351"/>
            <ac:spMk id="3" creationId="{52D84611-5F32-4928-A4BC-B1DDD7B90213}"/>
          </ac:spMkLst>
        </pc:spChg>
      </pc:sldChg>
      <pc:sldChg chg="addSp delSp modSp add del">
        <pc:chgData name="Erick Arostegui Cunza" userId="d89b6af450cec8f7" providerId="LiveId" clId="{121FFC6D-67C7-48B2-B545-46122F1C7FBC}" dt="2019-04-05T22:24:59.938" v="153"/>
        <pc:sldMkLst>
          <pc:docMk/>
          <pc:sldMk cId="2111622393" sldId="352"/>
        </pc:sldMkLst>
        <pc:spChg chg="del">
          <ac:chgData name="Erick Arostegui Cunza" userId="d89b6af450cec8f7" providerId="LiveId" clId="{121FFC6D-67C7-48B2-B545-46122F1C7FBC}" dt="2019-04-05T22:24:41.898" v="151" actId="478"/>
          <ac:spMkLst>
            <pc:docMk/>
            <pc:sldMk cId="2111622393" sldId="352"/>
            <ac:spMk id="2" creationId="{0036A18E-3FBD-45AE-A6A9-E03379EDF8BF}"/>
          </ac:spMkLst>
        </pc:spChg>
        <pc:spChg chg="mod">
          <ac:chgData name="Erick Arostegui Cunza" userId="d89b6af450cec8f7" providerId="LiveId" clId="{121FFC6D-67C7-48B2-B545-46122F1C7FBC}" dt="2019-04-05T22:24:53.615" v="152"/>
          <ac:spMkLst>
            <pc:docMk/>
            <pc:sldMk cId="2111622393" sldId="352"/>
            <ac:spMk id="3" creationId="{52D84611-5F32-4928-A4BC-B1DDD7B90213}"/>
          </ac:spMkLst>
        </pc:spChg>
        <pc:spChg chg="del">
          <ac:chgData name="Erick Arostegui Cunza" userId="d89b6af450cec8f7" providerId="LiveId" clId="{121FFC6D-67C7-48B2-B545-46122F1C7FBC}" dt="2019-04-05T22:24:39.466" v="150" actId="478"/>
          <ac:spMkLst>
            <pc:docMk/>
            <pc:sldMk cId="2111622393" sldId="352"/>
            <ac:spMk id="7" creationId="{9C100B46-CC93-4DD7-AD03-07425FFE2D8A}"/>
          </ac:spMkLst>
        </pc:spChg>
        <pc:spChg chg="del">
          <ac:chgData name="Erick Arostegui Cunza" userId="d89b6af450cec8f7" providerId="LiveId" clId="{121FFC6D-67C7-48B2-B545-46122F1C7FBC}" dt="2019-04-05T22:24:39.466" v="150" actId="478"/>
          <ac:spMkLst>
            <pc:docMk/>
            <pc:sldMk cId="2111622393" sldId="352"/>
            <ac:spMk id="8" creationId="{4FCC3455-6C77-4B29-A85C-B6080555C92F}"/>
          </ac:spMkLst>
        </pc:spChg>
        <pc:spChg chg="del">
          <ac:chgData name="Erick Arostegui Cunza" userId="d89b6af450cec8f7" providerId="LiveId" clId="{121FFC6D-67C7-48B2-B545-46122F1C7FBC}" dt="2019-04-05T22:24:39.466" v="150" actId="478"/>
          <ac:spMkLst>
            <pc:docMk/>
            <pc:sldMk cId="2111622393" sldId="352"/>
            <ac:spMk id="9" creationId="{15C1F324-A568-4E05-A48F-E18089A52711}"/>
          </ac:spMkLst>
        </pc:spChg>
        <pc:spChg chg="del">
          <ac:chgData name="Erick Arostegui Cunza" userId="d89b6af450cec8f7" providerId="LiveId" clId="{121FFC6D-67C7-48B2-B545-46122F1C7FBC}" dt="2019-04-05T22:24:39.466" v="150" actId="478"/>
          <ac:spMkLst>
            <pc:docMk/>
            <pc:sldMk cId="2111622393" sldId="352"/>
            <ac:spMk id="10" creationId="{CFFA16A8-4F30-419F-8967-05272CECB128}"/>
          </ac:spMkLst>
        </pc:spChg>
        <pc:spChg chg="add">
          <ac:chgData name="Erick Arostegui Cunza" userId="d89b6af450cec8f7" providerId="LiveId" clId="{121FFC6D-67C7-48B2-B545-46122F1C7FBC}" dt="2019-04-05T22:24:59.938" v="153"/>
          <ac:spMkLst>
            <pc:docMk/>
            <pc:sldMk cId="2111622393" sldId="352"/>
            <ac:spMk id="11" creationId="{34DBB0DD-217F-42FC-A137-595983BE2829}"/>
          </ac:spMkLst>
        </pc:spChg>
      </pc:sldChg>
      <pc:sldChg chg="addSp add">
        <pc:chgData name="Erick Arostegui Cunza" userId="d89b6af450cec8f7" providerId="LiveId" clId="{121FFC6D-67C7-48B2-B545-46122F1C7FBC}" dt="2019-04-05T22:25:27.133" v="156"/>
        <pc:sldMkLst>
          <pc:docMk/>
          <pc:sldMk cId="525988020" sldId="353"/>
        </pc:sldMkLst>
        <pc:spChg chg="add">
          <ac:chgData name="Erick Arostegui Cunza" userId="d89b6af450cec8f7" providerId="LiveId" clId="{121FFC6D-67C7-48B2-B545-46122F1C7FBC}" dt="2019-04-05T22:25:21.579" v="155"/>
          <ac:spMkLst>
            <pc:docMk/>
            <pc:sldMk cId="525988020" sldId="353"/>
            <ac:spMk id="2" creationId="{A21B0655-5F56-4AAB-A0E2-262B39C1A459}"/>
          </ac:spMkLst>
        </pc:spChg>
        <pc:spChg chg="add">
          <ac:chgData name="Erick Arostegui Cunza" userId="d89b6af450cec8f7" providerId="LiveId" clId="{121FFC6D-67C7-48B2-B545-46122F1C7FBC}" dt="2019-04-05T22:25:27.133" v="156"/>
          <ac:spMkLst>
            <pc:docMk/>
            <pc:sldMk cId="525988020" sldId="353"/>
            <ac:spMk id="3" creationId="{A27C0B5A-8F7F-4C47-B082-02C4E60F3864}"/>
          </ac:spMkLst>
        </pc:spChg>
      </pc:sldChg>
      <pc:sldChg chg="add del">
        <pc:chgData name="Erick Arostegui Cunza" userId="d89b6af450cec8f7" providerId="LiveId" clId="{121FFC6D-67C7-48B2-B545-46122F1C7FBC}" dt="2019-04-05T22:24:30.288" v="148" actId="2696"/>
        <pc:sldMkLst>
          <pc:docMk/>
          <pc:sldMk cId="2959578766" sldId="353"/>
        </pc:sldMkLst>
      </pc:sldChg>
      <pc:sldChg chg="modSp add">
        <pc:chgData name="Erick Arostegui Cunza" userId="d89b6af450cec8f7" providerId="LiveId" clId="{121FFC6D-67C7-48B2-B545-46122F1C7FBC}" dt="2019-04-05T23:05:59" v="264"/>
        <pc:sldMkLst>
          <pc:docMk/>
          <pc:sldMk cId="811939386" sldId="354"/>
        </pc:sldMkLst>
        <pc:spChg chg="mod">
          <ac:chgData name="Erick Arostegui Cunza" userId="d89b6af450cec8f7" providerId="LiveId" clId="{121FFC6D-67C7-48B2-B545-46122F1C7FBC}" dt="2019-04-05T23:05:59" v="264"/>
          <ac:spMkLst>
            <pc:docMk/>
            <pc:sldMk cId="811939386" sldId="354"/>
            <ac:spMk id="3" creationId="{52D84611-5F32-4928-A4BC-B1DDD7B90213}"/>
          </ac:spMkLst>
        </pc:spChg>
      </pc:sldChg>
      <pc:sldChg chg="del">
        <pc:chgData name="Erick Arostegui Cunza" userId="d89b6af450cec8f7" providerId="LiveId" clId="{121FFC6D-67C7-48B2-B545-46122F1C7FBC}" dt="2019-04-05T22:24:33.173" v="149" actId="2696"/>
        <pc:sldMkLst>
          <pc:docMk/>
          <pc:sldMk cId="2974545474" sldId="354"/>
        </pc:sldMkLst>
      </pc:sldChg>
      <pc:sldChg chg="modSp add">
        <pc:chgData name="Erick Arostegui Cunza" userId="d89b6af450cec8f7" providerId="LiveId" clId="{121FFC6D-67C7-48B2-B545-46122F1C7FBC}" dt="2019-04-05T23:06:02.736" v="265"/>
        <pc:sldMkLst>
          <pc:docMk/>
          <pc:sldMk cId="2872925970" sldId="355"/>
        </pc:sldMkLst>
        <pc:spChg chg="mod">
          <ac:chgData name="Erick Arostegui Cunza" userId="d89b6af450cec8f7" providerId="LiveId" clId="{121FFC6D-67C7-48B2-B545-46122F1C7FBC}" dt="2019-04-05T23:06:02.736" v="265"/>
          <ac:spMkLst>
            <pc:docMk/>
            <pc:sldMk cId="2872925970" sldId="355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3:06:06.600" v="266"/>
        <pc:sldMkLst>
          <pc:docMk/>
          <pc:sldMk cId="2161277093" sldId="356"/>
        </pc:sldMkLst>
        <pc:spChg chg="mod">
          <ac:chgData name="Erick Arostegui Cunza" userId="d89b6af450cec8f7" providerId="LiveId" clId="{121FFC6D-67C7-48B2-B545-46122F1C7FBC}" dt="2019-04-05T23:06:06.600" v="266"/>
          <ac:spMkLst>
            <pc:docMk/>
            <pc:sldMk cId="2161277093" sldId="356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3:06:11.184" v="267"/>
        <pc:sldMkLst>
          <pc:docMk/>
          <pc:sldMk cId="3433346132" sldId="358"/>
        </pc:sldMkLst>
        <pc:spChg chg="mod">
          <ac:chgData name="Erick Arostegui Cunza" userId="d89b6af450cec8f7" providerId="LiveId" clId="{121FFC6D-67C7-48B2-B545-46122F1C7FBC}" dt="2019-04-05T23:06:11.184" v="267"/>
          <ac:spMkLst>
            <pc:docMk/>
            <pc:sldMk cId="3433346132" sldId="358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3:07:28.938" v="359"/>
        <pc:sldMkLst>
          <pc:docMk/>
          <pc:sldMk cId="3389329164" sldId="360"/>
        </pc:sldMkLst>
        <pc:spChg chg="mod">
          <ac:chgData name="Erick Arostegui Cunza" userId="d89b6af450cec8f7" providerId="LiveId" clId="{121FFC6D-67C7-48B2-B545-46122F1C7FBC}" dt="2019-04-05T23:07:28.938" v="359"/>
          <ac:spMkLst>
            <pc:docMk/>
            <pc:sldMk cId="3389329164" sldId="360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3:07:37.282" v="360"/>
        <pc:sldMkLst>
          <pc:docMk/>
          <pc:sldMk cId="4065654803" sldId="361"/>
        </pc:sldMkLst>
        <pc:spChg chg="mod">
          <ac:chgData name="Erick Arostegui Cunza" userId="d89b6af450cec8f7" providerId="LiveId" clId="{121FFC6D-67C7-48B2-B545-46122F1C7FBC}" dt="2019-04-05T23:07:37.282" v="360"/>
          <ac:spMkLst>
            <pc:docMk/>
            <pc:sldMk cId="4065654803" sldId="361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3:07:44.586" v="361"/>
        <pc:sldMkLst>
          <pc:docMk/>
          <pc:sldMk cId="2766189897" sldId="362"/>
        </pc:sldMkLst>
        <pc:spChg chg="mod">
          <ac:chgData name="Erick Arostegui Cunza" userId="d89b6af450cec8f7" providerId="LiveId" clId="{121FFC6D-67C7-48B2-B545-46122F1C7FBC}" dt="2019-04-05T23:07:44.586" v="361"/>
          <ac:spMkLst>
            <pc:docMk/>
            <pc:sldMk cId="2766189897" sldId="362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3:07:54.578" v="364"/>
        <pc:sldMkLst>
          <pc:docMk/>
          <pc:sldMk cId="2941942753" sldId="363"/>
        </pc:sldMkLst>
        <pc:spChg chg="mod">
          <ac:chgData name="Erick Arostegui Cunza" userId="d89b6af450cec8f7" providerId="LiveId" clId="{121FFC6D-67C7-48B2-B545-46122F1C7FBC}" dt="2019-04-05T23:07:54.578" v="364"/>
          <ac:spMkLst>
            <pc:docMk/>
            <pc:sldMk cId="2941942753" sldId="363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3:08:07.450" v="365"/>
        <pc:sldMkLst>
          <pc:docMk/>
          <pc:sldMk cId="4205364933" sldId="364"/>
        </pc:sldMkLst>
        <pc:spChg chg="mod">
          <ac:chgData name="Erick Arostegui Cunza" userId="d89b6af450cec8f7" providerId="LiveId" clId="{121FFC6D-67C7-48B2-B545-46122F1C7FBC}" dt="2019-04-05T23:08:07.450" v="365"/>
          <ac:spMkLst>
            <pc:docMk/>
            <pc:sldMk cId="4205364933" sldId="364"/>
            <ac:spMk id="3" creationId="{52D84611-5F32-4928-A4BC-B1DDD7B90213}"/>
          </ac:spMkLst>
        </pc:spChg>
      </pc:sldChg>
      <pc:sldChg chg="modSp add">
        <pc:chgData name="Erick Arostegui Cunza" userId="d89b6af450cec8f7" providerId="LiveId" clId="{121FFC6D-67C7-48B2-B545-46122F1C7FBC}" dt="2019-04-05T23:00:33.044" v="225" actId="20577"/>
        <pc:sldMkLst>
          <pc:docMk/>
          <pc:sldMk cId="4251489978" sldId="365"/>
        </pc:sldMkLst>
        <pc:spChg chg="mod">
          <ac:chgData name="Erick Arostegui Cunza" userId="d89b6af450cec8f7" providerId="LiveId" clId="{121FFC6D-67C7-48B2-B545-46122F1C7FBC}" dt="2019-04-05T23:00:33.044" v="225" actId="20577"/>
          <ac:spMkLst>
            <pc:docMk/>
            <pc:sldMk cId="4251489978" sldId="365"/>
            <ac:spMk id="12" creationId="{DE7BC574-CF06-45D6-BD2D-B96A97D291F6}"/>
          </ac:spMkLst>
        </pc:spChg>
      </pc:sldChg>
      <pc:sldChg chg="modSp add ord">
        <pc:chgData name="Erick Arostegui Cunza" userId="d89b6af450cec8f7" providerId="LiveId" clId="{121FFC6D-67C7-48B2-B545-46122F1C7FBC}" dt="2019-04-05T23:02:43.965" v="262"/>
        <pc:sldMkLst>
          <pc:docMk/>
          <pc:sldMk cId="2555254137" sldId="366"/>
        </pc:sldMkLst>
        <pc:spChg chg="mod">
          <ac:chgData name="Erick Arostegui Cunza" userId="d89b6af450cec8f7" providerId="LiveId" clId="{121FFC6D-67C7-48B2-B545-46122F1C7FBC}" dt="2019-04-05T23:02:43.965" v="262"/>
          <ac:spMkLst>
            <pc:docMk/>
            <pc:sldMk cId="2555254137" sldId="366"/>
            <ac:spMk id="3" creationId="{52D84611-5F32-4928-A4BC-B1DDD7B90213}"/>
          </ac:spMkLst>
        </pc:spChg>
        <pc:spChg chg="mod">
          <ac:chgData name="Erick Arostegui Cunza" userId="d89b6af450cec8f7" providerId="LiveId" clId="{121FFC6D-67C7-48B2-B545-46122F1C7FBC}" dt="2019-04-05T23:02:06.396" v="259" actId="20577"/>
          <ac:spMkLst>
            <pc:docMk/>
            <pc:sldMk cId="2555254137" sldId="366"/>
            <ac:spMk id="12" creationId="{DE7BC574-CF06-45D6-BD2D-B96A97D291F6}"/>
          </ac:spMkLst>
        </pc:spChg>
      </pc:sldChg>
      <pc:sldChg chg="modSp add ord">
        <pc:chgData name="Erick Arostegui Cunza" userId="d89b6af450cec8f7" providerId="LiveId" clId="{121FFC6D-67C7-48B2-B545-46122F1C7FBC}" dt="2019-04-05T23:06:29.565" v="286" actId="20577"/>
        <pc:sldMkLst>
          <pc:docMk/>
          <pc:sldMk cId="3504109440" sldId="367"/>
        </pc:sldMkLst>
        <pc:spChg chg="mod">
          <ac:chgData name="Erick Arostegui Cunza" userId="d89b6af450cec8f7" providerId="LiveId" clId="{121FFC6D-67C7-48B2-B545-46122F1C7FBC}" dt="2019-04-05T23:06:29.565" v="286" actId="20577"/>
          <ac:spMkLst>
            <pc:docMk/>
            <pc:sldMk cId="3504109440" sldId="367"/>
            <ac:spMk id="12" creationId="{DE7BC574-CF06-45D6-BD2D-B96A97D291F6}"/>
          </ac:spMkLst>
        </pc:spChg>
      </pc:sldChg>
      <pc:sldChg chg="modSp add ord">
        <pc:chgData name="Erick Arostegui Cunza" userId="d89b6af450cec8f7" providerId="LiveId" clId="{121FFC6D-67C7-48B2-B545-46122F1C7FBC}" dt="2019-04-05T23:06:50.821" v="327" actId="20577"/>
        <pc:sldMkLst>
          <pc:docMk/>
          <pc:sldMk cId="552359441" sldId="368"/>
        </pc:sldMkLst>
        <pc:spChg chg="mod">
          <ac:chgData name="Erick Arostegui Cunza" userId="d89b6af450cec8f7" providerId="LiveId" clId="{121FFC6D-67C7-48B2-B545-46122F1C7FBC}" dt="2019-04-05T23:06:45.830" v="308" actId="20577"/>
          <ac:spMkLst>
            <pc:docMk/>
            <pc:sldMk cId="552359441" sldId="368"/>
            <ac:spMk id="3" creationId="{52D84611-5F32-4928-A4BC-B1DDD7B90213}"/>
          </ac:spMkLst>
        </pc:spChg>
        <pc:spChg chg="mod">
          <ac:chgData name="Erick Arostegui Cunza" userId="d89b6af450cec8f7" providerId="LiveId" clId="{121FFC6D-67C7-48B2-B545-46122F1C7FBC}" dt="2019-04-05T23:06:50.821" v="327" actId="20577"/>
          <ac:spMkLst>
            <pc:docMk/>
            <pc:sldMk cId="552359441" sldId="368"/>
            <ac:spMk id="12" creationId="{DE7BC574-CF06-45D6-BD2D-B96A97D291F6}"/>
          </ac:spMkLst>
        </pc:spChg>
      </pc:sldChg>
      <pc:sldChg chg="modSp add">
        <pc:chgData name="Erick Arostegui Cunza" userId="d89b6af450cec8f7" providerId="LiveId" clId="{121FFC6D-67C7-48B2-B545-46122F1C7FBC}" dt="2019-04-05T23:07:11.085" v="358" actId="20577"/>
        <pc:sldMkLst>
          <pc:docMk/>
          <pc:sldMk cId="3707079777" sldId="369"/>
        </pc:sldMkLst>
        <pc:spChg chg="mod">
          <ac:chgData name="Erick Arostegui Cunza" userId="d89b6af450cec8f7" providerId="LiveId" clId="{121FFC6D-67C7-48B2-B545-46122F1C7FBC}" dt="2019-04-05T23:07:11.085" v="358" actId="20577"/>
          <ac:spMkLst>
            <pc:docMk/>
            <pc:sldMk cId="3707079777" sldId="369"/>
            <ac:spMk id="12" creationId="{DE7BC574-CF06-45D6-BD2D-B96A97D291F6}"/>
          </ac:spMkLst>
        </pc:spChg>
      </pc:sldChg>
      <pc:sldChg chg="modSp add">
        <pc:chgData name="Erick Arostegui Cunza" userId="d89b6af450cec8f7" providerId="LiveId" clId="{121FFC6D-67C7-48B2-B545-46122F1C7FBC}" dt="2019-04-05T23:09:22.829" v="438" actId="20577"/>
        <pc:sldMkLst>
          <pc:docMk/>
          <pc:sldMk cId="429041312" sldId="370"/>
        </pc:sldMkLst>
        <pc:spChg chg="mod">
          <ac:chgData name="Erick Arostegui Cunza" userId="d89b6af450cec8f7" providerId="LiveId" clId="{121FFC6D-67C7-48B2-B545-46122F1C7FBC}" dt="2019-04-05T23:08:24.816" v="367"/>
          <ac:spMkLst>
            <pc:docMk/>
            <pc:sldMk cId="429041312" sldId="370"/>
            <ac:spMk id="3" creationId="{52D84611-5F32-4928-A4BC-B1DDD7B90213}"/>
          </ac:spMkLst>
        </pc:spChg>
        <pc:spChg chg="mod">
          <ac:chgData name="Erick Arostegui Cunza" userId="d89b6af450cec8f7" providerId="LiveId" clId="{121FFC6D-67C7-48B2-B545-46122F1C7FBC}" dt="2019-04-05T23:09:22.829" v="438" actId="20577"/>
          <ac:spMkLst>
            <pc:docMk/>
            <pc:sldMk cId="429041312" sldId="370"/>
            <ac:spMk id="12" creationId="{DE7BC574-CF06-45D6-BD2D-B96A97D291F6}"/>
          </ac:spMkLst>
        </pc:spChg>
      </pc:sldChg>
      <pc:sldChg chg="modSp add ord">
        <pc:chgData name="Erick Arostegui Cunza" userId="d89b6af450cec8f7" providerId="LiveId" clId="{121FFC6D-67C7-48B2-B545-46122F1C7FBC}" dt="2019-04-05T23:24:27.578" v="736"/>
        <pc:sldMkLst>
          <pc:docMk/>
          <pc:sldMk cId="4205823040" sldId="371"/>
        </pc:sldMkLst>
        <pc:spChg chg="mod">
          <ac:chgData name="Erick Arostegui Cunza" userId="d89b6af450cec8f7" providerId="LiveId" clId="{121FFC6D-67C7-48B2-B545-46122F1C7FBC}" dt="2019-04-05T23:10:08.418" v="440"/>
          <ac:spMkLst>
            <pc:docMk/>
            <pc:sldMk cId="4205823040" sldId="371"/>
            <ac:spMk id="3" creationId="{52D84611-5F32-4928-A4BC-B1DDD7B90213}"/>
          </ac:spMkLst>
        </pc:spChg>
      </pc:sldChg>
      <pc:sldChg chg="add">
        <pc:chgData name="Erick Arostegui Cunza" userId="d89b6af450cec8f7" providerId="LiveId" clId="{121FFC6D-67C7-48B2-B545-46122F1C7FBC}" dt="2019-04-05T23:25:09.582" v="746"/>
        <pc:sldMkLst>
          <pc:docMk/>
          <pc:sldMk cId="2058736861" sldId="372"/>
        </pc:sldMkLst>
      </pc:sldChg>
      <pc:sldChg chg="addSp delSp modSp add del">
        <pc:chgData name="Erick Arostegui Cunza" userId="d89b6af450cec8f7" providerId="LiveId" clId="{121FFC6D-67C7-48B2-B545-46122F1C7FBC}" dt="2019-04-05T23:24:39.295" v="737" actId="2696"/>
        <pc:sldMkLst>
          <pc:docMk/>
          <pc:sldMk cId="3231160528" sldId="372"/>
        </pc:sldMkLst>
        <pc:spChg chg="mod">
          <ac:chgData name="Erick Arostegui Cunza" userId="d89b6af450cec8f7" providerId="LiveId" clId="{121FFC6D-67C7-48B2-B545-46122F1C7FBC}" dt="2019-04-05T23:17:17.708" v="445"/>
          <ac:spMkLst>
            <pc:docMk/>
            <pc:sldMk cId="3231160528" sldId="372"/>
            <ac:spMk id="3" creationId="{52D84611-5F32-4928-A4BC-B1DDD7B90213}"/>
          </ac:spMkLst>
        </pc:spChg>
        <pc:spChg chg="mod">
          <ac:chgData name="Erick Arostegui Cunza" userId="d89b6af450cec8f7" providerId="LiveId" clId="{121FFC6D-67C7-48B2-B545-46122F1C7FBC}" dt="2019-04-05T23:20:48.463" v="679" actId="1076"/>
          <ac:spMkLst>
            <pc:docMk/>
            <pc:sldMk cId="3231160528" sldId="372"/>
            <ac:spMk id="8" creationId="{C0AFEDF7-9F7D-4E66-BB3F-8A81A2985774}"/>
          </ac:spMkLst>
        </pc:spChg>
        <pc:spChg chg="mod">
          <ac:chgData name="Erick Arostegui Cunza" userId="d89b6af450cec8f7" providerId="LiveId" clId="{121FFC6D-67C7-48B2-B545-46122F1C7FBC}" dt="2019-04-05T23:17:57.190" v="473" actId="20577"/>
          <ac:spMkLst>
            <pc:docMk/>
            <pc:sldMk cId="3231160528" sldId="372"/>
            <ac:spMk id="9" creationId="{7A11ADA2-C2E2-4C1B-9219-6498F915810A}"/>
          </ac:spMkLst>
        </pc:spChg>
        <pc:picChg chg="del">
          <ac:chgData name="Erick Arostegui Cunza" userId="d89b6af450cec8f7" providerId="LiveId" clId="{121FFC6D-67C7-48B2-B545-46122F1C7FBC}" dt="2019-04-05T23:16:38.302" v="442" actId="478"/>
          <ac:picMkLst>
            <pc:docMk/>
            <pc:sldMk cId="3231160528" sldId="372"/>
            <ac:picMk id="6" creationId="{F230FAD3-B587-47A0-AF6F-3830615A86AD}"/>
          </ac:picMkLst>
        </pc:picChg>
        <pc:picChg chg="add mod">
          <ac:chgData name="Erick Arostegui Cunza" userId="d89b6af450cec8f7" providerId="LiveId" clId="{121FFC6D-67C7-48B2-B545-46122F1C7FBC}" dt="2019-04-05T23:16:53.818" v="444" actId="1076"/>
          <ac:picMkLst>
            <pc:docMk/>
            <pc:sldMk cId="3231160528" sldId="372"/>
            <ac:picMk id="7" creationId="{AEE036F8-3F42-4DD9-BE57-B49BA61FDDD6}"/>
          </ac:picMkLst>
        </pc:picChg>
        <pc:cxnChg chg="mod">
          <ac:chgData name="Erick Arostegui Cunza" userId="d89b6af450cec8f7" providerId="LiveId" clId="{121FFC6D-67C7-48B2-B545-46122F1C7FBC}" dt="2019-04-05T23:20:52.040" v="680" actId="1076"/>
          <ac:cxnSpMkLst>
            <pc:docMk/>
            <pc:sldMk cId="3231160528" sldId="372"/>
            <ac:cxnSpMk id="5" creationId="{BA613AB9-FA3E-4A86-9160-4D6962D6A8F3}"/>
          </ac:cxnSpMkLst>
        </pc:cxnChg>
      </pc:sldChg>
      <pc:sldChg chg="modSp add">
        <pc:chgData name="Erick Arostegui Cunza" userId="d89b6af450cec8f7" providerId="LiveId" clId="{121FFC6D-67C7-48B2-B545-46122F1C7FBC}" dt="2019-04-05T23:25:30.427" v="769" actId="20577"/>
        <pc:sldMkLst>
          <pc:docMk/>
          <pc:sldMk cId="280768414" sldId="373"/>
        </pc:sldMkLst>
        <pc:spChg chg="mod">
          <ac:chgData name="Erick Arostegui Cunza" userId="d89b6af450cec8f7" providerId="LiveId" clId="{121FFC6D-67C7-48B2-B545-46122F1C7FBC}" dt="2019-04-05T23:25:30.427" v="769" actId="20577"/>
          <ac:spMkLst>
            <pc:docMk/>
            <pc:sldMk cId="280768414" sldId="373"/>
            <ac:spMk id="12" creationId="{DE7BC574-CF06-45D6-BD2D-B96A97D291F6}"/>
          </ac:spMkLst>
        </pc:spChg>
      </pc:sldChg>
      <pc:sldChg chg="modSp add del">
        <pc:chgData name="Erick Arostegui Cunza" userId="d89b6af450cec8f7" providerId="LiveId" clId="{121FFC6D-67C7-48B2-B545-46122F1C7FBC}" dt="2019-04-05T23:24:39.374" v="738" actId="2696"/>
        <pc:sldMkLst>
          <pc:docMk/>
          <pc:sldMk cId="2372639472" sldId="373"/>
        </pc:sldMkLst>
        <pc:spChg chg="mod">
          <ac:chgData name="Erick Arostegui Cunza" userId="d89b6af450cec8f7" providerId="LiveId" clId="{121FFC6D-67C7-48B2-B545-46122F1C7FBC}" dt="2019-04-05T23:21:18.040" v="690"/>
          <ac:spMkLst>
            <pc:docMk/>
            <pc:sldMk cId="2372639472" sldId="373"/>
            <ac:spMk id="3" creationId="{52D84611-5F32-4928-A4BC-B1DDD7B90213}"/>
          </ac:spMkLst>
        </pc:spChg>
        <pc:spChg chg="mod">
          <ac:chgData name="Erick Arostegui Cunza" userId="d89b6af450cec8f7" providerId="LiveId" clId="{121FFC6D-67C7-48B2-B545-46122F1C7FBC}" dt="2019-04-05T23:21:42.453" v="703" actId="20577"/>
          <ac:spMkLst>
            <pc:docMk/>
            <pc:sldMk cId="2372639472" sldId="373"/>
            <ac:spMk id="12" creationId="{DE7BC574-CF06-45D6-BD2D-B96A97D291F6}"/>
          </ac:spMkLst>
        </pc:spChg>
      </pc:sldChg>
      <pc:sldChg chg="add del">
        <pc:chgData name="Erick Arostegui Cunza" userId="d89b6af450cec8f7" providerId="LiveId" clId="{121FFC6D-67C7-48B2-B545-46122F1C7FBC}" dt="2019-04-05T23:25:15.533" v="748" actId="2696"/>
        <pc:sldMkLst>
          <pc:docMk/>
          <pc:sldMk cId="435476151" sldId="374"/>
        </pc:sldMkLst>
      </pc:sldChg>
      <pc:sldChg chg="add del">
        <pc:chgData name="Erick Arostegui Cunza" userId="d89b6af450cec8f7" providerId="LiveId" clId="{121FFC6D-67C7-48B2-B545-46122F1C7FBC}" dt="2019-04-05T23:21:12.206" v="689"/>
        <pc:sldMkLst>
          <pc:docMk/>
          <pc:sldMk cId="1580900629" sldId="374"/>
        </pc:sldMkLst>
      </pc:sldChg>
      <pc:sldChg chg="modSp add del">
        <pc:chgData name="Erick Arostegui Cunza" userId="d89b6af450cec8f7" providerId="LiveId" clId="{121FFC6D-67C7-48B2-B545-46122F1C7FBC}" dt="2019-04-05T23:24:39.442" v="739" actId="2696"/>
        <pc:sldMkLst>
          <pc:docMk/>
          <pc:sldMk cId="1925731342" sldId="374"/>
        </pc:sldMkLst>
        <pc:spChg chg="mod">
          <ac:chgData name="Erick Arostegui Cunza" userId="d89b6af450cec8f7" providerId="LiveId" clId="{121FFC6D-67C7-48B2-B545-46122F1C7FBC}" dt="2019-04-05T23:21:54.952" v="704"/>
          <ac:spMkLst>
            <pc:docMk/>
            <pc:sldMk cId="1925731342" sldId="374"/>
            <ac:spMk id="12" creationId="{DE7BC574-CF06-45D6-BD2D-B96A97D291F6}"/>
          </ac:spMkLst>
        </pc:spChg>
      </pc:sldChg>
      <pc:sldChg chg="modSp add del">
        <pc:chgData name="Erick Arostegui Cunza" userId="d89b6af450cec8f7" providerId="LiveId" clId="{121FFC6D-67C7-48B2-B545-46122F1C7FBC}" dt="2019-04-05T23:24:39.504" v="740" actId="2696"/>
        <pc:sldMkLst>
          <pc:docMk/>
          <pc:sldMk cId="2523069025" sldId="375"/>
        </pc:sldMkLst>
        <pc:spChg chg="mod">
          <ac:chgData name="Erick Arostegui Cunza" userId="d89b6af450cec8f7" providerId="LiveId" clId="{121FFC6D-67C7-48B2-B545-46122F1C7FBC}" dt="2019-04-05T23:22:07.494" v="705"/>
          <ac:spMkLst>
            <pc:docMk/>
            <pc:sldMk cId="2523069025" sldId="375"/>
            <ac:spMk id="12" creationId="{DE7BC574-CF06-45D6-BD2D-B96A97D291F6}"/>
          </ac:spMkLst>
        </pc:spChg>
      </pc:sldChg>
      <pc:sldChg chg="add del">
        <pc:chgData name="Erick Arostegui Cunza" userId="d89b6af450cec8f7" providerId="LiveId" clId="{121FFC6D-67C7-48B2-B545-46122F1C7FBC}" dt="2019-04-05T23:21:11.702" v="688"/>
        <pc:sldMkLst>
          <pc:docMk/>
          <pc:sldMk cId="2807857735" sldId="375"/>
        </pc:sldMkLst>
      </pc:sldChg>
      <pc:sldChg chg="add del">
        <pc:chgData name="Erick Arostegui Cunza" userId="d89b6af450cec8f7" providerId="LiveId" clId="{121FFC6D-67C7-48B2-B545-46122F1C7FBC}" dt="2019-04-05T23:25:15.587" v="749" actId="2696"/>
        <pc:sldMkLst>
          <pc:docMk/>
          <pc:sldMk cId="3525463259" sldId="375"/>
        </pc:sldMkLst>
      </pc:sldChg>
      <pc:sldChg chg="modSp add del">
        <pc:chgData name="Erick Arostegui Cunza" userId="d89b6af450cec8f7" providerId="LiveId" clId="{121FFC6D-67C7-48B2-B545-46122F1C7FBC}" dt="2019-04-05T23:24:39.563" v="741" actId="2696"/>
        <pc:sldMkLst>
          <pc:docMk/>
          <pc:sldMk cId="66024770" sldId="376"/>
        </pc:sldMkLst>
        <pc:spChg chg="mod">
          <ac:chgData name="Erick Arostegui Cunza" userId="d89b6af450cec8f7" providerId="LiveId" clId="{121FFC6D-67C7-48B2-B545-46122F1C7FBC}" dt="2019-04-05T23:22:19.939" v="706"/>
          <ac:spMkLst>
            <pc:docMk/>
            <pc:sldMk cId="66024770" sldId="376"/>
            <ac:spMk id="12" creationId="{DE7BC574-CF06-45D6-BD2D-B96A97D291F6}"/>
          </ac:spMkLst>
        </pc:spChg>
      </pc:sldChg>
      <pc:sldChg chg="add del">
        <pc:chgData name="Erick Arostegui Cunza" userId="d89b6af450cec8f7" providerId="LiveId" clId="{121FFC6D-67C7-48B2-B545-46122F1C7FBC}" dt="2019-04-05T23:21:11.509" v="687"/>
        <pc:sldMkLst>
          <pc:docMk/>
          <pc:sldMk cId="1545385275" sldId="376"/>
        </pc:sldMkLst>
      </pc:sldChg>
      <pc:sldChg chg="add del">
        <pc:chgData name="Erick Arostegui Cunza" userId="d89b6af450cec8f7" providerId="LiveId" clId="{121FFC6D-67C7-48B2-B545-46122F1C7FBC}" dt="2019-04-05T23:25:15.638" v="750" actId="2696"/>
        <pc:sldMkLst>
          <pc:docMk/>
          <pc:sldMk cId="4135224283" sldId="376"/>
        </pc:sldMkLst>
      </pc:sldChg>
      <pc:sldChg chg="modSp add del">
        <pc:chgData name="Erick Arostegui Cunza" userId="d89b6af450cec8f7" providerId="LiveId" clId="{121FFC6D-67C7-48B2-B545-46122F1C7FBC}" dt="2019-04-05T23:24:39.624" v="742" actId="2696"/>
        <pc:sldMkLst>
          <pc:docMk/>
          <pc:sldMk cId="1699236614" sldId="377"/>
        </pc:sldMkLst>
        <pc:spChg chg="mod">
          <ac:chgData name="Erick Arostegui Cunza" userId="d89b6af450cec8f7" providerId="LiveId" clId="{121FFC6D-67C7-48B2-B545-46122F1C7FBC}" dt="2019-04-05T23:22:36.852" v="707"/>
          <ac:spMkLst>
            <pc:docMk/>
            <pc:sldMk cId="1699236614" sldId="377"/>
            <ac:spMk id="12" creationId="{DE7BC574-CF06-45D6-BD2D-B96A97D291F6}"/>
          </ac:spMkLst>
        </pc:spChg>
      </pc:sldChg>
      <pc:sldChg chg="add del">
        <pc:chgData name="Erick Arostegui Cunza" userId="d89b6af450cec8f7" providerId="LiveId" clId="{121FFC6D-67C7-48B2-B545-46122F1C7FBC}" dt="2019-04-05T23:25:15.691" v="751" actId="2696"/>
        <pc:sldMkLst>
          <pc:docMk/>
          <pc:sldMk cId="2265574348" sldId="377"/>
        </pc:sldMkLst>
      </pc:sldChg>
      <pc:sldChg chg="add del">
        <pc:chgData name="Erick Arostegui Cunza" userId="d89b6af450cec8f7" providerId="LiveId" clId="{121FFC6D-67C7-48B2-B545-46122F1C7FBC}" dt="2019-04-05T23:21:11.294" v="686"/>
        <pc:sldMkLst>
          <pc:docMk/>
          <pc:sldMk cId="3551659600" sldId="377"/>
        </pc:sldMkLst>
      </pc:sldChg>
      <pc:sldChg chg="modSp add del">
        <pc:chgData name="Erick Arostegui Cunza" userId="d89b6af450cec8f7" providerId="LiveId" clId="{121FFC6D-67C7-48B2-B545-46122F1C7FBC}" dt="2019-04-05T23:24:39.684" v="743" actId="2696"/>
        <pc:sldMkLst>
          <pc:docMk/>
          <pc:sldMk cId="3774686354" sldId="378"/>
        </pc:sldMkLst>
        <pc:spChg chg="mod">
          <ac:chgData name="Erick Arostegui Cunza" userId="d89b6af450cec8f7" providerId="LiveId" clId="{121FFC6D-67C7-48B2-B545-46122F1C7FBC}" dt="2019-04-05T23:22:54.460" v="711"/>
          <ac:spMkLst>
            <pc:docMk/>
            <pc:sldMk cId="3774686354" sldId="378"/>
            <ac:spMk id="12" creationId="{DE7BC574-CF06-45D6-BD2D-B96A97D291F6}"/>
          </ac:spMkLst>
        </pc:spChg>
      </pc:sldChg>
      <pc:sldChg chg="add del">
        <pc:chgData name="Erick Arostegui Cunza" userId="d89b6af450cec8f7" providerId="LiveId" clId="{121FFC6D-67C7-48B2-B545-46122F1C7FBC}" dt="2019-04-05T23:25:15.745" v="752" actId="2696"/>
        <pc:sldMkLst>
          <pc:docMk/>
          <pc:sldMk cId="4042289805" sldId="378"/>
        </pc:sldMkLst>
      </pc:sldChg>
      <pc:sldChg chg="modSp add del">
        <pc:chgData name="Erick Arostegui Cunza" userId="d89b6af450cec8f7" providerId="LiveId" clId="{121FFC6D-67C7-48B2-B545-46122F1C7FBC}" dt="2019-04-05T23:24:39.743" v="744" actId="2696"/>
        <pc:sldMkLst>
          <pc:docMk/>
          <pc:sldMk cId="771260817" sldId="379"/>
        </pc:sldMkLst>
        <pc:spChg chg="mod">
          <ac:chgData name="Erick Arostegui Cunza" userId="d89b6af450cec8f7" providerId="LiveId" clId="{121FFC6D-67C7-48B2-B545-46122F1C7FBC}" dt="2019-04-05T23:23:10.092" v="712"/>
          <ac:spMkLst>
            <pc:docMk/>
            <pc:sldMk cId="771260817" sldId="379"/>
            <ac:spMk id="12" creationId="{DE7BC574-CF06-45D6-BD2D-B96A97D291F6}"/>
          </ac:spMkLst>
        </pc:spChg>
      </pc:sldChg>
      <pc:sldChg chg="add del">
        <pc:chgData name="Erick Arostegui Cunza" userId="d89b6af450cec8f7" providerId="LiveId" clId="{121FFC6D-67C7-48B2-B545-46122F1C7FBC}" dt="2019-04-05T23:25:15.797" v="753" actId="2696"/>
        <pc:sldMkLst>
          <pc:docMk/>
          <pc:sldMk cId="2369118082" sldId="379"/>
        </pc:sldMkLst>
      </pc:sldChg>
      <pc:sldChg chg="add del">
        <pc:chgData name="Erick Arostegui Cunza" userId="d89b6af450cec8f7" providerId="LiveId" clId="{121FFC6D-67C7-48B2-B545-46122F1C7FBC}" dt="2019-04-05T23:25:15.482" v="747" actId="2696"/>
        <pc:sldMkLst>
          <pc:docMk/>
          <pc:sldMk cId="56641071" sldId="380"/>
        </pc:sldMkLst>
      </pc:sldChg>
      <pc:sldChg chg="modSp add del">
        <pc:chgData name="Erick Arostegui Cunza" userId="d89b6af450cec8f7" providerId="LiveId" clId="{121FFC6D-67C7-48B2-B545-46122F1C7FBC}" dt="2019-04-05T23:24:39.803" v="745" actId="2696"/>
        <pc:sldMkLst>
          <pc:docMk/>
          <pc:sldMk cId="2857915855" sldId="380"/>
        </pc:sldMkLst>
        <pc:spChg chg="mod">
          <ac:chgData name="Erick Arostegui Cunza" userId="d89b6af450cec8f7" providerId="LiveId" clId="{121FFC6D-67C7-48B2-B545-46122F1C7FBC}" dt="2019-04-05T23:23:25.852" v="715" actId="20577"/>
          <ac:spMkLst>
            <pc:docMk/>
            <pc:sldMk cId="2857915855" sldId="380"/>
            <ac:spMk id="12" creationId="{DE7BC574-CF06-45D6-BD2D-B96A97D291F6}"/>
          </ac:spMkLst>
        </pc:spChg>
      </pc:sldChg>
      <pc:sldChg chg="add del">
        <pc:chgData name="Erick Arostegui Cunza" userId="d89b6af450cec8f7" providerId="LiveId" clId="{121FFC6D-67C7-48B2-B545-46122F1C7FBC}" dt="2019-04-05T23:24:22.731" v="735"/>
        <pc:sldMkLst>
          <pc:docMk/>
          <pc:sldMk cId="4284776364" sldId="381"/>
        </pc:sldMkLst>
      </pc:sldChg>
    </pc:docChg>
  </pc:docChgLst>
  <pc:docChgLst>
    <pc:chgData name="Erick Arostegui Cunza" userId="d89b6af450cec8f7" providerId="LiveId" clId="{4AF4FF38-5254-4CA5-B36E-11BAFB03A886}"/>
    <pc:docChg chg="undo redo custSel addSld delSld modSld sldOrd">
      <pc:chgData name="Erick Arostegui Cunza" userId="d89b6af450cec8f7" providerId="LiveId" clId="{4AF4FF38-5254-4CA5-B36E-11BAFB03A886}" dt="2019-03-21T16:39:33.846" v="1196" actId="20577"/>
      <pc:docMkLst>
        <pc:docMk/>
      </pc:docMkLst>
      <pc:sldChg chg="modSp">
        <pc:chgData name="Erick Arostegui Cunza" userId="d89b6af450cec8f7" providerId="LiveId" clId="{4AF4FF38-5254-4CA5-B36E-11BAFB03A886}" dt="2019-03-21T02:03:07.693" v="6" actId="20577"/>
        <pc:sldMkLst>
          <pc:docMk/>
          <pc:sldMk cId="3715702196" sldId="257"/>
        </pc:sldMkLst>
        <pc:spChg chg="mod">
          <ac:chgData name="Erick Arostegui Cunza" userId="d89b6af450cec8f7" providerId="LiveId" clId="{4AF4FF38-5254-4CA5-B36E-11BAFB03A886}" dt="2019-03-21T02:02:55.043" v="0" actId="20577"/>
          <ac:spMkLst>
            <pc:docMk/>
            <pc:sldMk cId="3715702196" sldId="257"/>
            <ac:spMk id="4" creationId="{00000000-0000-0000-0000-000000000000}"/>
          </ac:spMkLst>
        </pc:spChg>
        <pc:spChg chg="mod">
          <ac:chgData name="Erick Arostegui Cunza" userId="d89b6af450cec8f7" providerId="LiveId" clId="{4AF4FF38-5254-4CA5-B36E-11BAFB03A886}" dt="2019-03-21T02:03:07.693" v="6" actId="20577"/>
          <ac:spMkLst>
            <pc:docMk/>
            <pc:sldMk cId="3715702196" sldId="257"/>
            <ac:spMk id="9" creationId="{00000000-0000-0000-0000-000000000000}"/>
          </ac:spMkLst>
        </pc:spChg>
      </pc:sldChg>
      <pc:sldChg chg="addSp delSp modSp">
        <pc:chgData name="Erick Arostegui Cunza" userId="d89b6af450cec8f7" providerId="LiveId" clId="{4AF4FF38-5254-4CA5-B36E-11BAFB03A886}" dt="2019-03-21T08:03:30.513" v="1175" actId="1036"/>
        <pc:sldMkLst>
          <pc:docMk/>
          <pc:sldMk cId="2665721619" sldId="289"/>
        </pc:sldMkLst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2" creationId="{00000000-0000-0000-0000-000000000000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3" creationId="{00000000-0000-0000-0000-000000000000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5" creationId="{00000000-0000-0000-0000-000000000000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6" creationId="{00000000-0000-0000-0000-000000000000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8" creationId="{00000000-0000-0000-0000-000000000000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9" creationId="{00000000-0000-0000-0000-000000000000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10" creationId="{00000000-0000-0000-0000-000000000000}"/>
          </ac:spMkLst>
        </pc:spChg>
        <pc:spChg chg="add 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12" creationId="{845A1A4E-C4D9-4B1C-8B26-2793A877739D}"/>
          </ac:spMkLst>
        </pc:spChg>
        <pc:spChg chg="add 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13" creationId="{6BFB39A9-0FBC-45C2-93F2-0B7F21A6BC1F}"/>
          </ac:spMkLst>
        </pc:spChg>
        <pc:spChg chg="add 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14" creationId="{5EFA566F-2F01-4A23-B850-A0879C35C138}"/>
          </ac:spMkLst>
        </pc:spChg>
        <pc:spChg chg="add 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15" creationId="{8FA58331-03A2-44EB-BBD7-E4A67EDADEEE}"/>
          </ac:spMkLst>
        </pc:spChg>
        <pc:spChg chg="add del">
          <ac:chgData name="Erick Arostegui Cunza" userId="d89b6af450cec8f7" providerId="LiveId" clId="{4AF4FF38-5254-4CA5-B36E-11BAFB03A886}" dt="2019-03-21T02:06:35.966" v="84" actId="478"/>
          <ac:spMkLst>
            <pc:docMk/>
            <pc:sldMk cId="2665721619" sldId="289"/>
            <ac:spMk id="16" creationId="{28148A2B-C040-454A-BCB4-6DFD12D4E619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17" creationId="{00000000-0000-0000-0000-000000000000}"/>
          </ac:spMkLst>
        </pc:spChg>
        <pc:spChg chg="add del mod">
          <ac:chgData name="Erick Arostegui Cunza" userId="d89b6af450cec8f7" providerId="LiveId" clId="{4AF4FF38-5254-4CA5-B36E-11BAFB03A886}" dt="2019-03-21T02:06:34.390" v="83" actId="478"/>
          <ac:spMkLst>
            <pc:docMk/>
            <pc:sldMk cId="2665721619" sldId="289"/>
            <ac:spMk id="18" creationId="{5B317F56-F033-4C8F-B778-7FC30A1A4237}"/>
          </ac:spMkLst>
        </pc:spChg>
        <pc:spChg chg="mod">
          <ac:chgData name="Erick Arostegui Cunza" userId="d89b6af450cec8f7" providerId="LiveId" clId="{4AF4FF38-5254-4CA5-B36E-11BAFB03A886}" dt="2019-03-21T08:03:30.513" v="1175" actId="1036"/>
          <ac:spMkLst>
            <pc:docMk/>
            <pc:sldMk cId="2665721619" sldId="289"/>
            <ac:spMk id="19" creationId="{00000000-0000-0000-0000-000000000000}"/>
          </ac:spMkLst>
        </pc:spChg>
        <pc:spChg chg="add del mod">
          <ac:chgData name="Erick Arostegui Cunza" userId="d89b6af450cec8f7" providerId="LiveId" clId="{4AF4FF38-5254-4CA5-B36E-11BAFB03A886}" dt="2019-03-21T08:03:13.949" v="1159" actId="478"/>
          <ac:spMkLst>
            <pc:docMk/>
            <pc:sldMk cId="2665721619" sldId="289"/>
            <ac:spMk id="20" creationId="{EDFC8EFE-5AFD-42F2-8B0C-C0579BEE7465}"/>
          </ac:spMkLst>
        </pc:spChg>
        <pc:spChg chg="add del mod">
          <ac:chgData name="Erick Arostegui Cunza" userId="d89b6af450cec8f7" providerId="LiveId" clId="{4AF4FF38-5254-4CA5-B36E-11BAFB03A886}" dt="2019-03-21T08:03:12.771" v="1158" actId="478"/>
          <ac:spMkLst>
            <pc:docMk/>
            <pc:sldMk cId="2665721619" sldId="289"/>
            <ac:spMk id="21" creationId="{4B9D6B8D-C6F2-4DDF-BF13-11D76E21307B}"/>
          </ac:spMkLst>
        </pc:spChg>
        <pc:cxnChg chg="mod">
          <ac:chgData name="Erick Arostegui Cunza" userId="d89b6af450cec8f7" providerId="LiveId" clId="{4AF4FF38-5254-4CA5-B36E-11BAFB03A886}" dt="2019-03-21T08:03:30.513" v="1175" actId="1036"/>
          <ac:cxnSpMkLst>
            <pc:docMk/>
            <pc:sldMk cId="2665721619" sldId="289"/>
            <ac:cxnSpMk id="4" creationId="{00000000-0000-0000-0000-000000000000}"/>
          </ac:cxnSpMkLst>
        </pc:cxnChg>
      </pc:sldChg>
    </pc:docChg>
  </pc:docChgLst>
  <pc:docChgLst>
    <pc:chgData name="Erick Arostegui Cunza" userId="d89b6af450cec8f7" providerId="LiveId" clId="{22FCA85A-4390-4487-B4E5-F11C7D37E50C}"/>
    <pc:docChg chg="addSld delSld modSld">
      <pc:chgData name="Erick Arostegui Cunza" userId="d89b6af450cec8f7" providerId="LiveId" clId="{22FCA85A-4390-4487-B4E5-F11C7D37E50C}" dt="2019-03-30T01:42:28.800" v="4"/>
      <pc:docMkLst>
        <pc:docMk/>
      </pc:docMkLst>
      <pc:sldChg chg="add">
        <pc:chgData name="Erick Arostegui Cunza" userId="d89b6af450cec8f7" providerId="LiveId" clId="{22FCA85A-4390-4487-B4E5-F11C7D37E50C}" dt="2019-03-30T01:42:28.800" v="4"/>
        <pc:sldMkLst>
          <pc:docMk/>
          <pc:sldMk cId="2665721619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44C3C-6A3A-4625-A920-75B90BA6C8AF}" type="datetimeFigureOut">
              <a:rPr lang="es-PE" smtClean="0"/>
              <a:t>1/11/2020</a:t>
            </a:fld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EDC88-F003-471B-B7AD-548932040DC2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655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1AAE9-4351-47E0-AE27-C846DC025F69}" type="datetimeFigureOut">
              <a:rPr lang="es-PE" smtClean="0"/>
              <a:t>1/11/2020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22B21-9B89-4A22-9A47-67CA8ABE6DA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162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1/11/2020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735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1/11/2020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891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1/11/2020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6363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67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04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8684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1/11/2020</a:t>
            </a:fld>
            <a:endParaRPr lang="es-PE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8625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1/11/2020</a:t>
            </a:fld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1963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1/11/2020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849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1/11/2020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433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936B-DBF1-41A4-A257-C9DBCFA4636E}" type="datetimeFigureOut">
              <a:rPr lang="es-PE" smtClean="0"/>
              <a:t>1/11/2020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F4DD-910F-4ECD-A3D4-F8258D64D67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173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8936B-DBF1-41A4-A257-C9DBCFA4636E}" type="datetimeFigureOut">
              <a:rPr lang="es-PE" smtClean="0"/>
              <a:t>1/11/2020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F4DD-910F-4ECD-A3D4-F8258D64D67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0018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9AEC241-5BBA-4F6B-A802-DCB608AA0A2C}"/>
              </a:ext>
            </a:extLst>
          </p:cNvPr>
          <p:cNvSpPr/>
          <p:nvPr/>
        </p:nvSpPr>
        <p:spPr>
          <a:xfrm>
            <a:off x="2621302" y="2967335"/>
            <a:ext cx="6949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CONSUMO DE API REST</a:t>
            </a:r>
          </a:p>
        </p:txBody>
      </p:sp>
    </p:spTree>
    <p:extLst>
      <p:ext uri="{BB962C8B-B14F-4D97-AF65-F5344CB8AC3E}">
        <p14:creationId xmlns:p14="http://schemas.microsoft.com/office/powerpoint/2010/main" val="126891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770252" y="6167563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REST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AB851B-B2AC-4977-AC45-18562A9A2F1C}"/>
              </a:ext>
            </a:extLst>
          </p:cNvPr>
          <p:cNvSpPr txBox="1"/>
          <p:nvPr/>
        </p:nvSpPr>
        <p:spPr>
          <a:xfrm>
            <a:off x="813412" y="989028"/>
            <a:ext cx="49928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  <a:p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DD4B6BD-EE5C-4675-8D38-DDFE59819B68}"/>
              </a:ext>
            </a:extLst>
          </p:cNvPr>
          <p:cNvSpPr/>
          <p:nvPr/>
        </p:nvSpPr>
        <p:spPr>
          <a:xfrm>
            <a:off x="6262708" y="784705"/>
            <a:ext cx="1289080" cy="991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SISTEM 1</a:t>
            </a:r>
            <a:endParaRPr lang="es-PE" b="1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E07B545-9EF8-44A0-9BE8-CF7F88B854FE}"/>
              </a:ext>
            </a:extLst>
          </p:cNvPr>
          <p:cNvSpPr/>
          <p:nvPr/>
        </p:nvSpPr>
        <p:spPr>
          <a:xfrm>
            <a:off x="8882146" y="784726"/>
            <a:ext cx="1289080" cy="991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SISTEM 2</a:t>
            </a:r>
            <a:endParaRPr lang="es-PE" b="1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CD3092A-DAC2-4220-8E31-248DB7E6E650}"/>
              </a:ext>
            </a:extLst>
          </p:cNvPr>
          <p:cNvCxnSpPr/>
          <p:nvPr/>
        </p:nvCxnSpPr>
        <p:spPr>
          <a:xfrm>
            <a:off x="7772746" y="1155806"/>
            <a:ext cx="961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04DB1C-263A-49B2-8C61-DBDE1609CB49}"/>
              </a:ext>
            </a:extLst>
          </p:cNvPr>
          <p:cNvCxnSpPr>
            <a:cxnSpLocks/>
          </p:cNvCxnSpPr>
          <p:nvPr/>
        </p:nvCxnSpPr>
        <p:spPr>
          <a:xfrm flipH="1">
            <a:off x="7743198" y="1543026"/>
            <a:ext cx="1020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26D9F4-2432-46EF-ABC2-1F4E60FE6065}"/>
              </a:ext>
            </a:extLst>
          </p:cNvPr>
          <p:cNvSpPr txBox="1"/>
          <p:nvPr/>
        </p:nvSpPr>
        <p:spPr>
          <a:xfrm>
            <a:off x="7986928" y="1173694"/>
            <a:ext cx="5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5"/>
                </a:solidFill>
                <a:highlight>
                  <a:srgbClr val="FFFF00"/>
                </a:highlight>
              </a:rPr>
              <a:t>API</a:t>
            </a:r>
            <a:endParaRPr lang="es-PE" dirty="0">
              <a:solidFill>
                <a:schemeClr val="accent5"/>
              </a:solidFill>
              <a:highlight>
                <a:srgbClr val="FFFF00"/>
              </a:highlight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D6FE808-28BA-4A3A-A9D1-9CD17CC29FAC}"/>
              </a:ext>
            </a:extLst>
          </p:cNvPr>
          <p:cNvSpPr txBox="1"/>
          <p:nvPr/>
        </p:nvSpPr>
        <p:spPr>
          <a:xfrm>
            <a:off x="813412" y="2671068"/>
            <a:ext cx="48663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Representational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Transfer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4800F02-3690-4651-BAD6-6EA8B3CA7507}"/>
              </a:ext>
            </a:extLst>
          </p:cNvPr>
          <p:cNvSpPr txBox="1"/>
          <p:nvPr/>
        </p:nvSpPr>
        <p:spPr>
          <a:xfrm>
            <a:off x="813412" y="3587624"/>
            <a:ext cx="4205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Cliente – Servidor.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ejecuta bajo el Protocolo HTTP.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No tiene estado.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Usan URL (o </a:t>
            </a:r>
            <a:r>
              <a:rPr lang="es-MX" dirty="0" err="1"/>
              <a:t>Endpoints</a:t>
            </a:r>
            <a:r>
              <a:rPr lang="es-MX" dirty="0"/>
              <a:t>) para solicitar acceso a recursos y operaciones.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Formato JSON,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0773FC3-10A5-4455-B2A9-5FAEA295DE7B}"/>
              </a:ext>
            </a:extLst>
          </p:cNvPr>
          <p:cNvSpPr/>
          <p:nvPr/>
        </p:nvSpPr>
        <p:spPr>
          <a:xfrm>
            <a:off x="5825818" y="3517117"/>
            <a:ext cx="1052862" cy="6923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GET</a:t>
            </a:r>
            <a:endParaRPr lang="es-PE" b="1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530B941-6BD1-4FF4-9248-D1AF475165D6}"/>
              </a:ext>
            </a:extLst>
          </p:cNvPr>
          <p:cNvSpPr/>
          <p:nvPr/>
        </p:nvSpPr>
        <p:spPr>
          <a:xfrm>
            <a:off x="8478654" y="3498818"/>
            <a:ext cx="1052862" cy="6923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PUT</a:t>
            </a:r>
            <a:endParaRPr lang="es-PE" b="1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1EB9DB75-2442-418E-9EE6-B80F98F6ACC6}"/>
              </a:ext>
            </a:extLst>
          </p:cNvPr>
          <p:cNvSpPr/>
          <p:nvPr/>
        </p:nvSpPr>
        <p:spPr>
          <a:xfrm>
            <a:off x="9805072" y="3498818"/>
            <a:ext cx="1052862" cy="69231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DELETE</a:t>
            </a:r>
            <a:endParaRPr lang="es-PE" b="1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B5C82F5-D002-4181-9BFB-400097F0DBF2}"/>
              </a:ext>
            </a:extLst>
          </p:cNvPr>
          <p:cNvSpPr/>
          <p:nvPr/>
        </p:nvSpPr>
        <p:spPr>
          <a:xfrm>
            <a:off x="7152236" y="3498818"/>
            <a:ext cx="1052862" cy="6923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POST</a:t>
            </a:r>
            <a:endParaRPr lang="es-PE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3C5BB83-FE4A-46B6-80D7-202159D01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6" b="95129" l="2442" r="98372">
                        <a14:foregroundMark x1="41395" y1="61605" x2="41512" y2="42693"/>
                        <a14:foregroundMark x1="49884" y1="56160" x2="49884" y2="46418"/>
                        <a14:foregroundMark x1="59535" y1="51003" x2="59535" y2="51003"/>
                        <a14:foregroundMark x1="62093" y1="55587" x2="62093" y2="55587"/>
                        <a14:foregroundMark x1="66977" y1="44126" x2="66977" y2="44126"/>
                        <a14:foregroundMark x1="73953" y1="53582" x2="73953" y2="53582"/>
                        <a14:foregroundMark x1="79070" y1="47851" x2="79070" y2="47851"/>
                        <a14:foregroundMark x1="83605" y1="57593" x2="83605" y2="57593"/>
                        <a14:foregroundMark x1="92209" y1="55587" x2="92209" y2="55587"/>
                        <a14:foregroundMark x1="95698" y1="59599" x2="95698" y2="59599"/>
                        <a14:backgroundMark x1="43256" y1="49284" x2="43256" y2="49284"/>
                        <a14:backgroundMark x1="85349" y1="53295" x2="85349" y2="53295"/>
                        <a14:backgroundMark x1="78256" y1="50143" x2="78256" y2="50143"/>
                        <a14:backgroundMark x1="41279" y1="58453" x2="41279" y2="58453"/>
                        <a14:backgroundMark x1="41512" y1="46132" x2="41512" y2="461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0804" y="4711703"/>
            <a:ext cx="2578779" cy="10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16195CA-6684-414A-8ED7-3D2618E30D49}"/>
              </a:ext>
            </a:extLst>
          </p:cNvPr>
          <p:cNvSpPr txBox="1"/>
          <p:nvPr/>
        </p:nvSpPr>
        <p:spPr>
          <a:xfrm>
            <a:off x="458433" y="333166"/>
            <a:ext cx="39967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Servicios en Angular</a:t>
            </a:r>
            <a:endParaRPr lang="es-PE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D704BFB-21D0-4649-82A5-BFC3590F2938}"/>
              </a:ext>
            </a:extLst>
          </p:cNvPr>
          <p:cNvSpPr/>
          <p:nvPr/>
        </p:nvSpPr>
        <p:spPr>
          <a:xfrm>
            <a:off x="770252" y="6167563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EBAE02-D38C-4B98-9862-FCDE73EE7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t="5776" r="4177" b="6733"/>
          <a:stretch/>
        </p:blipFill>
        <p:spPr>
          <a:xfrm>
            <a:off x="2353733" y="963325"/>
            <a:ext cx="7484534" cy="49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D84611-5F32-4928-A4BC-B1DDD7B90213}"/>
              </a:ext>
            </a:extLst>
          </p:cNvPr>
          <p:cNvSpPr/>
          <p:nvPr/>
        </p:nvSpPr>
        <p:spPr>
          <a:xfrm>
            <a:off x="770252" y="6167563"/>
            <a:ext cx="103288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CLIENT</a:t>
            </a:r>
          </a:p>
        </p:txBody>
      </p:sp>
      <p:sp>
        <p:nvSpPr>
          <p:cNvPr id="4" name="AutoShape 2" descr="Resultado de imagen para Nu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4F91B6-A369-4375-BBFE-460A22279F04}"/>
              </a:ext>
            </a:extLst>
          </p:cNvPr>
          <p:cNvSpPr txBox="1"/>
          <p:nvPr/>
        </p:nvSpPr>
        <p:spPr>
          <a:xfrm>
            <a:off x="770252" y="326481"/>
            <a:ext cx="2680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HTTP CLIENT</a:t>
            </a:r>
            <a:endParaRPr lang="es-PE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EA2C849-EF63-403C-A9B2-FDE206C6AE5E}"/>
              </a:ext>
            </a:extLst>
          </p:cNvPr>
          <p:cNvSpPr/>
          <p:nvPr/>
        </p:nvSpPr>
        <p:spPr>
          <a:xfrm>
            <a:off x="719670" y="2175936"/>
            <a:ext cx="1473200" cy="75353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TODO</a:t>
            </a:r>
            <a:endParaRPr lang="es-PE" sz="20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0DD3606-7A1C-4409-B907-6E9D8F8D7070}"/>
              </a:ext>
            </a:extLst>
          </p:cNvPr>
          <p:cNvSpPr/>
          <p:nvPr/>
        </p:nvSpPr>
        <p:spPr>
          <a:xfrm>
            <a:off x="719670" y="3773818"/>
            <a:ext cx="1473200" cy="75353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POST</a:t>
            </a:r>
            <a:endParaRPr lang="es-PE" sz="20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4953BBD-A499-4B7C-B4C1-A1363770103C}"/>
              </a:ext>
            </a:extLst>
          </p:cNvPr>
          <p:cNvSpPr/>
          <p:nvPr/>
        </p:nvSpPr>
        <p:spPr>
          <a:xfrm>
            <a:off x="2802458" y="2881311"/>
            <a:ext cx="1473193" cy="9228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SERVICE</a:t>
            </a:r>
            <a:endParaRPr lang="es-PE" sz="2000" b="1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359E599-843D-48E4-9C55-7BC47A9D34C8}"/>
              </a:ext>
            </a:extLst>
          </p:cNvPr>
          <p:cNvSpPr/>
          <p:nvPr/>
        </p:nvSpPr>
        <p:spPr>
          <a:xfrm>
            <a:off x="6011337" y="2810932"/>
            <a:ext cx="1786466" cy="1075267"/>
          </a:xfrm>
          <a:prstGeom prst="roundRect">
            <a:avLst/>
          </a:prstGeom>
          <a:solidFill>
            <a:srgbClr val="2ABD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/>
              <a:t>HTTPClient</a:t>
            </a:r>
            <a:endParaRPr lang="es-PE" sz="2000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BDE08A7-AC6D-4BC6-BA44-43942303BE52}"/>
              </a:ext>
            </a:extLst>
          </p:cNvPr>
          <p:cNvSpPr/>
          <p:nvPr/>
        </p:nvSpPr>
        <p:spPr>
          <a:xfrm>
            <a:off x="9431874" y="2082800"/>
            <a:ext cx="905933" cy="280246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API</a:t>
            </a:r>
          </a:p>
          <a:p>
            <a:pPr algn="ctr"/>
            <a:r>
              <a:rPr lang="es-MX" sz="2000" b="1" dirty="0"/>
              <a:t>REST</a:t>
            </a:r>
            <a:endParaRPr lang="es-PE" sz="2000" b="1" dirty="0"/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77CC6589-2643-451A-8242-071BD6A75569}"/>
              </a:ext>
            </a:extLst>
          </p:cNvPr>
          <p:cNvSpPr/>
          <p:nvPr/>
        </p:nvSpPr>
        <p:spPr>
          <a:xfrm>
            <a:off x="10676473" y="2946399"/>
            <a:ext cx="812800" cy="1075267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BD</a:t>
            </a:r>
            <a:endParaRPr lang="es-PE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2E3F3BA-27B5-4693-93EA-FE22DA09CA5C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1456270" y="2929466"/>
            <a:ext cx="0" cy="84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E73DA4E-630B-4C73-9F2B-2623F72DB75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456270" y="3342745"/>
            <a:ext cx="134618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C7611CD-117E-43DA-9603-077DC18A6EDD}"/>
              </a:ext>
            </a:extLst>
          </p:cNvPr>
          <p:cNvCxnSpPr/>
          <p:nvPr/>
        </p:nvCxnSpPr>
        <p:spPr>
          <a:xfrm>
            <a:off x="7797803" y="3005667"/>
            <a:ext cx="16340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084EF159-BDDF-4F37-9C46-8E2D614DCF01}"/>
              </a:ext>
            </a:extLst>
          </p:cNvPr>
          <p:cNvCxnSpPr>
            <a:cxnSpLocks/>
          </p:cNvCxnSpPr>
          <p:nvPr/>
        </p:nvCxnSpPr>
        <p:spPr>
          <a:xfrm flipH="1">
            <a:off x="7797803" y="3634115"/>
            <a:ext cx="163407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E7FB6970-4014-4384-B972-17D38006AB69}"/>
              </a:ext>
            </a:extLst>
          </p:cNvPr>
          <p:cNvCxnSpPr>
            <a:cxnSpLocks/>
          </p:cNvCxnSpPr>
          <p:nvPr/>
        </p:nvCxnSpPr>
        <p:spPr>
          <a:xfrm>
            <a:off x="4275651" y="3016778"/>
            <a:ext cx="17356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5D64131F-FA81-42DA-B4DB-3A00E6740AB4}"/>
              </a:ext>
            </a:extLst>
          </p:cNvPr>
          <p:cNvCxnSpPr>
            <a:cxnSpLocks/>
          </p:cNvCxnSpPr>
          <p:nvPr/>
        </p:nvCxnSpPr>
        <p:spPr>
          <a:xfrm flipH="1" flipV="1">
            <a:off x="4275652" y="3634115"/>
            <a:ext cx="1735686" cy="11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0A3271A-0474-466E-AA4C-01FAE9ED37C5}"/>
              </a:ext>
            </a:extLst>
          </p:cNvPr>
          <p:cNvSpPr txBox="1"/>
          <p:nvPr/>
        </p:nvSpPr>
        <p:spPr>
          <a:xfrm>
            <a:off x="4830235" y="2647446"/>
            <a:ext cx="7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GET</a:t>
            </a:r>
            <a:endParaRPr lang="es-PE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B22D6C59-E0A7-45E0-8CA4-7E3CBE14D75D}"/>
              </a:ext>
            </a:extLst>
          </p:cNvPr>
          <p:cNvSpPr txBox="1"/>
          <p:nvPr/>
        </p:nvSpPr>
        <p:spPr>
          <a:xfrm>
            <a:off x="4516960" y="3723948"/>
            <a:ext cx="125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Observable</a:t>
            </a:r>
            <a:endParaRPr lang="es-PE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F613818-D94D-4B38-99CE-121A24F1C476}"/>
              </a:ext>
            </a:extLst>
          </p:cNvPr>
          <p:cNvSpPr txBox="1"/>
          <p:nvPr/>
        </p:nvSpPr>
        <p:spPr>
          <a:xfrm>
            <a:off x="8123763" y="2623635"/>
            <a:ext cx="96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Request</a:t>
            </a:r>
            <a:endParaRPr lang="es-PE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8C79DFA-5494-481C-8715-77F17E80659A}"/>
              </a:ext>
            </a:extLst>
          </p:cNvPr>
          <p:cNvSpPr txBox="1"/>
          <p:nvPr/>
        </p:nvSpPr>
        <p:spPr>
          <a:xfrm>
            <a:off x="8111056" y="3705692"/>
            <a:ext cx="125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Response</a:t>
            </a:r>
            <a:endParaRPr lang="es-PE" dirty="0"/>
          </a:p>
        </p:txBody>
      </p:sp>
      <p:sp>
        <p:nvSpPr>
          <p:cNvPr id="56" name="Diagrama de flujo: proceso 55">
            <a:extLst>
              <a:ext uri="{FF2B5EF4-FFF2-40B4-BE49-F238E27FC236}">
                <a16:creationId xmlns:a16="http://schemas.microsoft.com/office/drawing/2014/main" id="{1381EB7B-67FC-42CC-92C2-943D028E62FC}"/>
              </a:ext>
            </a:extLst>
          </p:cNvPr>
          <p:cNvSpPr/>
          <p:nvPr/>
        </p:nvSpPr>
        <p:spPr>
          <a:xfrm>
            <a:off x="460377" y="1732089"/>
            <a:ext cx="7582927" cy="328864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37DA4C8-F5DC-4AD0-8445-87FBB5D5ABF7}"/>
              </a:ext>
            </a:extLst>
          </p:cNvPr>
          <p:cNvSpPr txBox="1"/>
          <p:nvPr/>
        </p:nvSpPr>
        <p:spPr>
          <a:xfrm>
            <a:off x="563589" y="1328495"/>
            <a:ext cx="718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highlight>
                  <a:srgbClr val="FFFF00"/>
                </a:highlight>
              </a:rPr>
              <a:t>App</a:t>
            </a:r>
            <a:endParaRPr lang="es-PE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0490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24049" cy="692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37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6361</TotalTime>
  <Words>76</Words>
  <Application>Microsoft Office PowerPoint</Application>
  <PresentationFormat>Panorámica</PresentationFormat>
  <Paragraphs>34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Aristedes NOVOA ARBILDO</dc:creator>
  <cp:lastModifiedBy>Fernando Valverde</cp:lastModifiedBy>
  <cp:revision>188</cp:revision>
  <dcterms:created xsi:type="dcterms:W3CDTF">2017-05-24T19:56:01Z</dcterms:created>
  <dcterms:modified xsi:type="dcterms:W3CDTF">2020-11-02T00:32:03Z</dcterms:modified>
</cp:coreProperties>
</file>