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50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85" r:id="rId21"/>
    <p:sldId id="287" r:id="rId22"/>
    <p:sldId id="286" r:id="rId23"/>
    <p:sldId id="288" r:id="rId24"/>
    <p:sldId id="289" r:id="rId25"/>
    <p:sldId id="290" r:id="rId26"/>
    <p:sldId id="291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6" r:id="rId37"/>
    <p:sldId id="309" r:id="rId38"/>
    <p:sldId id="311" r:id="rId39"/>
    <p:sldId id="312" r:id="rId40"/>
    <p:sldId id="315" r:id="rId41"/>
    <p:sldId id="313" r:id="rId42"/>
    <p:sldId id="316" r:id="rId43"/>
    <p:sldId id="317" r:id="rId44"/>
    <p:sldId id="318" r:id="rId45"/>
    <p:sldId id="319" r:id="rId46"/>
    <p:sldId id="320" r:id="rId47"/>
    <p:sldId id="307" r:id="rId48"/>
    <p:sldId id="30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 autoAdjust="0"/>
    <p:restoredTop sz="84826" autoAdjust="0"/>
  </p:normalViewPr>
  <p:slideViewPr>
    <p:cSldViewPr snapToGrid="0" showGuides="1">
      <p:cViewPr varScale="1">
        <p:scale>
          <a:sx n="97" d="100"/>
          <a:sy n="97" d="100"/>
        </p:scale>
        <p:origin x="12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28-04-2018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gracia es que no deben haber inconsistencias: no debe ser posible que una tarea deba</a:t>
            </a:r>
            <a:r>
              <a:rPr lang="es-CL" baseline="0" dirty="0"/>
              <a:t> ser realizada antes que si misma.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7828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235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22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656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497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434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Pintamos los nodos, de forma de no pasar dos veces por el mismo.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041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760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7518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185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05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Si, es la única condición, ya que lo que nos impide realizar el proceso es que no podemos poner las tareas en orden: secuencias como esta dicen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debe ser realizado</a:t>
                </a:r>
                <a:r>
                  <a:rPr lang="es-CL" baseline="0" dirty="0"/>
                  <a:t> ANTES y DESPUES de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, lo cual es imposible. Si podemos poner</a:t>
                </a:r>
                <a:r>
                  <a:rPr lang="es-CL" baseline="0" dirty="0"/>
                  <a:t> las tareas en orden, entonces podemos llevarlas a cabo en ese orden y cumplir todos los requisitos.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Si, es la única condición, ya que lo que nos impide realizar el proceso es que no podemos poner las etapas en orden: secuencias como esta dicen que </a:t>
                </a:r>
                <a:r>
                  <a:rPr lang="es-CL" b="0" i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debe ser realizado</a:t>
                </a:r>
                <a:r>
                  <a:rPr lang="es-CL" baseline="0" dirty="0"/>
                  <a:t> ANTES y DESPUES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𝑅</a:t>
                </a:r>
                <a:r>
                  <a:rPr lang="es-CL" dirty="0"/>
                  <a:t>, lo cual es imposible. Si podemos poner</a:t>
                </a:r>
                <a:r>
                  <a:rPr lang="es-CL" baseline="0" dirty="0"/>
                  <a:t> las etapas en orden, entonces podemos llevarlas a cabo en ese orden y cumplir todos los requisitos.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0207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0147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294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8863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080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359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096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2334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1023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65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Ok, pero que pasa si el ciclo estaba en otro lado? Tenemos que partir desde cada nodo…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83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también se llaman vértices, según el contexto.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247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481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6457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6463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93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468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018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1518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506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52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786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Dibujamos una arista de Y hacia N ya que Y es requisito de N. Como la relación de requisito no es simétrica, entonces la dirección de la arista es importante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467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¡La complejidad dependerá de como lo implementemos!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31066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𝑂(𝑉+𝐸)</a:t>
                </a:r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𝑂(𝑉^2+𝐸)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772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06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87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41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905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176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EEE-1AA5-41C2-A6F3-92CE9C6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5ADB-18BF-4BB4-B725-401C459A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Tenemos un proyecto complejo dividido en varias tareas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Algunas tareas tienen como requisito otras tareas</a:t>
            </a:r>
          </a:p>
          <a:p>
            <a:pPr marL="0" indent="0">
              <a:buNone/>
            </a:pPr>
            <a:endParaRPr lang="es-CL" sz="2700" dirty="0"/>
          </a:p>
          <a:p>
            <a:pPr marL="0" indent="0">
              <a:buNone/>
            </a:pPr>
            <a:endParaRPr lang="es-CL" sz="2700" dirty="0"/>
          </a:p>
          <a:p>
            <a:pPr marL="0" indent="0">
              <a:buNone/>
            </a:pPr>
            <a:r>
              <a:rPr lang="es-CL" sz="2700" dirty="0"/>
              <a:t>¿Cómo sabemos si es posible realizar el proyecto completo?</a:t>
            </a:r>
          </a:p>
        </p:txBody>
      </p:sp>
    </p:spTree>
    <p:extLst>
      <p:ext uri="{BB962C8B-B14F-4D97-AF65-F5344CB8AC3E}">
        <p14:creationId xmlns:p14="http://schemas.microsoft.com/office/powerpoint/2010/main" val="26002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𝒑𝒐𝒔𝒕𝒆𝒓𝒊𝒐𝒓𝒆𝒔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4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/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8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1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2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1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B</a:t>
            </a:r>
            <a:r>
              <a:rPr lang="es-CL" dirty="0"/>
              <a:t>? Espera…</a:t>
            </a:r>
          </a:p>
          <a:p>
            <a:pPr marL="0" indent="0" algn="ctr">
              <a:buNone/>
            </a:pPr>
            <a:endParaRPr lang="es-C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3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A7B3-1E3E-488F-871C-B7A22AF2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Repeticiones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0D2D-F670-48DC-B174-AC5D858E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Estamos haciendo llamadas repetidas</a:t>
            </a:r>
          </a:p>
          <a:p>
            <a:endParaRPr lang="es-CL" dirty="0"/>
          </a:p>
          <a:p>
            <a:r>
              <a:rPr lang="es-CL" dirty="0"/>
              <a:t>Y es más, si pasamos por un ciclo el algoritmo no termina</a:t>
            </a:r>
          </a:p>
          <a:p>
            <a:endParaRPr lang="es-CL" dirty="0"/>
          </a:p>
          <a:p>
            <a:r>
              <a:rPr lang="es-CL" dirty="0"/>
              <a:t>¿Cómo se soluciona esto?</a:t>
            </a:r>
          </a:p>
        </p:txBody>
      </p:sp>
    </p:spTree>
    <p:extLst>
      <p:ext uri="{BB962C8B-B14F-4D97-AF65-F5344CB8AC3E}">
        <p14:creationId xmlns:p14="http://schemas.microsoft.com/office/powerpoint/2010/main" val="12104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𝒑𝒐𝒔𝒕𝒆𝒓𝒊𝒐𝒓𝒆𝒔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7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75C7-B63F-4CE7-9D8B-3A918B81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Inconsistencia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E6E49-70C7-407F-B429-75D1DAD59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Si la tarea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tiene como requisito la tarea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escribimos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Si existe alguna secuencia inconsistente de requisitos,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→⋯→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entonces no es posible realizar el proyecto. ¿Es la única condición?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E6E49-70C7-407F-B429-75D1DAD59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3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/>
              <a:t>T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0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2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6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5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7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1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63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8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93774A-3722-4EEF-ACC7-C5E95ADD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un computador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6FCB2-A082-4592-B491-1D8707D5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recibimos la lista de tareas y de requisitos,</a:t>
            </a:r>
          </a:p>
          <a:p>
            <a:endParaRPr lang="es-CL" dirty="0"/>
          </a:p>
          <a:p>
            <a:r>
              <a:rPr lang="es-CL" dirty="0"/>
              <a:t>¿Cómo hacemos un programa que revise esto?</a:t>
            </a:r>
          </a:p>
          <a:p>
            <a:endParaRPr lang="es-CL" dirty="0"/>
          </a:p>
          <a:p>
            <a:r>
              <a:rPr lang="es-CL" dirty="0"/>
              <a:t>¿Cuál será la forma más eficiente de hacerlo?</a:t>
            </a:r>
          </a:p>
        </p:txBody>
      </p:sp>
    </p:spTree>
    <p:extLst>
      <p:ext uri="{BB962C8B-B14F-4D97-AF65-F5344CB8AC3E}">
        <p14:creationId xmlns:p14="http://schemas.microsoft.com/office/powerpoint/2010/main" val="979813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¡Listo!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0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F4B77-83A0-4D9A-905D-EA3C98FC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Identificar Ciclos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4B8E-89A1-462B-B7BC-3C86EDA6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Ok, podemos identificar las tareas posteriores a una tarea</a:t>
            </a:r>
          </a:p>
          <a:p>
            <a:endParaRPr lang="es-CL" dirty="0"/>
          </a:p>
          <a:p>
            <a:r>
              <a:rPr lang="es-CL" dirty="0"/>
              <a:t>Ahora, viendo este algoritmo, ¿se les ocurre algo?</a:t>
            </a:r>
          </a:p>
          <a:p>
            <a:endParaRPr lang="es-CL" dirty="0"/>
          </a:p>
          <a:p>
            <a:r>
              <a:rPr lang="es-CL" dirty="0"/>
              <a:t>¿Podemos usar este </a:t>
            </a:r>
            <a:r>
              <a:rPr lang="es-CL" i="1" dirty="0"/>
              <a:t>approach</a:t>
            </a:r>
            <a:r>
              <a:rPr lang="es-CL" dirty="0"/>
              <a:t> para identificar ciclos?</a:t>
            </a:r>
          </a:p>
        </p:txBody>
      </p:sp>
    </p:spTree>
    <p:extLst>
      <p:ext uri="{BB962C8B-B14F-4D97-AF65-F5344CB8AC3E}">
        <p14:creationId xmlns:p14="http://schemas.microsoft.com/office/powerpoint/2010/main" val="3041465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 así como esto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¡Algoritmo date cuenta que eso es un ciclo!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7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 así como esto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¡Y que eso no!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2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4F64-FB70-4AB6-813A-7627F837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0C9EA-02A9-43F7-8E9F-54D70846D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CL" sz="2750" dirty="0"/>
                  <a:t>Si el nodo recién descubierto </a:t>
                </a:r>
                <a14:m>
                  <m:oMath xmlns:m="http://schemas.openxmlformats.org/officeDocument/2006/math">
                    <m:r>
                      <a:rPr lang="es-CL" sz="275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750" dirty="0"/>
                  <a:t> está pintado, hay dos casos:</a:t>
                </a:r>
              </a:p>
              <a:p>
                <a:endParaRPr lang="es-CL" sz="275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750" dirty="0"/>
                  <a:t> Si lo descubrió un nodo posterior a </a:t>
                </a:r>
                <a14:m>
                  <m:oMath xmlns:m="http://schemas.openxmlformats.org/officeDocument/2006/math">
                    <m:r>
                      <a:rPr lang="es-CL" sz="275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750" dirty="0"/>
                  <a:t>, hay ciclo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750" dirty="0"/>
                  <a:t> Si lo descubrió un nodo anterior a </a:t>
                </a:r>
                <a14:m>
                  <m:oMath xmlns:m="http://schemas.openxmlformats.org/officeDocument/2006/math">
                    <m:r>
                      <a:rPr lang="es-CL" sz="275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750" dirty="0"/>
                  <a:t>, no hay problema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CL" sz="2750" dirty="0"/>
              </a:p>
              <a:p>
                <a:pPr marL="0" indent="0">
                  <a:buNone/>
                </a:pPr>
                <a:r>
                  <a:rPr lang="es-CL" sz="2750" dirty="0"/>
                  <a:t>Hasta que </a:t>
                </a:r>
                <a14:m>
                  <m:oMath xmlns:m="http://schemas.openxmlformats.org/officeDocument/2006/math">
                    <m:r>
                      <a:rPr lang="es-CL" sz="275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r>
                      <a:rPr lang="es-CL" sz="27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75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7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750" dirty="0"/>
                  <a:t> retorne, todos los nodos explorados son posteriores a </a:t>
                </a:r>
                <a14:m>
                  <m:oMath xmlns:m="http://schemas.openxmlformats.org/officeDocument/2006/math">
                    <m:r>
                      <a:rPr lang="es-CL" sz="275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75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0C9EA-02A9-43F7-8E9F-54D70846D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8" r="-84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58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3A82F-1E55-4F57-9233-9DA1E8A2301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𝒉𝒂𝒚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𝒄𝒊𝒄𝒍𝒐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𝒍𝒖𝒆𝒈𝒐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>
                        <a:latin typeface="Cambria Math" panose="02040503050406030204" pitchFamily="18" charset="0"/>
                      </a:rPr>
                      <m:t>gris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negro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gris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𝒍𝒖𝒆𝒈𝒐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negro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r>
                  <a:rPr lang="es-CL" b="1" dirty="0">
                    <a:solidFill>
                      <a:schemeClr val="accent2"/>
                    </a:solidFill>
                  </a:rPr>
                  <a:t> </a:t>
                </a:r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3A82F-1E55-4F57-9233-9DA1E8A2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42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3D9B58-C7D5-42AD-B607-966EFF7852B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𝒅𝒆𝒏𝒕𝒓𝒐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𝒍𝒖𝒆𝒈𝒐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3D9B58-C7D5-42AD-B607-966EFF78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22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64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No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5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Ok, ¿Hay un ciclo luego de </a:t>
            </a:r>
            <a:r>
              <a:rPr lang="es-CL" b="1" dirty="0"/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2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D09-2BA8-4520-BB39-B78636E7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EAC4-8D85-4091-A937-8886F98F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Un </a:t>
            </a:r>
            <a:r>
              <a:rPr lang="es-CL" b="1" dirty="0">
                <a:solidFill>
                  <a:schemeClr val="accent2"/>
                </a:solidFill>
              </a:rPr>
              <a:t>grafo</a:t>
            </a:r>
            <a:r>
              <a:rPr lang="es-CL" dirty="0"/>
              <a:t> es un conjunto de </a:t>
            </a:r>
            <a:r>
              <a:rPr lang="es-CL" b="1" dirty="0">
                <a:solidFill>
                  <a:schemeClr val="accent2"/>
                </a:solidFill>
              </a:rPr>
              <a:t>nodos</a:t>
            </a:r>
            <a:r>
              <a:rPr lang="es-CL" dirty="0"/>
              <a:t> y </a:t>
            </a:r>
            <a:r>
              <a:rPr lang="es-CL" b="1" dirty="0">
                <a:solidFill>
                  <a:schemeClr val="accent2"/>
                </a:solidFill>
              </a:rPr>
              <a:t>aristas</a:t>
            </a:r>
            <a:r>
              <a:rPr lang="es-CL" dirty="0"/>
              <a:t> que los unen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Es simplemente una forma de </a:t>
            </a:r>
            <a:r>
              <a:rPr lang="es-CL" b="1" dirty="0">
                <a:solidFill>
                  <a:schemeClr val="accent2"/>
                </a:solidFill>
              </a:rPr>
              <a:t>representar</a:t>
            </a:r>
            <a:r>
              <a:rPr lang="es-CL" dirty="0"/>
              <a:t> un problema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¿Cómo podríamos plantear el grafo de este problema?</a:t>
            </a:r>
          </a:p>
        </p:txBody>
      </p:sp>
    </p:spTree>
    <p:extLst>
      <p:ext uri="{BB962C8B-B14F-4D97-AF65-F5344CB8AC3E}">
        <p14:creationId xmlns:p14="http://schemas.microsoft.com/office/powerpoint/2010/main" val="377885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17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073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23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23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8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33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!!!!!!!!!!!!!!!!!!!!!!!!!!!!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33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062E-8D6A-4DD4-84E0-CEEA8F22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Depth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	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76B7-896E-447D-9631-B98CD0A0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Algoritmos como estos se llaman de </a:t>
            </a:r>
            <a:r>
              <a:rPr lang="es-CL" sz="2400" b="1" dirty="0">
                <a:solidFill>
                  <a:schemeClr val="accent2"/>
                </a:solidFill>
              </a:rPr>
              <a:t>búsqueda en profundidad</a:t>
            </a:r>
          </a:p>
          <a:p>
            <a:endParaRPr lang="es-CL" sz="2400" b="1" dirty="0">
              <a:solidFill>
                <a:schemeClr val="accent2"/>
              </a:solidFill>
            </a:endParaRPr>
          </a:p>
          <a:p>
            <a:r>
              <a:rPr lang="es-CL" sz="2400" dirty="0"/>
              <a:t>Llegan al final de cada rama antes de seguir con la siguiente</a:t>
            </a:r>
          </a:p>
          <a:p>
            <a:endParaRPr lang="es-CL" sz="2400" b="1" dirty="0">
              <a:solidFill>
                <a:schemeClr val="accent2"/>
              </a:solidFill>
            </a:endParaRPr>
          </a:p>
          <a:p>
            <a:r>
              <a:rPr lang="es-CL" sz="2400" dirty="0"/>
              <a:t>¿Cuál es la complejidad de estos algoritmos?</a:t>
            </a:r>
          </a:p>
        </p:txBody>
      </p:sp>
    </p:spTree>
    <p:extLst>
      <p:ext uri="{BB962C8B-B14F-4D97-AF65-F5344CB8AC3E}">
        <p14:creationId xmlns:p14="http://schemas.microsoft.com/office/powerpoint/2010/main" val="1818693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808E0-1BDF-4C20-9A8E-1268249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Grafos en memoria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9409E4-3FEF-46F1-9A5B-3ADB53B29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600" dirty="0"/>
                  <a:t>Hay dos principales maneras de implementar un grafo</a:t>
                </a:r>
              </a:p>
              <a:p>
                <a:endParaRPr lang="es-CL" sz="2600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600" dirty="0"/>
                  <a:t>Listas de Adyacencia</a:t>
                </a:r>
              </a:p>
              <a:p>
                <a:pPr marL="292608" lvl="1" indent="0">
                  <a:buClr>
                    <a:schemeClr val="accent2"/>
                  </a:buClr>
                  <a:buNone/>
                </a:pPr>
                <a:r>
                  <a:rPr lang="es-CL" sz="2200" dirty="0"/>
                  <a:t>Cada nodo tiene una lista de los nodos a los que tiene una arista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600" dirty="0"/>
                  <a:t>Matriz de adyacencia</a:t>
                </a:r>
              </a:p>
              <a:p>
                <a:pPr marL="292608" lvl="1" indent="0">
                  <a:buClr>
                    <a:schemeClr val="accent2"/>
                  </a:buClr>
                  <a:buNone/>
                </a:pPr>
                <a:r>
                  <a:rPr lang="es-CL" sz="2200" dirty="0"/>
                  <a:t>La coordenada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2200" dirty="0"/>
                  <a:t> de la matriz indica si la arista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sz="2200" dirty="0"/>
                  <a:t> está en el grafo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9409E4-3FEF-46F1-9A5B-3ADB53B29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grafo de un problema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¿Algún problema con este proceso?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grafo de otro problema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¿Y con este?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5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C3853-63E2-4B7A-AB4D-AF6C07E4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Ciclos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675A6-C2C8-45BC-BF0A-5EDECC2F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dirty="0"/>
              <a:t>Si el grafo tiene un </a:t>
            </a:r>
            <a:r>
              <a:rPr lang="es-CL" b="1" dirty="0">
                <a:solidFill>
                  <a:schemeClr val="accent2"/>
                </a:solidFill>
              </a:rPr>
              <a:t>ciclo</a:t>
            </a:r>
            <a:r>
              <a:rPr lang="es-CL" dirty="0"/>
              <a:t>, entonces el proceso no es posible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¿Cómo podemos buscar ciclos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354816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45DE-D19F-4D76-BA73-5E85E9AF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relación </a:t>
            </a:r>
            <a:r>
              <a:rPr lang="es-CL" i="1" dirty="0"/>
              <a:t>posterior 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2359E-62EE-42CA-8B8C-A6355CA93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/>
                  <a:t>Diremos que una tarea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dirty="0"/>
                  <a:t> 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posterior</a:t>
                </a:r>
                <a:r>
                  <a:rPr lang="es-CL" dirty="0"/>
                  <a:t> a una tarea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si: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ó</m:t>
                      </m:r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:r>
                  <a:rPr lang="es-CL" b="0" dirty="0"/>
                  <a:t>Existe una tarea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L" b="0" dirty="0"/>
                  <a:t> tal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L" dirty="0"/>
                  <a:t>, 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dirty="0"/>
                  <a:t> 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posterior</a:t>
                </a:r>
                <a:r>
                  <a:rPr lang="es-CL" dirty="0"/>
                  <a:t>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s-CL" b="0" dirty="0"/>
              </a:p>
              <a:p>
                <a:pPr marL="0" indent="0" algn="ctr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Significa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debe realizarse antes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2359E-62EE-42CA-8B8C-A6355CA93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 b="-37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86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3DB9-56F8-412D-927C-155D7CB8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Posteriores y ciclos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1CD53-E81B-4751-8FBF-C6226A07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600" dirty="0"/>
              <a:t>Si una tarea es </a:t>
            </a:r>
            <a:r>
              <a:rPr lang="es-CL" sz="2600" b="1" dirty="0">
                <a:solidFill>
                  <a:schemeClr val="accent2"/>
                </a:solidFill>
              </a:rPr>
              <a:t>posterior</a:t>
            </a:r>
            <a:r>
              <a:rPr lang="es-CL" sz="2600" dirty="0"/>
              <a:t> a si misma, forma parte de un </a:t>
            </a:r>
            <a:r>
              <a:rPr lang="es-CL" sz="2600" b="1" dirty="0">
                <a:solidFill>
                  <a:schemeClr val="accent2"/>
                </a:solidFill>
              </a:rPr>
              <a:t>ciclo</a:t>
            </a:r>
          </a:p>
          <a:p>
            <a:endParaRPr lang="es-CL" sz="2600" dirty="0"/>
          </a:p>
          <a:p>
            <a:pPr marL="0" indent="0">
              <a:buNone/>
            </a:pPr>
            <a:r>
              <a:rPr lang="es-CL" sz="2600" dirty="0"/>
              <a:t>¿Cómo podemos identificar las tareas posteriores a una tarea?</a:t>
            </a:r>
          </a:p>
          <a:p>
            <a:pPr marL="0" indent="0">
              <a:buNone/>
            </a:pPr>
            <a:endParaRPr lang="es-CL" sz="2600" dirty="0"/>
          </a:p>
          <a:p>
            <a:pPr marL="0" indent="0">
              <a:buNone/>
            </a:pPr>
            <a:r>
              <a:rPr lang="es-CL" sz="2600" dirty="0"/>
              <a:t>Pensemos en la definición de la propiedad</a:t>
            </a:r>
          </a:p>
        </p:txBody>
      </p:sp>
    </p:spTree>
    <p:extLst>
      <p:ext uri="{BB962C8B-B14F-4D97-AF65-F5344CB8AC3E}">
        <p14:creationId xmlns:p14="http://schemas.microsoft.com/office/powerpoint/2010/main" val="317107706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338</TotalTime>
  <Words>1557</Words>
  <Application>Microsoft Office PowerPoint</Application>
  <PresentationFormat>On-screen Show (4:3)</PresentationFormat>
  <Paragraphs>484</Paragraphs>
  <Slides>48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IIC2133</vt:lpstr>
      <vt:lpstr>El proyecto</vt:lpstr>
      <vt:lpstr>Inconsistencia</vt:lpstr>
      <vt:lpstr>En un computador</vt:lpstr>
      <vt:lpstr>Grafo</vt:lpstr>
      <vt:lpstr>El grafo de un problema</vt:lpstr>
      <vt:lpstr>El grafo de otro problema</vt:lpstr>
      <vt:lpstr>Ciclos</vt:lpstr>
      <vt:lpstr>La relación posterior a</vt:lpstr>
      <vt:lpstr>Posteriores y ciclos</vt:lpstr>
      <vt:lpstr>PowerPoint Presentation</vt:lpstr>
      <vt:lpstr>Posteriores</vt:lpstr>
      <vt:lpstr>Posteriores</vt:lpstr>
      <vt:lpstr>Posteriores</vt:lpstr>
      <vt:lpstr>Posteriores</vt:lpstr>
      <vt:lpstr>Posteriores</vt:lpstr>
      <vt:lpstr>Posteriores</vt:lpstr>
      <vt:lpstr>Posteriores</vt:lpstr>
      <vt:lpstr>Repeticiones</vt:lpstr>
      <vt:lpstr>PowerPoint Presentation</vt:lpstr>
      <vt:lpstr>Posteriores</vt:lpstr>
      <vt:lpstr>Posteriores</vt:lpstr>
      <vt:lpstr>Posteriores</vt:lpstr>
      <vt:lpstr>Posteriores</vt:lpstr>
      <vt:lpstr>Posteriores</vt:lpstr>
      <vt:lpstr>Posteriores</vt:lpstr>
      <vt:lpstr>Posteriores</vt:lpstr>
      <vt:lpstr>Posteriores</vt:lpstr>
      <vt:lpstr>Posteriores</vt:lpstr>
      <vt:lpstr>Posteriores</vt:lpstr>
      <vt:lpstr>Posteriores</vt:lpstr>
      <vt:lpstr>Identificar Ciclos</vt:lpstr>
      <vt:lpstr>Algo así como esto</vt:lpstr>
      <vt:lpstr>Algo así como esto</vt:lpstr>
      <vt:lpstr>Observación</vt:lpstr>
      <vt:lpstr>PowerPoint Presentation</vt:lpstr>
      <vt:lpstr>PowerPoint Presentation</vt:lpstr>
      <vt:lpstr>En acción</vt:lpstr>
      <vt:lpstr>En acción</vt:lpstr>
      <vt:lpstr>En acción</vt:lpstr>
      <vt:lpstr>En acción</vt:lpstr>
      <vt:lpstr>En acción</vt:lpstr>
      <vt:lpstr>En acción</vt:lpstr>
      <vt:lpstr>En acción</vt:lpstr>
      <vt:lpstr>En acción</vt:lpstr>
      <vt:lpstr>En acción</vt:lpstr>
      <vt:lpstr>En acción</vt:lpstr>
      <vt:lpstr>Depth First Search (DFS)</vt:lpstr>
      <vt:lpstr>Grafos en memoria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Vicente Errázuriz Quiroga</cp:lastModifiedBy>
  <cp:revision>95</cp:revision>
  <dcterms:created xsi:type="dcterms:W3CDTF">2018-04-24T22:29:29Z</dcterms:created>
  <dcterms:modified xsi:type="dcterms:W3CDTF">2018-04-28T19:04:44Z</dcterms:modified>
</cp:coreProperties>
</file>