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36"/>
  </p:notesMasterIdLst>
  <p:sldIdLst>
    <p:sldId id="256" r:id="rId2"/>
    <p:sldId id="261" r:id="rId3"/>
    <p:sldId id="258" r:id="rId4"/>
    <p:sldId id="260" r:id="rId5"/>
    <p:sldId id="262" r:id="rId6"/>
    <p:sldId id="271" r:id="rId7"/>
    <p:sldId id="272" r:id="rId8"/>
    <p:sldId id="269" r:id="rId9"/>
    <p:sldId id="273" r:id="rId10"/>
    <p:sldId id="277" r:id="rId11"/>
    <p:sldId id="279" r:id="rId12"/>
    <p:sldId id="281" r:id="rId13"/>
    <p:sldId id="282" r:id="rId14"/>
    <p:sldId id="283" r:id="rId15"/>
    <p:sldId id="284" r:id="rId16"/>
    <p:sldId id="285" r:id="rId17"/>
    <p:sldId id="305" r:id="rId18"/>
    <p:sldId id="286" r:id="rId19"/>
    <p:sldId id="287" r:id="rId20"/>
    <p:sldId id="288" r:id="rId21"/>
    <p:sldId id="289" r:id="rId22"/>
    <p:sldId id="290" r:id="rId23"/>
    <p:sldId id="291" r:id="rId24"/>
    <p:sldId id="304" r:id="rId25"/>
    <p:sldId id="292" r:id="rId26"/>
    <p:sldId id="293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2683C6"/>
    <a:srgbClr val="FFCC99"/>
    <a:srgbClr val="FF99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68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DBB1B-06CF-43E0-86F3-BA723ED22830}" type="datetimeFigureOut">
              <a:rPr lang="es-CL" smtClean="0"/>
              <a:t>10-04-2018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11401-0AA7-4F33-9827-FE51C7CB33EA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11452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Claramente los nodos 2 pueden quedarse tal cual.</a:t>
            </a:r>
          </a:p>
          <a:p>
            <a:r>
              <a:rPr lang="es-CL" dirty="0"/>
              <a:t>Que hacer con los nodos 3 es el dilema: hay que separarlos en 2 nodos 2, pero como?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11401-0AA7-4F33-9827-FE51C7CB33EA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72257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El primer dato del nodo queda como nodo negro, y como su hijo, a su derecha, cuelga el segundo dato como nodo rojo.</a:t>
            </a:r>
          </a:p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11401-0AA7-4F33-9827-FE51C7CB33EA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2954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Los nodos rojos simbolizan los datos adicionales en los nodos-3. Los nodos negros simbolizan los nodos del árbol 2-3.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11401-0AA7-4F33-9827-FE51C7CB33EA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3735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Los nodos rojos simbolizan los datos adicionales en los nodos-3. Los nodos negros simbolizan los nodos del árbol 2-3.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11401-0AA7-4F33-9827-FE51C7CB33EA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42275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Hay un pequeño problema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11401-0AA7-4F33-9827-FE51C7CB33EA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47562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Recordar que son los nodos negros (y sus posibles hijos rojos) los que corresponden a nodos de un árbol 2-4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11401-0AA7-4F33-9827-FE51C7CB33EA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42540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21CBD4-5D49-4855-9199-B4080CCF8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Árboles 2-3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630B05-67F0-42A4-9518-B55E462CF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s-CL" dirty="0"/>
              <a:t>Las operaciones en 2-3 tienen mucho </a:t>
            </a:r>
            <a:r>
              <a:rPr lang="es-CL" i="1" dirty="0"/>
              <a:t>overhead</a:t>
            </a:r>
          </a:p>
          <a:p>
            <a:endParaRPr lang="es-CL" dirty="0"/>
          </a:p>
          <a:p>
            <a:r>
              <a:rPr lang="es-CL" dirty="0"/>
              <a:t>¿Será posible representar un árbol 2-3 como un ABB?</a:t>
            </a:r>
          </a:p>
          <a:p>
            <a:endParaRPr lang="es-CL" dirty="0"/>
          </a:p>
          <a:p>
            <a:r>
              <a:rPr lang="es-CL" dirty="0"/>
              <a:t>Nos interesa conservar toda la información del 2-3</a:t>
            </a:r>
          </a:p>
        </p:txBody>
      </p:sp>
    </p:spTree>
    <p:extLst>
      <p:ext uri="{BB962C8B-B14F-4D97-AF65-F5344CB8AC3E}">
        <p14:creationId xmlns:p14="http://schemas.microsoft.com/office/powerpoint/2010/main" val="2443209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E4D38-8E6A-485A-A499-89B05D74E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No todos los árboles rojo-negro tienen un 2-3 equivalente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r>
              <a:rPr lang="es-CL" dirty="0"/>
              <a:t>…¡pero sí tienen un 2-4 equivalente!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5DE931-AA52-4A44-89D4-B3F4964A5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Equivalencia con los 2-3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965E2C6-E58A-4BD7-B2B9-FC0476D26009}"/>
              </a:ext>
            </a:extLst>
          </p:cNvPr>
          <p:cNvGrpSpPr/>
          <p:nvPr/>
        </p:nvGrpSpPr>
        <p:grpSpPr>
          <a:xfrm>
            <a:off x="3080032" y="2154048"/>
            <a:ext cx="3214235" cy="3138523"/>
            <a:chOff x="2680537" y="2342906"/>
            <a:chExt cx="3720893" cy="363324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445FB90-F201-40DD-9579-0657DDF2489B}"/>
                </a:ext>
              </a:extLst>
            </p:cNvPr>
            <p:cNvCxnSpPr>
              <a:stCxn id="15" idx="5"/>
              <a:endCxn id="14" idx="0"/>
            </p:cNvCxnSpPr>
            <p:nvPr/>
          </p:nvCxnSpPr>
          <p:spPr>
            <a:xfrm>
              <a:off x="3104000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C1A2181-82BA-4B8F-9095-6825E8747CEC}"/>
                </a:ext>
              </a:extLst>
            </p:cNvPr>
            <p:cNvCxnSpPr>
              <a:stCxn id="19" idx="3"/>
              <a:endCxn id="18" idx="0"/>
            </p:cNvCxnSpPr>
            <p:nvPr/>
          </p:nvCxnSpPr>
          <p:spPr>
            <a:xfrm flipH="1">
              <a:off x="3672781" y="4857786"/>
              <a:ext cx="72647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5B9F0F1-54E3-42C2-9EF9-5115AFD5E83D}"/>
                </a:ext>
              </a:extLst>
            </p:cNvPr>
            <p:cNvCxnSpPr>
              <a:stCxn id="19" idx="5"/>
              <a:endCxn id="17" idx="0"/>
            </p:cNvCxnSpPr>
            <p:nvPr/>
          </p:nvCxnSpPr>
          <p:spPr>
            <a:xfrm>
              <a:off x="4096236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A189966-78B9-46BC-968D-994DCE8D796A}"/>
                </a:ext>
              </a:extLst>
            </p:cNvPr>
            <p:cNvCxnSpPr>
              <a:stCxn id="16" idx="3"/>
              <a:endCxn id="15" idx="0"/>
            </p:cNvCxnSpPr>
            <p:nvPr/>
          </p:nvCxnSpPr>
          <p:spPr>
            <a:xfrm flipH="1">
              <a:off x="2928596" y="3818348"/>
              <a:ext cx="320722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19C7D13-1147-4D7A-A7FA-412E992F0D61}"/>
                </a:ext>
              </a:extLst>
            </p:cNvPr>
            <p:cNvCxnSpPr>
              <a:stCxn id="24" idx="5"/>
              <a:endCxn id="23" idx="0"/>
            </p:cNvCxnSpPr>
            <p:nvPr/>
          </p:nvCxnSpPr>
          <p:spPr>
            <a:xfrm>
              <a:off x="6080708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FE4092B-DCDF-4102-A3FD-F681CC8867EA}"/>
                </a:ext>
              </a:extLst>
            </p:cNvPr>
            <p:cNvCxnSpPr>
              <a:stCxn id="22" idx="3"/>
              <a:endCxn id="21" idx="0"/>
            </p:cNvCxnSpPr>
            <p:nvPr/>
          </p:nvCxnSpPr>
          <p:spPr>
            <a:xfrm flipH="1">
              <a:off x="4913068" y="3818348"/>
              <a:ext cx="320722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E854FBB-E3D7-454C-AEFC-F10ACD9ED0FE}"/>
                </a:ext>
              </a:extLst>
            </p:cNvPr>
            <p:cNvCxnSpPr>
              <a:stCxn id="22" idx="5"/>
              <a:endCxn id="24" idx="0"/>
            </p:cNvCxnSpPr>
            <p:nvPr/>
          </p:nvCxnSpPr>
          <p:spPr>
            <a:xfrm>
              <a:off x="5584598" y="3818348"/>
              <a:ext cx="320706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9AE20F5-281A-414C-88FE-71C9873348DD}"/>
                </a:ext>
              </a:extLst>
            </p:cNvPr>
            <p:cNvCxnSpPr>
              <a:stCxn id="13" idx="3"/>
              <a:endCxn id="16" idx="0"/>
            </p:cNvCxnSpPr>
            <p:nvPr/>
          </p:nvCxnSpPr>
          <p:spPr>
            <a:xfrm flipH="1">
              <a:off x="3424722" y="2766369"/>
              <a:ext cx="816832" cy="628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02D7839-A67B-4069-9E62-CE3A61EF71CD}"/>
                </a:ext>
              </a:extLst>
            </p:cNvPr>
            <p:cNvCxnSpPr>
              <a:stCxn id="13" idx="5"/>
              <a:endCxn id="22" idx="0"/>
            </p:cNvCxnSpPr>
            <p:nvPr/>
          </p:nvCxnSpPr>
          <p:spPr>
            <a:xfrm>
              <a:off x="4592362" y="2766369"/>
              <a:ext cx="816832" cy="628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63BAE04-5A47-4D2E-BA02-B14CC3E0AF58}"/>
                </a:ext>
              </a:extLst>
            </p:cNvPr>
            <p:cNvSpPr/>
            <p:nvPr/>
          </p:nvSpPr>
          <p:spPr>
            <a:xfrm>
              <a:off x="4168899" y="2342906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A543FA3-8285-40CE-B9B6-114032985374}"/>
                </a:ext>
              </a:extLst>
            </p:cNvPr>
            <p:cNvSpPr/>
            <p:nvPr/>
          </p:nvSpPr>
          <p:spPr>
            <a:xfrm>
              <a:off x="2928604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24912A9-E77C-46CE-A783-FF89200F84CF}"/>
                </a:ext>
              </a:extLst>
            </p:cNvPr>
            <p:cNvSpPr/>
            <p:nvPr/>
          </p:nvSpPr>
          <p:spPr>
            <a:xfrm>
              <a:off x="2680537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8E3DEA7-C114-4AF0-9F9C-848CD0281ABC}"/>
                </a:ext>
              </a:extLst>
            </p:cNvPr>
            <p:cNvSpPr/>
            <p:nvPr/>
          </p:nvSpPr>
          <p:spPr>
            <a:xfrm>
              <a:off x="3176663" y="3394885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FC91A2C-1B02-4955-A12C-B91F788F3ACC}"/>
                </a:ext>
              </a:extLst>
            </p:cNvPr>
            <p:cNvSpPr/>
            <p:nvPr/>
          </p:nvSpPr>
          <p:spPr>
            <a:xfrm>
              <a:off x="3920840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4308AD6-E3F9-4352-9A9A-735EC8950FAA}"/>
                </a:ext>
              </a:extLst>
            </p:cNvPr>
            <p:cNvSpPr/>
            <p:nvPr/>
          </p:nvSpPr>
          <p:spPr>
            <a:xfrm>
              <a:off x="3424722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404167E-CE53-4975-B827-08231926BC30}"/>
                </a:ext>
              </a:extLst>
            </p:cNvPr>
            <p:cNvSpPr/>
            <p:nvPr/>
          </p:nvSpPr>
          <p:spPr>
            <a:xfrm>
              <a:off x="3672773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F1956E3-FD21-4C15-AD55-F04A16344AD3}"/>
                </a:ext>
              </a:extLst>
            </p:cNvPr>
            <p:cNvCxnSpPr>
              <a:stCxn id="16" idx="5"/>
              <a:endCxn id="19" idx="0"/>
            </p:cNvCxnSpPr>
            <p:nvPr/>
          </p:nvCxnSpPr>
          <p:spPr>
            <a:xfrm>
              <a:off x="3600126" y="3818348"/>
              <a:ext cx="320706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E397400-A0C2-4010-B242-934A88248D2F}"/>
                </a:ext>
              </a:extLst>
            </p:cNvPr>
            <p:cNvSpPr/>
            <p:nvPr/>
          </p:nvSpPr>
          <p:spPr>
            <a:xfrm>
              <a:off x="4665009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35DD8DB-FFB7-4893-8C7C-D9D119019157}"/>
                </a:ext>
              </a:extLst>
            </p:cNvPr>
            <p:cNvSpPr/>
            <p:nvPr/>
          </p:nvSpPr>
          <p:spPr>
            <a:xfrm>
              <a:off x="5161135" y="3394885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DF73BF0-E12D-4BAD-ABD2-A85E77C4939B}"/>
                </a:ext>
              </a:extLst>
            </p:cNvPr>
            <p:cNvSpPr/>
            <p:nvPr/>
          </p:nvSpPr>
          <p:spPr>
            <a:xfrm>
              <a:off x="5905312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B25507D-1461-4479-BE5E-EDA30E9E4184}"/>
                </a:ext>
              </a:extLst>
            </p:cNvPr>
            <p:cNvSpPr/>
            <p:nvPr/>
          </p:nvSpPr>
          <p:spPr>
            <a:xfrm>
              <a:off x="5657245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855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6270-CD33-41D1-82C9-66D03AF4F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Equivalencia con los 2-4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7C62424-D475-4948-B5C5-03724EDC9F25}"/>
              </a:ext>
            </a:extLst>
          </p:cNvPr>
          <p:cNvCxnSpPr>
            <a:stCxn id="29" idx="3"/>
            <a:endCxn id="28" idx="0"/>
          </p:cNvCxnSpPr>
          <p:nvPr/>
        </p:nvCxnSpPr>
        <p:spPr>
          <a:xfrm flipH="1">
            <a:off x="7306736" y="2142740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C1ADF8-9B02-4A56-BDC9-EBDE8714925C}"/>
              </a:ext>
            </a:extLst>
          </p:cNvPr>
          <p:cNvCxnSpPr>
            <a:stCxn id="29" idx="5"/>
            <a:endCxn id="31" idx="0"/>
          </p:cNvCxnSpPr>
          <p:nvPr/>
        </p:nvCxnSpPr>
        <p:spPr>
          <a:xfrm>
            <a:off x="7886827" y="2142740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242707C8-330A-4EAD-958D-AE3911E8F822}"/>
              </a:ext>
            </a:extLst>
          </p:cNvPr>
          <p:cNvSpPr/>
          <p:nvPr/>
        </p:nvSpPr>
        <p:spPr>
          <a:xfrm>
            <a:off x="7092454" y="2674840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43CB72B-995F-4F0D-9D96-B45BC81FB687}"/>
              </a:ext>
            </a:extLst>
          </p:cNvPr>
          <p:cNvSpPr/>
          <p:nvPr/>
        </p:nvSpPr>
        <p:spPr>
          <a:xfrm>
            <a:off x="7521025" y="1776938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225525B-B15D-4B4E-9849-7D42B038D53D}"/>
              </a:ext>
            </a:extLst>
          </p:cNvPr>
          <p:cNvSpPr/>
          <p:nvPr/>
        </p:nvSpPr>
        <p:spPr>
          <a:xfrm>
            <a:off x="7949581" y="2674840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30FEBAB-E563-4FA8-9306-786298FDDABE}"/>
              </a:ext>
            </a:extLst>
          </p:cNvPr>
          <p:cNvCxnSpPr>
            <a:cxnSpLocks/>
            <a:stCxn id="28" idx="3"/>
          </p:cNvCxnSpPr>
          <p:nvPr/>
        </p:nvCxnSpPr>
        <p:spPr>
          <a:xfrm flipH="1">
            <a:off x="7091632" y="3040642"/>
            <a:ext cx="63584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EA2D48D-FEA7-4554-A245-AC344FEB58D6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7458256" y="3040642"/>
            <a:ext cx="62754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1A6448C-1972-43B2-947C-1B92A3BB1D6A}"/>
              </a:ext>
            </a:extLst>
          </p:cNvPr>
          <p:cNvCxnSpPr>
            <a:cxnSpLocks/>
            <a:stCxn id="31" idx="3"/>
          </p:cNvCxnSpPr>
          <p:nvPr/>
        </p:nvCxnSpPr>
        <p:spPr>
          <a:xfrm flipH="1">
            <a:off x="7948767" y="3040642"/>
            <a:ext cx="63576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F0A9953-3054-4A48-A542-76AA6F1F4F70}"/>
              </a:ext>
            </a:extLst>
          </p:cNvPr>
          <p:cNvCxnSpPr>
            <a:cxnSpLocks/>
            <a:stCxn id="31" idx="5"/>
          </p:cNvCxnSpPr>
          <p:nvPr/>
        </p:nvCxnSpPr>
        <p:spPr>
          <a:xfrm>
            <a:off x="8315383" y="3040642"/>
            <a:ext cx="62762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54C386B2-D1A0-4E6A-AB94-6248F9299713}"/>
              </a:ext>
            </a:extLst>
          </p:cNvPr>
          <p:cNvSpPr/>
          <p:nvPr/>
        </p:nvSpPr>
        <p:spPr>
          <a:xfrm>
            <a:off x="7150369" y="4436940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3E362FE-9C90-46D0-970E-97610A45BFC2}"/>
              </a:ext>
            </a:extLst>
          </p:cNvPr>
          <p:cNvSpPr/>
          <p:nvPr/>
        </p:nvSpPr>
        <p:spPr>
          <a:xfrm>
            <a:off x="7560115" y="4436940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CFAB50D-6E9A-47DB-B771-E8645FA7D535}"/>
              </a:ext>
            </a:extLst>
          </p:cNvPr>
          <p:cNvSpPr/>
          <p:nvPr/>
        </p:nvSpPr>
        <p:spPr>
          <a:xfrm>
            <a:off x="7969861" y="4436940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5C584A5-D47C-4916-97E9-B85D8B88675E}"/>
              </a:ext>
            </a:extLst>
          </p:cNvPr>
          <p:cNvCxnSpPr>
            <a:cxnSpLocks/>
          </p:cNvCxnSpPr>
          <p:nvPr/>
        </p:nvCxnSpPr>
        <p:spPr>
          <a:xfrm flipH="1">
            <a:off x="6815592" y="4846686"/>
            <a:ext cx="334109" cy="643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D4DEB2-D715-405C-AD8A-205C552CBC24}"/>
              </a:ext>
            </a:extLst>
          </p:cNvPr>
          <p:cNvCxnSpPr>
            <a:cxnSpLocks/>
          </p:cNvCxnSpPr>
          <p:nvPr/>
        </p:nvCxnSpPr>
        <p:spPr>
          <a:xfrm flipH="1">
            <a:off x="7448522" y="4857444"/>
            <a:ext cx="111595" cy="643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060ECB0-DA91-4E44-9733-D12BC815AAB6}"/>
              </a:ext>
            </a:extLst>
          </p:cNvPr>
          <p:cNvCxnSpPr>
            <a:cxnSpLocks/>
          </p:cNvCxnSpPr>
          <p:nvPr/>
        </p:nvCxnSpPr>
        <p:spPr>
          <a:xfrm>
            <a:off x="7969861" y="4857444"/>
            <a:ext cx="102326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83E0110-7F03-4AE1-855B-CFCA4616CFF6}"/>
              </a:ext>
            </a:extLst>
          </p:cNvPr>
          <p:cNvCxnSpPr>
            <a:cxnSpLocks/>
          </p:cNvCxnSpPr>
          <p:nvPr/>
        </p:nvCxnSpPr>
        <p:spPr>
          <a:xfrm>
            <a:off x="8378145" y="4857444"/>
            <a:ext cx="345505" cy="643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2C98ED3-D2A2-4968-BC6F-E9EB54C9F050}"/>
              </a:ext>
            </a:extLst>
          </p:cNvPr>
          <p:cNvCxnSpPr>
            <a:cxnSpLocks/>
          </p:cNvCxnSpPr>
          <p:nvPr/>
        </p:nvCxnSpPr>
        <p:spPr>
          <a:xfrm>
            <a:off x="6496592" y="1581474"/>
            <a:ext cx="0" cy="4247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4B233C1-D088-4178-B751-E313B4B2DD7B}"/>
              </a:ext>
            </a:extLst>
          </p:cNvPr>
          <p:cNvCxnSpPr>
            <a:cxnSpLocks/>
          </p:cNvCxnSpPr>
          <p:nvPr/>
        </p:nvCxnSpPr>
        <p:spPr>
          <a:xfrm>
            <a:off x="2281179" y="1581474"/>
            <a:ext cx="0" cy="4247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87E39DC8-DBD4-4AE2-A7AD-33354AD29D27}"/>
              </a:ext>
            </a:extLst>
          </p:cNvPr>
          <p:cNvSpPr/>
          <p:nvPr/>
        </p:nvSpPr>
        <p:spPr>
          <a:xfrm>
            <a:off x="3957381" y="4447698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B914B6D-1F4C-4935-8F67-EE345FBDEBB4}"/>
              </a:ext>
            </a:extLst>
          </p:cNvPr>
          <p:cNvSpPr/>
          <p:nvPr/>
        </p:nvSpPr>
        <p:spPr>
          <a:xfrm>
            <a:off x="4367127" y="4447698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B6CC138-C9D7-49B7-9DA4-C5770A0578B0}"/>
              </a:ext>
            </a:extLst>
          </p:cNvPr>
          <p:cNvCxnSpPr>
            <a:cxnSpLocks/>
          </p:cNvCxnSpPr>
          <p:nvPr/>
        </p:nvCxnSpPr>
        <p:spPr>
          <a:xfrm flipH="1">
            <a:off x="3750979" y="4868202"/>
            <a:ext cx="211252" cy="643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7700A56-6070-45A2-B8F7-46F848B905A1}"/>
              </a:ext>
            </a:extLst>
          </p:cNvPr>
          <p:cNvCxnSpPr>
            <a:cxnSpLocks/>
          </p:cNvCxnSpPr>
          <p:nvPr/>
        </p:nvCxnSpPr>
        <p:spPr>
          <a:xfrm flipH="1">
            <a:off x="4367128" y="4868202"/>
            <a:ext cx="1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1BB0940-6D3A-4612-8551-73D10BBD971A}"/>
              </a:ext>
            </a:extLst>
          </p:cNvPr>
          <p:cNvCxnSpPr>
            <a:cxnSpLocks/>
          </p:cNvCxnSpPr>
          <p:nvPr/>
        </p:nvCxnSpPr>
        <p:spPr>
          <a:xfrm>
            <a:off x="4776873" y="4868202"/>
            <a:ext cx="233923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4DA5001-1080-4D8B-9842-8AE0B09ED444}"/>
              </a:ext>
            </a:extLst>
          </p:cNvPr>
          <p:cNvCxnSpPr>
            <a:stCxn id="96" idx="3"/>
          </p:cNvCxnSpPr>
          <p:nvPr/>
        </p:nvCxnSpPr>
        <p:spPr>
          <a:xfrm flipH="1">
            <a:off x="679398" y="2142740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87AA640-2EFB-488B-9EF7-0403CE3F1D0E}"/>
              </a:ext>
            </a:extLst>
          </p:cNvPr>
          <p:cNvCxnSpPr>
            <a:stCxn id="96" idx="5"/>
          </p:cNvCxnSpPr>
          <p:nvPr/>
        </p:nvCxnSpPr>
        <p:spPr>
          <a:xfrm>
            <a:off x="1259489" y="2142740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966B1EB5-EAFC-44E4-9D56-24CB76DC2AE5}"/>
              </a:ext>
            </a:extLst>
          </p:cNvPr>
          <p:cNvSpPr/>
          <p:nvPr/>
        </p:nvSpPr>
        <p:spPr>
          <a:xfrm>
            <a:off x="893687" y="1776938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3FCCD7D-F8D5-4129-91C9-415F4E0ACAC4}"/>
              </a:ext>
            </a:extLst>
          </p:cNvPr>
          <p:cNvSpPr/>
          <p:nvPr/>
        </p:nvSpPr>
        <p:spPr>
          <a:xfrm>
            <a:off x="895149" y="4436940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2273DA1-603E-4425-B503-2C33E86E263C}"/>
              </a:ext>
            </a:extLst>
          </p:cNvPr>
          <p:cNvCxnSpPr>
            <a:cxnSpLocks/>
          </p:cNvCxnSpPr>
          <p:nvPr/>
        </p:nvCxnSpPr>
        <p:spPr>
          <a:xfrm flipH="1">
            <a:off x="783556" y="4857444"/>
            <a:ext cx="116443" cy="654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BA6A226-5B26-40DF-9CC5-470DCA79AB16}"/>
              </a:ext>
            </a:extLst>
          </p:cNvPr>
          <p:cNvCxnSpPr>
            <a:cxnSpLocks/>
          </p:cNvCxnSpPr>
          <p:nvPr/>
        </p:nvCxnSpPr>
        <p:spPr>
          <a:xfrm>
            <a:off x="1304898" y="4857444"/>
            <a:ext cx="111589" cy="643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FEB70A2-D6B1-4851-8EFA-CCAE89CA3B99}"/>
              </a:ext>
            </a:extLst>
          </p:cNvPr>
          <p:cNvCxnSpPr>
            <a:cxnSpLocks/>
            <a:stCxn id="122" idx="3"/>
          </p:cNvCxnSpPr>
          <p:nvPr/>
        </p:nvCxnSpPr>
        <p:spPr>
          <a:xfrm flipH="1">
            <a:off x="5153096" y="2142740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5AB2B1F-4637-4912-9283-0ED6162570E7}"/>
              </a:ext>
            </a:extLst>
          </p:cNvPr>
          <p:cNvCxnSpPr>
            <a:stCxn id="122" idx="5"/>
            <a:endCxn id="123" idx="0"/>
          </p:cNvCxnSpPr>
          <p:nvPr/>
        </p:nvCxnSpPr>
        <p:spPr>
          <a:xfrm>
            <a:off x="5733187" y="2142740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A4ECEDE9-B8D2-4958-AC0A-010774C631D0}"/>
              </a:ext>
            </a:extLst>
          </p:cNvPr>
          <p:cNvSpPr/>
          <p:nvPr/>
        </p:nvSpPr>
        <p:spPr>
          <a:xfrm>
            <a:off x="5367385" y="1776938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EFAC4F3B-4C1B-462F-B1E0-DCD98C319668}"/>
              </a:ext>
            </a:extLst>
          </p:cNvPr>
          <p:cNvSpPr/>
          <p:nvPr/>
        </p:nvSpPr>
        <p:spPr>
          <a:xfrm>
            <a:off x="5795941" y="2674840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4AF26B17-8C93-4FE3-9121-E8A753C03D66}"/>
              </a:ext>
            </a:extLst>
          </p:cNvPr>
          <p:cNvCxnSpPr>
            <a:cxnSpLocks/>
            <a:stCxn id="123" idx="3"/>
          </p:cNvCxnSpPr>
          <p:nvPr/>
        </p:nvCxnSpPr>
        <p:spPr>
          <a:xfrm flipH="1">
            <a:off x="5795127" y="3040642"/>
            <a:ext cx="63576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5FCCFEA-CEC5-4293-B452-3D3D1CA73378}"/>
              </a:ext>
            </a:extLst>
          </p:cNvPr>
          <p:cNvCxnSpPr>
            <a:cxnSpLocks/>
            <a:stCxn id="123" idx="5"/>
          </p:cNvCxnSpPr>
          <p:nvPr/>
        </p:nvCxnSpPr>
        <p:spPr>
          <a:xfrm>
            <a:off x="6161743" y="3040642"/>
            <a:ext cx="62762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D3B725A-8C5A-4839-B3A1-68C82C3D5A4A}"/>
              </a:ext>
            </a:extLst>
          </p:cNvPr>
          <p:cNvCxnSpPr>
            <a:stCxn id="131" idx="3"/>
            <a:endCxn id="130" idx="0"/>
          </p:cNvCxnSpPr>
          <p:nvPr/>
        </p:nvCxnSpPr>
        <p:spPr>
          <a:xfrm flipH="1">
            <a:off x="2764076" y="2142740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D59DB15C-108B-40E8-9C61-5FCA2D029636}"/>
              </a:ext>
            </a:extLst>
          </p:cNvPr>
          <p:cNvCxnSpPr>
            <a:cxnSpLocks/>
            <a:stCxn id="131" idx="5"/>
          </p:cNvCxnSpPr>
          <p:nvPr/>
        </p:nvCxnSpPr>
        <p:spPr>
          <a:xfrm>
            <a:off x="3344167" y="2142740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FDEC45B3-0137-479A-A66B-0F1272E7B83A}"/>
              </a:ext>
            </a:extLst>
          </p:cNvPr>
          <p:cNvSpPr/>
          <p:nvPr/>
        </p:nvSpPr>
        <p:spPr>
          <a:xfrm>
            <a:off x="2549794" y="2674840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C2D24B27-14BD-4716-8986-369F4A5CD94B}"/>
              </a:ext>
            </a:extLst>
          </p:cNvPr>
          <p:cNvSpPr/>
          <p:nvPr/>
        </p:nvSpPr>
        <p:spPr>
          <a:xfrm>
            <a:off x="2978365" y="1776938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B2520E7D-2F46-4E75-8C8F-52D406E4058C}"/>
              </a:ext>
            </a:extLst>
          </p:cNvPr>
          <p:cNvCxnSpPr>
            <a:cxnSpLocks/>
            <a:stCxn id="130" idx="3"/>
          </p:cNvCxnSpPr>
          <p:nvPr/>
        </p:nvCxnSpPr>
        <p:spPr>
          <a:xfrm flipH="1">
            <a:off x="2548972" y="3040642"/>
            <a:ext cx="63584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20B49AC-3EF6-49F6-857C-E5D1DD4C1EE5}"/>
              </a:ext>
            </a:extLst>
          </p:cNvPr>
          <p:cNvCxnSpPr>
            <a:cxnSpLocks/>
            <a:stCxn id="130" idx="5"/>
          </p:cNvCxnSpPr>
          <p:nvPr/>
        </p:nvCxnSpPr>
        <p:spPr>
          <a:xfrm>
            <a:off x="2915596" y="3040642"/>
            <a:ext cx="62754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FCF0BB51-1393-4CC7-B80E-F5AD61B082C5}"/>
              </a:ext>
            </a:extLst>
          </p:cNvPr>
          <p:cNvSpPr txBox="1"/>
          <p:nvPr/>
        </p:nvSpPr>
        <p:spPr>
          <a:xfrm>
            <a:off x="3723989" y="1178481"/>
            <a:ext cx="1227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Rojo Negro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635C49C-4F65-4E09-B74D-9DB68CB8803D}"/>
              </a:ext>
            </a:extLst>
          </p:cNvPr>
          <p:cNvSpPr txBox="1"/>
          <p:nvPr/>
        </p:nvSpPr>
        <p:spPr>
          <a:xfrm>
            <a:off x="4127444" y="591496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dirty="0"/>
              <a:t>2-4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E5551A95-D4F9-43A9-976E-A19DB6DE5500}"/>
              </a:ext>
            </a:extLst>
          </p:cNvPr>
          <p:cNvCxnSpPr>
            <a:cxnSpLocks/>
          </p:cNvCxnSpPr>
          <p:nvPr/>
        </p:nvCxnSpPr>
        <p:spPr>
          <a:xfrm>
            <a:off x="0" y="1581474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FD9A9976-0548-4209-A88F-99A429603C47}"/>
              </a:ext>
            </a:extLst>
          </p:cNvPr>
          <p:cNvSpPr txBox="1"/>
          <p:nvPr/>
        </p:nvSpPr>
        <p:spPr>
          <a:xfrm>
            <a:off x="4213880" y="26836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ó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0D14CEFD-544E-47CB-8366-4E8DFDF8726E}"/>
              </a:ext>
            </a:extLst>
          </p:cNvPr>
          <p:cNvCxnSpPr>
            <a:cxnSpLocks/>
          </p:cNvCxnSpPr>
          <p:nvPr/>
        </p:nvCxnSpPr>
        <p:spPr>
          <a:xfrm>
            <a:off x="-3" y="3900025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BF8ED50-FB87-4E0D-9385-BB3BA4E57AB7}"/>
              </a:ext>
            </a:extLst>
          </p:cNvPr>
          <p:cNvCxnSpPr>
            <a:cxnSpLocks/>
          </p:cNvCxnSpPr>
          <p:nvPr/>
        </p:nvCxnSpPr>
        <p:spPr>
          <a:xfrm>
            <a:off x="0" y="5828726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E356DE1C-AC0F-47B2-87F7-8BD69034615E}"/>
              </a:ext>
            </a:extLst>
          </p:cNvPr>
          <p:cNvSpPr txBox="1"/>
          <p:nvPr/>
        </p:nvSpPr>
        <p:spPr>
          <a:xfrm>
            <a:off x="0" y="63714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dirty="0">
                <a:solidFill>
                  <a:schemeClr val="bg1"/>
                </a:solidFill>
              </a:rPr>
              <a:t>¡Entonces hay que fijarse en el </a:t>
            </a:r>
            <a:r>
              <a:rPr lang="es-CL" sz="2400" b="1" dirty="0">
                <a:solidFill>
                  <a:schemeClr val="bg1"/>
                </a:solidFill>
              </a:rPr>
              <a:t>2-4</a:t>
            </a:r>
            <a:r>
              <a:rPr lang="es-CL" sz="2400" dirty="0">
                <a:solidFill>
                  <a:schemeClr val="bg1"/>
                </a:solidFill>
              </a:rPr>
              <a:t> equivalente!</a:t>
            </a:r>
          </a:p>
        </p:txBody>
      </p:sp>
    </p:spTree>
    <p:extLst>
      <p:ext uri="{BB962C8B-B14F-4D97-AF65-F5344CB8AC3E}">
        <p14:creationId xmlns:p14="http://schemas.microsoft.com/office/powerpoint/2010/main" val="2895210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7B429F9-F78B-4CB1-A5EF-8EBB79D80B27}"/>
              </a:ext>
            </a:extLst>
          </p:cNvPr>
          <p:cNvCxnSpPr>
            <a:cxnSpLocks/>
          </p:cNvCxnSpPr>
          <p:nvPr/>
        </p:nvCxnSpPr>
        <p:spPr>
          <a:xfrm flipH="1">
            <a:off x="772774" y="2020413"/>
            <a:ext cx="1052589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B8885B-2040-490F-92C5-CBD200EF95EF}"/>
              </a:ext>
            </a:extLst>
          </p:cNvPr>
          <p:cNvCxnSpPr>
            <a:endCxn id="31" idx="0"/>
          </p:cNvCxnSpPr>
          <p:nvPr/>
        </p:nvCxnSpPr>
        <p:spPr>
          <a:xfrm flipH="1">
            <a:off x="2011419" y="2020413"/>
            <a:ext cx="226375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18302B3-2FD8-4B64-AC1E-12E118F1BD3A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2647540" y="2020413"/>
            <a:ext cx="397653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E8C5AD-85EA-44F4-9895-EFCC18E0B5E0}"/>
              </a:ext>
            </a:extLst>
          </p:cNvPr>
          <p:cNvCxnSpPr/>
          <p:nvPr/>
        </p:nvCxnSpPr>
        <p:spPr>
          <a:xfrm>
            <a:off x="3045193" y="2020413"/>
            <a:ext cx="828901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Insertemos la Z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7B2B08-AA9C-4B4F-85D6-256B1A2CFD8C}"/>
              </a:ext>
            </a:extLst>
          </p:cNvPr>
          <p:cNvGrpSpPr/>
          <p:nvPr/>
        </p:nvGrpSpPr>
        <p:grpSpPr>
          <a:xfrm>
            <a:off x="5468691" y="1611013"/>
            <a:ext cx="3214235" cy="3138523"/>
            <a:chOff x="2680537" y="2342906"/>
            <a:chExt cx="3720893" cy="363324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7E2775A-E220-4DF0-956C-909C7DA1A9F5}"/>
                </a:ext>
              </a:extLst>
            </p:cNvPr>
            <p:cNvCxnSpPr>
              <a:stCxn id="16" idx="5"/>
              <a:endCxn id="15" idx="0"/>
            </p:cNvCxnSpPr>
            <p:nvPr/>
          </p:nvCxnSpPr>
          <p:spPr>
            <a:xfrm>
              <a:off x="3104000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75AB28B-C835-47BB-B107-542978826C7E}"/>
                </a:ext>
              </a:extLst>
            </p:cNvPr>
            <p:cNvCxnSpPr>
              <a:stCxn id="20" idx="3"/>
              <a:endCxn id="19" idx="0"/>
            </p:cNvCxnSpPr>
            <p:nvPr/>
          </p:nvCxnSpPr>
          <p:spPr>
            <a:xfrm flipH="1">
              <a:off x="3672781" y="4857786"/>
              <a:ext cx="72647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05DEDEF-6C23-4C61-8DC7-B65E3892438B}"/>
                </a:ext>
              </a:extLst>
            </p:cNvPr>
            <p:cNvCxnSpPr>
              <a:stCxn id="20" idx="5"/>
              <a:endCxn id="18" idx="0"/>
            </p:cNvCxnSpPr>
            <p:nvPr/>
          </p:nvCxnSpPr>
          <p:spPr>
            <a:xfrm>
              <a:off x="4096236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A3E7084-A524-4281-AA31-48A4D408FAAA}"/>
                </a:ext>
              </a:extLst>
            </p:cNvPr>
            <p:cNvCxnSpPr>
              <a:stCxn id="17" idx="3"/>
              <a:endCxn id="16" idx="0"/>
            </p:cNvCxnSpPr>
            <p:nvPr/>
          </p:nvCxnSpPr>
          <p:spPr>
            <a:xfrm flipH="1">
              <a:off x="2928596" y="3818348"/>
              <a:ext cx="320722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40B698-B17A-4567-8C8D-3AC7E599C805}"/>
                </a:ext>
              </a:extLst>
            </p:cNvPr>
            <p:cNvCxnSpPr>
              <a:stCxn id="25" idx="5"/>
              <a:endCxn id="24" idx="0"/>
            </p:cNvCxnSpPr>
            <p:nvPr/>
          </p:nvCxnSpPr>
          <p:spPr>
            <a:xfrm>
              <a:off x="6080708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103D014-A62C-485B-A872-D06465575B23}"/>
                </a:ext>
              </a:extLst>
            </p:cNvPr>
            <p:cNvCxnSpPr>
              <a:stCxn id="23" idx="3"/>
              <a:endCxn id="22" idx="0"/>
            </p:cNvCxnSpPr>
            <p:nvPr/>
          </p:nvCxnSpPr>
          <p:spPr>
            <a:xfrm flipH="1">
              <a:off x="4913068" y="3818348"/>
              <a:ext cx="320722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FF66422-77DE-4DDC-A452-E4303767BFD6}"/>
                </a:ext>
              </a:extLst>
            </p:cNvPr>
            <p:cNvCxnSpPr>
              <a:stCxn id="23" idx="5"/>
              <a:endCxn id="25" idx="0"/>
            </p:cNvCxnSpPr>
            <p:nvPr/>
          </p:nvCxnSpPr>
          <p:spPr>
            <a:xfrm>
              <a:off x="5584598" y="3818348"/>
              <a:ext cx="320706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C6C73B-9BA1-40F6-9E18-8E92BE87D78E}"/>
                </a:ext>
              </a:extLst>
            </p:cNvPr>
            <p:cNvCxnSpPr>
              <a:stCxn id="14" idx="3"/>
              <a:endCxn id="17" idx="0"/>
            </p:cNvCxnSpPr>
            <p:nvPr/>
          </p:nvCxnSpPr>
          <p:spPr>
            <a:xfrm flipH="1">
              <a:off x="3424722" y="2766369"/>
              <a:ext cx="816832" cy="628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A772E3-C0BE-47A1-BEAC-8113C42630C8}"/>
                </a:ext>
              </a:extLst>
            </p:cNvPr>
            <p:cNvCxnSpPr>
              <a:stCxn id="14" idx="5"/>
              <a:endCxn id="23" idx="0"/>
            </p:cNvCxnSpPr>
            <p:nvPr/>
          </p:nvCxnSpPr>
          <p:spPr>
            <a:xfrm>
              <a:off x="4592362" y="2766369"/>
              <a:ext cx="816832" cy="628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FA24ADA-8C55-4F2D-AC55-C096CDB71147}"/>
                </a:ext>
              </a:extLst>
            </p:cNvPr>
            <p:cNvSpPr/>
            <p:nvPr/>
          </p:nvSpPr>
          <p:spPr>
            <a:xfrm>
              <a:off x="4168899" y="2342906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2F8B1AA-1CCF-44BE-B2E4-6EABE7A37A02}"/>
                </a:ext>
              </a:extLst>
            </p:cNvPr>
            <p:cNvSpPr/>
            <p:nvPr/>
          </p:nvSpPr>
          <p:spPr>
            <a:xfrm>
              <a:off x="2928604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9BEB29B-FF7C-4EA8-AD1F-C9D935A3062E}"/>
                </a:ext>
              </a:extLst>
            </p:cNvPr>
            <p:cNvSpPr/>
            <p:nvPr/>
          </p:nvSpPr>
          <p:spPr>
            <a:xfrm>
              <a:off x="2680537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34B7CA6-7CC2-4D9B-899A-17F8198FE8A2}"/>
                </a:ext>
              </a:extLst>
            </p:cNvPr>
            <p:cNvSpPr/>
            <p:nvPr/>
          </p:nvSpPr>
          <p:spPr>
            <a:xfrm>
              <a:off x="3176663" y="3394885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20DBB5D-AE07-44D5-81B0-76DFFFB9978A}"/>
                </a:ext>
              </a:extLst>
            </p:cNvPr>
            <p:cNvSpPr/>
            <p:nvPr/>
          </p:nvSpPr>
          <p:spPr>
            <a:xfrm>
              <a:off x="3920840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1B85125-E917-4E1C-ABAF-3FF275801385}"/>
                </a:ext>
              </a:extLst>
            </p:cNvPr>
            <p:cNvSpPr/>
            <p:nvPr/>
          </p:nvSpPr>
          <p:spPr>
            <a:xfrm>
              <a:off x="3424722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CE90FD7-803C-485B-93AC-D51D98D0AB43}"/>
                </a:ext>
              </a:extLst>
            </p:cNvPr>
            <p:cNvSpPr/>
            <p:nvPr/>
          </p:nvSpPr>
          <p:spPr>
            <a:xfrm>
              <a:off x="3672773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D43518C-129D-4F66-A583-D5A2B58999D0}"/>
                </a:ext>
              </a:extLst>
            </p:cNvPr>
            <p:cNvCxnSpPr>
              <a:stCxn id="17" idx="5"/>
              <a:endCxn id="20" idx="0"/>
            </p:cNvCxnSpPr>
            <p:nvPr/>
          </p:nvCxnSpPr>
          <p:spPr>
            <a:xfrm>
              <a:off x="3600126" y="3818348"/>
              <a:ext cx="320706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6767F40-349E-40D3-935F-E760413718CC}"/>
                </a:ext>
              </a:extLst>
            </p:cNvPr>
            <p:cNvSpPr/>
            <p:nvPr/>
          </p:nvSpPr>
          <p:spPr>
            <a:xfrm>
              <a:off x="4665009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FC61803-8A5B-4498-9AA8-5D4A08014F11}"/>
                </a:ext>
              </a:extLst>
            </p:cNvPr>
            <p:cNvSpPr/>
            <p:nvPr/>
          </p:nvSpPr>
          <p:spPr>
            <a:xfrm>
              <a:off x="5161135" y="3394885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899F6A5-2C68-40B9-8426-1E38B07DD06A}"/>
                </a:ext>
              </a:extLst>
            </p:cNvPr>
            <p:cNvSpPr/>
            <p:nvPr/>
          </p:nvSpPr>
          <p:spPr>
            <a:xfrm>
              <a:off x="5905312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5D954CF-1D1C-44D9-9835-75860998AC9B}"/>
                </a:ext>
              </a:extLst>
            </p:cNvPr>
            <p:cNvSpPr/>
            <p:nvPr/>
          </p:nvSpPr>
          <p:spPr>
            <a:xfrm>
              <a:off x="5657245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712CEE21-5263-4337-987E-7E03020CB0EE}"/>
              </a:ext>
            </a:extLst>
          </p:cNvPr>
          <p:cNvSpPr/>
          <p:nvPr/>
        </p:nvSpPr>
        <p:spPr>
          <a:xfrm>
            <a:off x="2237797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A2DC1C-B4C5-4E6B-877D-D5B110428298}"/>
              </a:ext>
            </a:extLst>
          </p:cNvPr>
          <p:cNvSpPr/>
          <p:nvPr/>
        </p:nvSpPr>
        <p:spPr>
          <a:xfrm>
            <a:off x="2647543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80FDBD-2D12-4334-9A0E-C54609A5A3FB}"/>
              </a:ext>
            </a:extLst>
          </p:cNvPr>
          <p:cNvSpPr/>
          <p:nvPr/>
        </p:nvSpPr>
        <p:spPr>
          <a:xfrm>
            <a:off x="1828051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1F98D-7C4C-4342-9308-88E88E66C023}"/>
              </a:ext>
            </a:extLst>
          </p:cNvPr>
          <p:cNvSpPr/>
          <p:nvPr/>
        </p:nvSpPr>
        <p:spPr>
          <a:xfrm>
            <a:off x="36302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637B9C-0DE8-4F17-A124-B5B5B42C7C47}"/>
              </a:ext>
            </a:extLst>
          </p:cNvPr>
          <p:cNvSpPr/>
          <p:nvPr/>
        </p:nvSpPr>
        <p:spPr>
          <a:xfrm>
            <a:off x="77277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CF0068-8409-4CCD-ACA4-B1C0BFA400DB}"/>
              </a:ext>
            </a:extLst>
          </p:cNvPr>
          <p:cNvSpPr/>
          <p:nvPr/>
        </p:nvSpPr>
        <p:spPr>
          <a:xfrm>
            <a:off x="180654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E28293-98AD-474E-AF6C-F34B4F1C0A99}"/>
              </a:ext>
            </a:extLst>
          </p:cNvPr>
          <p:cNvSpPr/>
          <p:nvPr/>
        </p:nvSpPr>
        <p:spPr>
          <a:xfrm>
            <a:off x="221629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AD958E-1120-4AC6-953F-9E44DEAB3243}"/>
              </a:ext>
            </a:extLst>
          </p:cNvPr>
          <p:cNvSpPr/>
          <p:nvPr/>
        </p:nvSpPr>
        <p:spPr>
          <a:xfrm>
            <a:off x="139680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DE34BB-31A5-445A-B6B7-15B9E41B4393}"/>
              </a:ext>
            </a:extLst>
          </p:cNvPr>
          <p:cNvSpPr/>
          <p:nvPr/>
        </p:nvSpPr>
        <p:spPr>
          <a:xfrm>
            <a:off x="284032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C51A43-F7D9-4E24-A8CB-E422B2F63D84}"/>
              </a:ext>
            </a:extLst>
          </p:cNvPr>
          <p:cNvSpPr/>
          <p:nvPr/>
        </p:nvSpPr>
        <p:spPr>
          <a:xfrm>
            <a:off x="3464348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0276D9-15B8-4417-A28C-578A34FB5C11}"/>
              </a:ext>
            </a:extLst>
          </p:cNvPr>
          <p:cNvSpPr/>
          <p:nvPr/>
        </p:nvSpPr>
        <p:spPr>
          <a:xfrm>
            <a:off x="3874094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941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7B429F9-F78B-4CB1-A5EF-8EBB79D80B27}"/>
              </a:ext>
            </a:extLst>
          </p:cNvPr>
          <p:cNvCxnSpPr>
            <a:cxnSpLocks/>
          </p:cNvCxnSpPr>
          <p:nvPr/>
        </p:nvCxnSpPr>
        <p:spPr>
          <a:xfrm flipH="1">
            <a:off x="772774" y="2020413"/>
            <a:ext cx="1052589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B8885B-2040-490F-92C5-CBD200EF95EF}"/>
              </a:ext>
            </a:extLst>
          </p:cNvPr>
          <p:cNvCxnSpPr>
            <a:endCxn id="31" idx="0"/>
          </p:cNvCxnSpPr>
          <p:nvPr/>
        </p:nvCxnSpPr>
        <p:spPr>
          <a:xfrm flipH="1">
            <a:off x="2011419" y="2020413"/>
            <a:ext cx="226375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18302B3-2FD8-4B64-AC1E-12E118F1BD3A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2647540" y="2020413"/>
            <a:ext cx="397653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E8C5AD-85EA-44F4-9895-EFCC18E0B5E0}"/>
              </a:ext>
            </a:extLst>
          </p:cNvPr>
          <p:cNvCxnSpPr/>
          <p:nvPr/>
        </p:nvCxnSpPr>
        <p:spPr>
          <a:xfrm>
            <a:off x="3045193" y="2020413"/>
            <a:ext cx="828901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Insertemos la Z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7B2B08-AA9C-4B4F-85D6-256B1A2CFD8C}"/>
              </a:ext>
            </a:extLst>
          </p:cNvPr>
          <p:cNvGrpSpPr/>
          <p:nvPr/>
        </p:nvGrpSpPr>
        <p:grpSpPr>
          <a:xfrm>
            <a:off x="5468691" y="1611013"/>
            <a:ext cx="3214235" cy="3138523"/>
            <a:chOff x="2680537" y="2342906"/>
            <a:chExt cx="3720893" cy="363324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7E2775A-E220-4DF0-956C-909C7DA1A9F5}"/>
                </a:ext>
              </a:extLst>
            </p:cNvPr>
            <p:cNvCxnSpPr>
              <a:stCxn id="16" idx="5"/>
              <a:endCxn id="15" idx="0"/>
            </p:cNvCxnSpPr>
            <p:nvPr/>
          </p:nvCxnSpPr>
          <p:spPr>
            <a:xfrm>
              <a:off x="3104000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75AB28B-C835-47BB-B107-542978826C7E}"/>
                </a:ext>
              </a:extLst>
            </p:cNvPr>
            <p:cNvCxnSpPr>
              <a:stCxn id="20" idx="3"/>
              <a:endCxn id="19" idx="0"/>
            </p:cNvCxnSpPr>
            <p:nvPr/>
          </p:nvCxnSpPr>
          <p:spPr>
            <a:xfrm flipH="1">
              <a:off x="3672781" y="4857786"/>
              <a:ext cx="72647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05DEDEF-6C23-4C61-8DC7-B65E3892438B}"/>
                </a:ext>
              </a:extLst>
            </p:cNvPr>
            <p:cNvCxnSpPr>
              <a:stCxn id="20" idx="5"/>
              <a:endCxn id="18" idx="0"/>
            </p:cNvCxnSpPr>
            <p:nvPr/>
          </p:nvCxnSpPr>
          <p:spPr>
            <a:xfrm>
              <a:off x="4096236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A3E7084-A524-4281-AA31-48A4D408FAAA}"/>
                </a:ext>
              </a:extLst>
            </p:cNvPr>
            <p:cNvCxnSpPr>
              <a:stCxn id="17" idx="3"/>
              <a:endCxn id="16" idx="0"/>
            </p:cNvCxnSpPr>
            <p:nvPr/>
          </p:nvCxnSpPr>
          <p:spPr>
            <a:xfrm flipH="1">
              <a:off x="2928596" y="3818348"/>
              <a:ext cx="320722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40B698-B17A-4567-8C8D-3AC7E599C805}"/>
                </a:ext>
              </a:extLst>
            </p:cNvPr>
            <p:cNvCxnSpPr>
              <a:stCxn id="25" idx="5"/>
              <a:endCxn id="24" idx="0"/>
            </p:cNvCxnSpPr>
            <p:nvPr/>
          </p:nvCxnSpPr>
          <p:spPr>
            <a:xfrm>
              <a:off x="6080708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103D014-A62C-485B-A872-D06465575B23}"/>
                </a:ext>
              </a:extLst>
            </p:cNvPr>
            <p:cNvCxnSpPr>
              <a:stCxn id="23" idx="3"/>
              <a:endCxn id="22" idx="0"/>
            </p:cNvCxnSpPr>
            <p:nvPr/>
          </p:nvCxnSpPr>
          <p:spPr>
            <a:xfrm flipH="1">
              <a:off x="4913068" y="3818348"/>
              <a:ext cx="320722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FF66422-77DE-4DDC-A452-E4303767BFD6}"/>
                </a:ext>
              </a:extLst>
            </p:cNvPr>
            <p:cNvCxnSpPr>
              <a:stCxn id="23" idx="5"/>
              <a:endCxn id="25" idx="0"/>
            </p:cNvCxnSpPr>
            <p:nvPr/>
          </p:nvCxnSpPr>
          <p:spPr>
            <a:xfrm>
              <a:off x="5584598" y="3818348"/>
              <a:ext cx="320706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C6C73B-9BA1-40F6-9E18-8E92BE87D78E}"/>
                </a:ext>
              </a:extLst>
            </p:cNvPr>
            <p:cNvCxnSpPr>
              <a:stCxn id="14" idx="3"/>
              <a:endCxn id="17" idx="0"/>
            </p:cNvCxnSpPr>
            <p:nvPr/>
          </p:nvCxnSpPr>
          <p:spPr>
            <a:xfrm flipH="1">
              <a:off x="3424722" y="2766369"/>
              <a:ext cx="816832" cy="628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A772E3-C0BE-47A1-BEAC-8113C42630C8}"/>
                </a:ext>
              </a:extLst>
            </p:cNvPr>
            <p:cNvCxnSpPr>
              <a:stCxn id="14" idx="5"/>
              <a:endCxn id="23" idx="0"/>
            </p:cNvCxnSpPr>
            <p:nvPr/>
          </p:nvCxnSpPr>
          <p:spPr>
            <a:xfrm>
              <a:off x="4592362" y="2766369"/>
              <a:ext cx="816832" cy="628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FA24ADA-8C55-4F2D-AC55-C096CDB71147}"/>
                </a:ext>
              </a:extLst>
            </p:cNvPr>
            <p:cNvSpPr/>
            <p:nvPr/>
          </p:nvSpPr>
          <p:spPr>
            <a:xfrm>
              <a:off x="4168899" y="2342906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2F8B1AA-1CCF-44BE-B2E4-6EABE7A37A02}"/>
                </a:ext>
              </a:extLst>
            </p:cNvPr>
            <p:cNvSpPr/>
            <p:nvPr/>
          </p:nvSpPr>
          <p:spPr>
            <a:xfrm>
              <a:off x="2928604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9BEB29B-FF7C-4EA8-AD1F-C9D935A3062E}"/>
                </a:ext>
              </a:extLst>
            </p:cNvPr>
            <p:cNvSpPr/>
            <p:nvPr/>
          </p:nvSpPr>
          <p:spPr>
            <a:xfrm>
              <a:off x="2680537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34B7CA6-7CC2-4D9B-899A-17F8198FE8A2}"/>
                </a:ext>
              </a:extLst>
            </p:cNvPr>
            <p:cNvSpPr/>
            <p:nvPr/>
          </p:nvSpPr>
          <p:spPr>
            <a:xfrm>
              <a:off x="3176663" y="3394885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20DBB5D-AE07-44D5-81B0-76DFFFB9978A}"/>
                </a:ext>
              </a:extLst>
            </p:cNvPr>
            <p:cNvSpPr/>
            <p:nvPr/>
          </p:nvSpPr>
          <p:spPr>
            <a:xfrm>
              <a:off x="3920840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1B85125-E917-4E1C-ABAF-3FF275801385}"/>
                </a:ext>
              </a:extLst>
            </p:cNvPr>
            <p:cNvSpPr/>
            <p:nvPr/>
          </p:nvSpPr>
          <p:spPr>
            <a:xfrm>
              <a:off x="3424722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CE90FD7-803C-485B-93AC-D51D98D0AB43}"/>
                </a:ext>
              </a:extLst>
            </p:cNvPr>
            <p:cNvSpPr/>
            <p:nvPr/>
          </p:nvSpPr>
          <p:spPr>
            <a:xfrm>
              <a:off x="3672773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D43518C-129D-4F66-A583-D5A2B58999D0}"/>
                </a:ext>
              </a:extLst>
            </p:cNvPr>
            <p:cNvCxnSpPr>
              <a:stCxn id="17" idx="5"/>
              <a:endCxn id="20" idx="0"/>
            </p:cNvCxnSpPr>
            <p:nvPr/>
          </p:nvCxnSpPr>
          <p:spPr>
            <a:xfrm>
              <a:off x="3600126" y="3818348"/>
              <a:ext cx="320706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6767F40-349E-40D3-935F-E760413718CC}"/>
                </a:ext>
              </a:extLst>
            </p:cNvPr>
            <p:cNvSpPr/>
            <p:nvPr/>
          </p:nvSpPr>
          <p:spPr>
            <a:xfrm>
              <a:off x="4665009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FC61803-8A5B-4498-9AA8-5D4A08014F11}"/>
                </a:ext>
              </a:extLst>
            </p:cNvPr>
            <p:cNvSpPr/>
            <p:nvPr/>
          </p:nvSpPr>
          <p:spPr>
            <a:xfrm>
              <a:off x="5161135" y="3394885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899F6A5-2C68-40B9-8426-1E38B07DD06A}"/>
                </a:ext>
              </a:extLst>
            </p:cNvPr>
            <p:cNvSpPr/>
            <p:nvPr/>
          </p:nvSpPr>
          <p:spPr>
            <a:xfrm>
              <a:off x="5905312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5D954CF-1D1C-44D9-9835-75860998AC9B}"/>
                </a:ext>
              </a:extLst>
            </p:cNvPr>
            <p:cNvSpPr/>
            <p:nvPr/>
          </p:nvSpPr>
          <p:spPr>
            <a:xfrm>
              <a:off x="5657245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712CEE21-5263-4337-987E-7E03020CB0EE}"/>
              </a:ext>
            </a:extLst>
          </p:cNvPr>
          <p:cNvSpPr/>
          <p:nvPr/>
        </p:nvSpPr>
        <p:spPr>
          <a:xfrm>
            <a:off x="2237797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A2DC1C-B4C5-4E6B-877D-D5B110428298}"/>
              </a:ext>
            </a:extLst>
          </p:cNvPr>
          <p:cNvSpPr/>
          <p:nvPr/>
        </p:nvSpPr>
        <p:spPr>
          <a:xfrm>
            <a:off x="2647543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80FDBD-2D12-4334-9A0E-C54609A5A3FB}"/>
              </a:ext>
            </a:extLst>
          </p:cNvPr>
          <p:cNvSpPr/>
          <p:nvPr/>
        </p:nvSpPr>
        <p:spPr>
          <a:xfrm>
            <a:off x="1828051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1F98D-7C4C-4342-9308-88E88E66C023}"/>
              </a:ext>
            </a:extLst>
          </p:cNvPr>
          <p:cNvSpPr/>
          <p:nvPr/>
        </p:nvSpPr>
        <p:spPr>
          <a:xfrm>
            <a:off x="36302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637B9C-0DE8-4F17-A124-B5B5B42C7C47}"/>
              </a:ext>
            </a:extLst>
          </p:cNvPr>
          <p:cNvSpPr/>
          <p:nvPr/>
        </p:nvSpPr>
        <p:spPr>
          <a:xfrm>
            <a:off x="77277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CF0068-8409-4CCD-ACA4-B1C0BFA400DB}"/>
              </a:ext>
            </a:extLst>
          </p:cNvPr>
          <p:cNvSpPr/>
          <p:nvPr/>
        </p:nvSpPr>
        <p:spPr>
          <a:xfrm>
            <a:off x="180654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E28293-98AD-474E-AF6C-F34B4F1C0A99}"/>
              </a:ext>
            </a:extLst>
          </p:cNvPr>
          <p:cNvSpPr/>
          <p:nvPr/>
        </p:nvSpPr>
        <p:spPr>
          <a:xfrm>
            <a:off x="221629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AD958E-1120-4AC6-953F-9E44DEAB3243}"/>
              </a:ext>
            </a:extLst>
          </p:cNvPr>
          <p:cNvSpPr/>
          <p:nvPr/>
        </p:nvSpPr>
        <p:spPr>
          <a:xfrm>
            <a:off x="139680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DE34BB-31A5-445A-B6B7-15B9E41B4393}"/>
              </a:ext>
            </a:extLst>
          </p:cNvPr>
          <p:cNvSpPr/>
          <p:nvPr/>
        </p:nvSpPr>
        <p:spPr>
          <a:xfrm>
            <a:off x="284032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C51A43-F7D9-4E24-A8CB-E422B2F63D84}"/>
              </a:ext>
            </a:extLst>
          </p:cNvPr>
          <p:cNvSpPr/>
          <p:nvPr/>
        </p:nvSpPr>
        <p:spPr>
          <a:xfrm>
            <a:off x="3464348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0276D9-15B8-4417-A28C-578A34FB5C11}"/>
              </a:ext>
            </a:extLst>
          </p:cNvPr>
          <p:cNvSpPr/>
          <p:nvPr/>
        </p:nvSpPr>
        <p:spPr>
          <a:xfrm>
            <a:off x="3874094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7453A96-F1C5-4560-A39D-7EDEFCBF80EA}"/>
              </a:ext>
            </a:extLst>
          </p:cNvPr>
          <p:cNvSpPr/>
          <p:nvPr/>
        </p:nvSpPr>
        <p:spPr>
          <a:xfrm>
            <a:off x="8473319" y="5287055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Z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BF7714-71C9-4216-B186-8E2AF190DF5A}"/>
              </a:ext>
            </a:extLst>
          </p:cNvPr>
          <p:cNvCxnSpPr>
            <a:stCxn id="40" idx="0"/>
            <a:endCxn id="24" idx="5"/>
          </p:cNvCxnSpPr>
          <p:nvPr/>
        </p:nvCxnSpPr>
        <p:spPr>
          <a:xfrm flipH="1" flipV="1">
            <a:off x="8620164" y="4686774"/>
            <a:ext cx="62762" cy="600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A97960D9-33A3-488C-818E-EE956B7D3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671988"/>
            <a:ext cx="8641076" cy="51961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s-CL" dirty="0"/>
              <a:t>El nodo se inserta </a:t>
            </a:r>
            <a:r>
              <a:rPr lang="es-CL" b="1" dirty="0">
                <a:solidFill>
                  <a:srgbClr val="FF0000"/>
                </a:solidFill>
              </a:rPr>
              <a:t>rojo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EF567FE-A9E4-4357-A532-10426DEC77D2}"/>
              </a:ext>
            </a:extLst>
          </p:cNvPr>
          <p:cNvSpPr/>
          <p:nvPr/>
        </p:nvSpPr>
        <p:spPr>
          <a:xfrm>
            <a:off x="180119" y="1357048"/>
            <a:ext cx="4367151" cy="3178206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41296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7B429F9-F78B-4CB1-A5EF-8EBB79D80B27}"/>
              </a:ext>
            </a:extLst>
          </p:cNvPr>
          <p:cNvCxnSpPr>
            <a:cxnSpLocks/>
          </p:cNvCxnSpPr>
          <p:nvPr/>
        </p:nvCxnSpPr>
        <p:spPr>
          <a:xfrm flipH="1">
            <a:off x="772774" y="2020413"/>
            <a:ext cx="1052589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B8885B-2040-490F-92C5-CBD200EF95EF}"/>
              </a:ext>
            </a:extLst>
          </p:cNvPr>
          <p:cNvCxnSpPr>
            <a:endCxn id="31" idx="0"/>
          </p:cNvCxnSpPr>
          <p:nvPr/>
        </p:nvCxnSpPr>
        <p:spPr>
          <a:xfrm flipH="1">
            <a:off x="2011419" y="2020413"/>
            <a:ext cx="226375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18302B3-2FD8-4B64-AC1E-12E118F1BD3A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2647540" y="2020413"/>
            <a:ext cx="397653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E8C5AD-85EA-44F4-9895-EFCC18E0B5E0}"/>
              </a:ext>
            </a:extLst>
          </p:cNvPr>
          <p:cNvCxnSpPr/>
          <p:nvPr/>
        </p:nvCxnSpPr>
        <p:spPr>
          <a:xfrm>
            <a:off x="3045193" y="2020413"/>
            <a:ext cx="828901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Insertemos la Z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E2775A-E220-4DF0-956C-909C7DA1A9F5}"/>
              </a:ext>
            </a:extLst>
          </p:cNvPr>
          <p:cNvCxnSpPr>
            <a:stCxn id="16" idx="5"/>
            <a:endCxn id="15" idx="0"/>
          </p:cNvCxnSpPr>
          <p:nvPr/>
        </p:nvCxnSpPr>
        <p:spPr>
          <a:xfrm>
            <a:off x="5834493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5AB28B-C835-47BB-B107-542978826C7E}"/>
              </a:ext>
            </a:extLst>
          </p:cNvPr>
          <p:cNvCxnSpPr>
            <a:stCxn id="20" idx="3"/>
            <a:endCxn id="19" idx="0"/>
          </p:cNvCxnSpPr>
          <p:nvPr/>
        </p:nvCxnSpPr>
        <p:spPr>
          <a:xfrm flipH="1">
            <a:off x="6325825" y="3783453"/>
            <a:ext cx="62755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5DEDEF-6C23-4C61-8DC7-B65E3892438B}"/>
              </a:ext>
            </a:extLst>
          </p:cNvPr>
          <p:cNvCxnSpPr>
            <a:stCxn id="20" idx="5"/>
            <a:endCxn id="18" idx="0"/>
          </p:cNvCxnSpPr>
          <p:nvPr/>
        </p:nvCxnSpPr>
        <p:spPr>
          <a:xfrm>
            <a:off x="6691620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3E7084-A524-4281-AA31-48A4D408FAAA}"/>
              </a:ext>
            </a:extLst>
          </p:cNvPr>
          <p:cNvCxnSpPr>
            <a:stCxn id="17" idx="3"/>
            <a:endCxn id="16" idx="0"/>
          </p:cNvCxnSpPr>
          <p:nvPr/>
        </p:nvCxnSpPr>
        <p:spPr>
          <a:xfrm flipH="1">
            <a:off x="5682973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03D014-A62C-485B-A872-D06465575B23}"/>
              </a:ext>
            </a:extLst>
          </p:cNvPr>
          <p:cNvCxnSpPr>
            <a:stCxn id="23" idx="3"/>
            <a:endCxn id="22" idx="0"/>
          </p:cNvCxnSpPr>
          <p:nvPr/>
        </p:nvCxnSpPr>
        <p:spPr>
          <a:xfrm flipH="1">
            <a:off x="7397228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F66422-77DE-4DDC-A452-E4303767BFD6}"/>
              </a:ext>
            </a:extLst>
          </p:cNvPr>
          <p:cNvCxnSpPr>
            <a:stCxn id="23" idx="5"/>
            <a:endCxn id="25" idx="0"/>
          </p:cNvCxnSpPr>
          <p:nvPr/>
        </p:nvCxnSpPr>
        <p:spPr>
          <a:xfrm>
            <a:off x="7977319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C6C73B-9BA1-40F6-9E18-8E92BE87D78E}"/>
              </a:ext>
            </a:extLst>
          </p:cNvPr>
          <p:cNvCxnSpPr>
            <a:stCxn id="14" idx="3"/>
            <a:endCxn id="17" idx="0"/>
          </p:cNvCxnSpPr>
          <p:nvPr/>
        </p:nvCxnSpPr>
        <p:spPr>
          <a:xfrm flipH="1">
            <a:off x="6111544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A772E3-C0BE-47A1-BEAC-8113C42630C8}"/>
              </a:ext>
            </a:extLst>
          </p:cNvPr>
          <p:cNvCxnSpPr>
            <a:stCxn id="14" idx="5"/>
            <a:endCxn id="23" idx="0"/>
          </p:cNvCxnSpPr>
          <p:nvPr/>
        </p:nvCxnSpPr>
        <p:spPr>
          <a:xfrm>
            <a:off x="7120191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FA24ADA-8C55-4F2D-AC55-C096CDB71147}"/>
              </a:ext>
            </a:extLst>
          </p:cNvPr>
          <p:cNvSpPr/>
          <p:nvPr/>
        </p:nvSpPr>
        <p:spPr>
          <a:xfrm>
            <a:off x="6754389" y="1611013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F8B1AA-1CCF-44BE-B2E4-6EABE7A37A02}"/>
              </a:ext>
            </a:extLst>
          </p:cNvPr>
          <p:cNvSpPr/>
          <p:nvPr/>
        </p:nvSpPr>
        <p:spPr>
          <a:xfrm>
            <a:off x="5682980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BEB29B-FF7C-4EA8-AD1F-C9D935A3062E}"/>
              </a:ext>
            </a:extLst>
          </p:cNvPr>
          <p:cNvSpPr/>
          <p:nvPr/>
        </p:nvSpPr>
        <p:spPr>
          <a:xfrm>
            <a:off x="5468691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4B7CA6-7CC2-4D9B-899A-17F8198FE8A2}"/>
              </a:ext>
            </a:extLst>
          </p:cNvPr>
          <p:cNvSpPr/>
          <p:nvPr/>
        </p:nvSpPr>
        <p:spPr>
          <a:xfrm>
            <a:off x="5897262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0DBB5D-AE07-44D5-81B0-76DFFFB9978A}"/>
              </a:ext>
            </a:extLst>
          </p:cNvPr>
          <p:cNvSpPr/>
          <p:nvPr/>
        </p:nvSpPr>
        <p:spPr>
          <a:xfrm>
            <a:off x="6540107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B85125-E917-4E1C-ABAF-3FF275801385}"/>
              </a:ext>
            </a:extLst>
          </p:cNvPr>
          <p:cNvSpPr/>
          <p:nvPr/>
        </p:nvSpPr>
        <p:spPr>
          <a:xfrm>
            <a:off x="6111544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CE90FD7-803C-485B-93AC-D51D98D0AB43}"/>
              </a:ext>
            </a:extLst>
          </p:cNvPr>
          <p:cNvSpPr/>
          <p:nvPr/>
        </p:nvSpPr>
        <p:spPr>
          <a:xfrm>
            <a:off x="6325818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43518C-129D-4F66-A583-D5A2B58999D0}"/>
              </a:ext>
            </a:extLst>
          </p:cNvPr>
          <p:cNvCxnSpPr>
            <a:stCxn id="17" idx="5"/>
            <a:endCxn id="20" idx="0"/>
          </p:cNvCxnSpPr>
          <p:nvPr/>
        </p:nvCxnSpPr>
        <p:spPr>
          <a:xfrm>
            <a:off x="6263064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6767F40-349E-40D3-935F-E760413718CC}"/>
              </a:ext>
            </a:extLst>
          </p:cNvPr>
          <p:cNvSpPr/>
          <p:nvPr/>
        </p:nvSpPr>
        <p:spPr>
          <a:xfrm>
            <a:off x="7182946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FC61803-8A5B-4498-9AA8-5D4A08014F11}"/>
              </a:ext>
            </a:extLst>
          </p:cNvPr>
          <p:cNvSpPr/>
          <p:nvPr/>
        </p:nvSpPr>
        <p:spPr>
          <a:xfrm>
            <a:off x="7611517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2CEE21-5263-4337-987E-7E03020CB0EE}"/>
              </a:ext>
            </a:extLst>
          </p:cNvPr>
          <p:cNvSpPr/>
          <p:nvPr/>
        </p:nvSpPr>
        <p:spPr>
          <a:xfrm>
            <a:off x="2237797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A2DC1C-B4C5-4E6B-877D-D5B110428298}"/>
              </a:ext>
            </a:extLst>
          </p:cNvPr>
          <p:cNvSpPr/>
          <p:nvPr/>
        </p:nvSpPr>
        <p:spPr>
          <a:xfrm>
            <a:off x="2647543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80FDBD-2D12-4334-9A0E-C54609A5A3FB}"/>
              </a:ext>
            </a:extLst>
          </p:cNvPr>
          <p:cNvSpPr/>
          <p:nvPr/>
        </p:nvSpPr>
        <p:spPr>
          <a:xfrm>
            <a:off x="1828051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1F98D-7C4C-4342-9308-88E88E66C023}"/>
              </a:ext>
            </a:extLst>
          </p:cNvPr>
          <p:cNvSpPr/>
          <p:nvPr/>
        </p:nvSpPr>
        <p:spPr>
          <a:xfrm>
            <a:off x="36302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637B9C-0DE8-4F17-A124-B5B5B42C7C47}"/>
              </a:ext>
            </a:extLst>
          </p:cNvPr>
          <p:cNvSpPr/>
          <p:nvPr/>
        </p:nvSpPr>
        <p:spPr>
          <a:xfrm>
            <a:off x="77277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CF0068-8409-4CCD-ACA4-B1C0BFA400DB}"/>
              </a:ext>
            </a:extLst>
          </p:cNvPr>
          <p:cNvSpPr/>
          <p:nvPr/>
        </p:nvSpPr>
        <p:spPr>
          <a:xfrm>
            <a:off x="180654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E28293-98AD-474E-AF6C-F34B4F1C0A99}"/>
              </a:ext>
            </a:extLst>
          </p:cNvPr>
          <p:cNvSpPr/>
          <p:nvPr/>
        </p:nvSpPr>
        <p:spPr>
          <a:xfrm>
            <a:off x="221629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AD958E-1120-4AC6-953F-9E44DEAB3243}"/>
              </a:ext>
            </a:extLst>
          </p:cNvPr>
          <p:cNvSpPr/>
          <p:nvPr/>
        </p:nvSpPr>
        <p:spPr>
          <a:xfrm>
            <a:off x="139680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DE34BB-31A5-445A-B6B7-15B9E41B4393}"/>
              </a:ext>
            </a:extLst>
          </p:cNvPr>
          <p:cNvSpPr/>
          <p:nvPr/>
        </p:nvSpPr>
        <p:spPr>
          <a:xfrm>
            <a:off x="284032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C51A43-F7D9-4E24-A8CB-E422B2F63D84}"/>
              </a:ext>
            </a:extLst>
          </p:cNvPr>
          <p:cNvSpPr/>
          <p:nvPr/>
        </p:nvSpPr>
        <p:spPr>
          <a:xfrm>
            <a:off x="3464348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0276D9-15B8-4417-A28C-578A34FB5C11}"/>
              </a:ext>
            </a:extLst>
          </p:cNvPr>
          <p:cNvSpPr/>
          <p:nvPr/>
        </p:nvSpPr>
        <p:spPr>
          <a:xfrm>
            <a:off x="3874094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A97960D9-33A3-488C-818E-EE956B7D3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671988"/>
            <a:ext cx="8641076" cy="51961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s-CL" dirty="0"/>
              <a:t>El tío del nodo conflictivo es </a:t>
            </a:r>
            <a:r>
              <a:rPr lang="es-CL" b="1" dirty="0"/>
              <a:t>negro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EF567FE-A9E4-4357-A532-10426DEC77D2}"/>
              </a:ext>
            </a:extLst>
          </p:cNvPr>
          <p:cNvSpPr/>
          <p:nvPr/>
        </p:nvSpPr>
        <p:spPr>
          <a:xfrm>
            <a:off x="5161809" y="1529753"/>
            <a:ext cx="3914096" cy="4371628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6A708FB-A663-490F-8ACD-8D9DAA7752FD}"/>
              </a:ext>
            </a:extLst>
          </p:cNvPr>
          <p:cNvSpPr/>
          <p:nvPr/>
        </p:nvSpPr>
        <p:spPr>
          <a:xfrm>
            <a:off x="428384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Z</a:t>
            </a:r>
            <a:endParaRPr lang="es-CL" b="1" dirty="0">
              <a:solidFill>
                <a:srgbClr val="00B05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40B698-B17A-4567-8C8D-3AC7E599C805}"/>
              </a:ext>
            </a:extLst>
          </p:cNvPr>
          <p:cNvCxnSpPr>
            <a:stCxn id="25" idx="5"/>
            <a:endCxn id="24" idx="0"/>
          </p:cNvCxnSpPr>
          <p:nvPr/>
        </p:nvCxnSpPr>
        <p:spPr>
          <a:xfrm>
            <a:off x="8405875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1899F6A5-2C68-40B9-8426-1E38B07DD06A}"/>
              </a:ext>
            </a:extLst>
          </p:cNvPr>
          <p:cNvSpPr/>
          <p:nvPr/>
        </p:nvSpPr>
        <p:spPr>
          <a:xfrm>
            <a:off x="8254362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5D954CF-1D1C-44D9-9835-75860998AC9B}"/>
              </a:ext>
            </a:extLst>
          </p:cNvPr>
          <p:cNvSpPr/>
          <p:nvPr/>
        </p:nvSpPr>
        <p:spPr>
          <a:xfrm>
            <a:off x="8040073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7453A96-F1C5-4560-A39D-7EDEFCBF80EA}"/>
              </a:ext>
            </a:extLst>
          </p:cNvPr>
          <p:cNvSpPr/>
          <p:nvPr/>
        </p:nvSpPr>
        <p:spPr>
          <a:xfrm>
            <a:off x="8473319" y="5287055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Z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BF7714-71C9-4216-B186-8E2AF190DF5A}"/>
              </a:ext>
            </a:extLst>
          </p:cNvPr>
          <p:cNvCxnSpPr>
            <a:stCxn id="40" idx="0"/>
            <a:endCxn id="24" idx="5"/>
          </p:cNvCxnSpPr>
          <p:nvPr/>
        </p:nvCxnSpPr>
        <p:spPr>
          <a:xfrm flipH="1" flipV="1">
            <a:off x="8620164" y="4686774"/>
            <a:ext cx="62762" cy="600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DB43353D-95F2-40E6-938B-333BE13CD051}"/>
              </a:ext>
            </a:extLst>
          </p:cNvPr>
          <p:cNvSpPr/>
          <p:nvPr/>
        </p:nvSpPr>
        <p:spPr>
          <a:xfrm>
            <a:off x="7825798" y="4330322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C3C8871-B753-400F-A84F-BF2E4CF4A494}"/>
              </a:ext>
            </a:extLst>
          </p:cNvPr>
          <p:cNvCxnSpPr>
            <a:stCxn id="25" idx="3"/>
            <a:endCxn id="46" idx="0"/>
          </p:cNvCxnSpPr>
          <p:nvPr/>
        </p:nvCxnSpPr>
        <p:spPr>
          <a:xfrm flipH="1">
            <a:off x="8035405" y="3783453"/>
            <a:ext cx="67430" cy="5468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472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7B429F9-F78B-4CB1-A5EF-8EBB79D80B27}"/>
              </a:ext>
            </a:extLst>
          </p:cNvPr>
          <p:cNvCxnSpPr>
            <a:cxnSpLocks/>
          </p:cNvCxnSpPr>
          <p:nvPr/>
        </p:nvCxnSpPr>
        <p:spPr>
          <a:xfrm flipH="1">
            <a:off x="772774" y="2020413"/>
            <a:ext cx="1052589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B8885B-2040-490F-92C5-CBD200EF95EF}"/>
              </a:ext>
            </a:extLst>
          </p:cNvPr>
          <p:cNvCxnSpPr>
            <a:endCxn id="31" idx="0"/>
          </p:cNvCxnSpPr>
          <p:nvPr/>
        </p:nvCxnSpPr>
        <p:spPr>
          <a:xfrm flipH="1">
            <a:off x="2011419" y="2020413"/>
            <a:ext cx="226375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18302B3-2FD8-4B64-AC1E-12E118F1BD3A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2647540" y="2020413"/>
            <a:ext cx="397653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E8C5AD-85EA-44F4-9895-EFCC18E0B5E0}"/>
              </a:ext>
            </a:extLst>
          </p:cNvPr>
          <p:cNvCxnSpPr/>
          <p:nvPr/>
        </p:nvCxnSpPr>
        <p:spPr>
          <a:xfrm>
            <a:off x="3045193" y="2020413"/>
            <a:ext cx="828901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Insertemos la Z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7B2B08-AA9C-4B4F-85D6-256B1A2CFD8C}"/>
              </a:ext>
            </a:extLst>
          </p:cNvPr>
          <p:cNvGrpSpPr/>
          <p:nvPr/>
        </p:nvGrpSpPr>
        <p:grpSpPr>
          <a:xfrm>
            <a:off x="5468691" y="1611013"/>
            <a:ext cx="3214235" cy="3138523"/>
            <a:chOff x="2680537" y="2342906"/>
            <a:chExt cx="3720893" cy="363324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7E2775A-E220-4DF0-956C-909C7DA1A9F5}"/>
                </a:ext>
              </a:extLst>
            </p:cNvPr>
            <p:cNvCxnSpPr>
              <a:stCxn id="16" idx="5"/>
              <a:endCxn id="15" idx="0"/>
            </p:cNvCxnSpPr>
            <p:nvPr/>
          </p:nvCxnSpPr>
          <p:spPr>
            <a:xfrm>
              <a:off x="3104000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75AB28B-C835-47BB-B107-542978826C7E}"/>
                </a:ext>
              </a:extLst>
            </p:cNvPr>
            <p:cNvCxnSpPr>
              <a:stCxn id="20" idx="3"/>
              <a:endCxn id="19" idx="0"/>
            </p:cNvCxnSpPr>
            <p:nvPr/>
          </p:nvCxnSpPr>
          <p:spPr>
            <a:xfrm flipH="1">
              <a:off x="3672781" y="4857786"/>
              <a:ext cx="72647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05DEDEF-6C23-4C61-8DC7-B65E3892438B}"/>
                </a:ext>
              </a:extLst>
            </p:cNvPr>
            <p:cNvCxnSpPr>
              <a:stCxn id="20" idx="5"/>
              <a:endCxn id="18" idx="0"/>
            </p:cNvCxnSpPr>
            <p:nvPr/>
          </p:nvCxnSpPr>
          <p:spPr>
            <a:xfrm>
              <a:off x="4096236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A3E7084-A524-4281-AA31-48A4D408FAAA}"/>
                </a:ext>
              </a:extLst>
            </p:cNvPr>
            <p:cNvCxnSpPr>
              <a:stCxn id="17" idx="3"/>
              <a:endCxn id="16" idx="0"/>
            </p:cNvCxnSpPr>
            <p:nvPr/>
          </p:nvCxnSpPr>
          <p:spPr>
            <a:xfrm flipH="1">
              <a:off x="2928596" y="3818348"/>
              <a:ext cx="320722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40B698-B17A-4567-8C8D-3AC7E599C805}"/>
                </a:ext>
              </a:extLst>
            </p:cNvPr>
            <p:cNvCxnSpPr>
              <a:stCxn id="25" idx="5"/>
              <a:endCxn id="24" idx="0"/>
            </p:cNvCxnSpPr>
            <p:nvPr/>
          </p:nvCxnSpPr>
          <p:spPr>
            <a:xfrm>
              <a:off x="6080708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103D014-A62C-485B-A872-D06465575B23}"/>
                </a:ext>
              </a:extLst>
            </p:cNvPr>
            <p:cNvCxnSpPr>
              <a:stCxn id="23" idx="3"/>
              <a:endCxn id="22" idx="0"/>
            </p:cNvCxnSpPr>
            <p:nvPr/>
          </p:nvCxnSpPr>
          <p:spPr>
            <a:xfrm flipH="1">
              <a:off x="4913068" y="3818348"/>
              <a:ext cx="320722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FF66422-77DE-4DDC-A452-E4303767BFD6}"/>
                </a:ext>
              </a:extLst>
            </p:cNvPr>
            <p:cNvCxnSpPr>
              <a:stCxn id="23" idx="5"/>
              <a:endCxn id="25" idx="0"/>
            </p:cNvCxnSpPr>
            <p:nvPr/>
          </p:nvCxnSpPr>
          <p:spPr>
            <a:xfrm>
              <a:off x="5584598" y="3818348"/>
              <a:ext cx="320706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C6C73B-9BA1-40F6-9E18-8E92BE87D78E}"/>
                </a:ext>
              </a:extLst>
            </p:cNvPr>
            <p:cNvCxnSpPr>
              <a:stCxn id="14" idx="3"/>
              <a:endCxn id="17" idx="0"/>
            </p:cNvCxnSpPr>
            <p:nvPr/>
          </p:nvCxnSpPr>
          <p:spPr>
            <a:xfrm flipH="1">
              <a:off x="3424722" y="2766369"/>
              <a:ext cx="816832" cy="628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A772E3-C0BE-47A1-BEAC-8113C42630C8}"/>
                </a:ext>
              </a:extLst>
            </p:cNvPr>
            <p:cNvCxnSpPr>
              <a:stCxn id="14" idx="5"/>
              <a:endCxn id="23" idx="0"/>
            </p:cNvCxnSpPr>
            <p:nvPr/>
          </p:nvCxnSpPr>
          <p:spPr>
            <a:xfrm>
              <a:off x="4592362" y="2766369"/>
              <a:ext cx="816832" cy="628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FA24ADA-8C55-4F2D-AC55-C096CDB71147}"/>
                </a:ext>
              </a:extLst>
            </p:cNvPr>
            <p:cNvSpPr/>
            <p:nvPr/>
          </p:nvSpPr>
          <p:spPr>
            <a:xfrm>
              <a:off x="4168899" y="2342906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2F8B1AA-1CCF-44BE-B2E4-6EABE7A37A02}"/>
                </a:ext>
              </a:extLst>
            </p:cNvPr>
            <p:cNvSpPr/>
            <p:nvPr/>
          </p:nvSpPr>
          <p:spPr>
            <a:xfrm>
              <a:off x="2928604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9BEB29B-FF7C-4EA8-AD1F-C9D935A3062E}"/>
                </a:ext>
              </a:extLst>
            </p:cNvPr>
            <p:cNvSpPr/>
            <p:nvPr/>
          </p:nvSpPr>
          <p:spPr>
            <a:xfrm>
              <a:off x="2680537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34B7CA6-7CC2-4D9B-899A-17F8198FE8A2}"/>
                </a:ext>
              </a:extLst>
            </p:cNvPr>
            <p:cNvSpPr/>
            <p:nvPr/>
          </p:nvSpPr>
          <p:spPr>
            <a:xfrm>
              <a:off x="3176663" y="3394885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20DBB5D-AE07-44D5-81B0-76DFFFB9978A}"/>
                </a:ext>
              </a:extLst>
            </p:cNvPr>
            <p:cNvSpPr/>
            <p:nvPr/>
          </p:nvSpPr>
          <p:spPr>
            <a:xfrm>
              <a:off x="3920840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1B85125-E917-4E1C-ABAF-3FF275801385}"/>
                </a:ext>
              </a:extLst>
            </p:cNvPr>
            <p:cNvSpPr/>
            <p:nvPr/>
          </p:nvSpPr>
          <p:spPr>
            <a:xfrm>
              <a:off x="3424722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CE90FD7-803C-485B-93AC-D51D98D0AB43}"/>
                </a:ext>
              </a:extLst>
            </p:cNvPr>
            <p:cNvSpPr/>
            <p:nvPr/>
          </p:nvSpPr>
          <p:spPr>
            <a:xfrm>
              <a:off x="3672773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D43518C-129D-4F66-A583-D5A2B58999D0}"/>
                </a:ext>
              </a:extLst>
            </p:cNvPr>
            <p:cNvCxnSpPr>
              <a:stCxn id="17" idx="5"/>
              <a:endCxn id="20" idx="0"/>
            </p:cNvCxnSpPr>
            <p:nvPr/>
          </p:nvCxnSpPr>
          <p:spPr>
            <a:xfrm>
              <a:off x="3600126" y="3818348"/>
              <a:ext cx="320706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6767F40-349E-40D3-935F-E760413718CC}"/>
                </a:ext>
              </a:extLst>
            </p:cNvPr>
            <p:cNvSpPr/>
            <p:nvPr/>
          </p:nvSpPr>
          <p:spPr>
            <a:xfrm>
              <a:off x="4665009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FC61803-8A5B-4498-9AA8-5D4A08014F11}"/>
                </a:ext>
              </a:extLst>
            </p:cNvPr>
            <p:cNvSpPr/>
            <p:nvPr/>
          </p:nvSpPr>
          <p:spPr>
            <a:xfrm>
              <a:off x="5161135" y="3394885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899F6A5-2C68-40B9-8426-1E38B07DD06A}"/>
                </a:ext>
              </a:extLst>
            </p:cNvPr>
            <p:cNvSpPr/>
            <p:nvPr/>
          </p:nvSpPr>
          <p:spPr>
            <a:xfrm>
              <a:off x="5905312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5D954CF-1D1C-44D9-9835-75860998AC9B}"/>
                </a:ext>
              </a:extLst>
            </p:cNvPr>
            <p:cNvSpPr/>
            <p:nvPr/>
          </p:nvSpPr>
          <p:spPr>
            <a:xfrm>
              <a:off x="5657245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712CEE21-5263-4337-987E-7E03020CB0EE}"/>
              </a:ext>
            </a:extLst>
          </p:cNvPr>
          <p:cNvSpPr/>
          <p:nvPr/>
        </p:nvSpPr>
        <p:spPr>
          <a:xfrm>
            <a:off x="2237797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A2DC1C-B4C5-4E6B-877D-D5B110428298}"/>
              </a:ext>
            </a:extLst>
          </p:cNvPr>
          <p:cNvSpPr/>
          <p:nvPr/>
        </p:nvSpPr>
        <p:spPr>
          <a:xfrm>
            <a:off x="2647543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80FDBD-2D12-4334-9A0E-C54609A5A3FB}"/>
              </a:ext>
            </a:extLst>
          </p:cNvPr>
          <p:cNvSpPr/>
          <p:nvPr/>
        </p:nvSpPr>
        <p:spPr>
          <a:xfrm>
            <a:off x="1828051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1F98D-7C4C-4342-9308-88E88E66C023}"/>
              </a:ext>
            </a:extLst>
          </p:cNvPr>
          <p:cNvSpPr/>
          <p:nvPr/>
        </p:nvSpPr>
        <p:spPr>
          <a:xfrm>
            <a:off x="36302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637B9C-0DE8-4F17-A124-B5B5B42C7C47}"/>
              </a:ext>
            </a:extLst>
          </p:cNvPr>
          <p:cNvSpPr/>
          <p:nvPr/>
        </p:nvSpPr>
        <p:spPr>
          <a:xfrm>
            <a:off x="77277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CF0068-8409-4CCD-ACA4-B1C0BFA400DB}"/>
              </a:ext>
            </a:extLst>
          </p:cNvPr>
          <p:cNvSpPr/>
          <p:nvPr/>
        </p:nvSpPr>
        <p:spPr>
          <a:xfrm>
            <a:off x="180654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E28293-98AD-474E-AF6C-F34B4F1C0A99}"/>
              </a:ext>
            </a:extLst>
          </p:cNvPr>
          <p:cNvSpPr/>
          <p:nvPr/>
        </p:nvSpPr>
        <p:spPr>
          <a:xfrm>
            <a:off x="221629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AD958E-1120-4AC6-953F-9E44DEAB3243}"/>
              </a:ext>
            </a:extLst>
          </p:cNvPr>
          <p:cNvSpPr/>
          <p:nvPr/>
        </p:nvSpPr>
        <p:spPr>
          <a:xfrm>
            <a:off x="139680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DE34BB-31A5-445A-B6B7-15B9E41B4393}"/>
              </a:ext>
            </a:extLst>
          </p:cNvPr>
          <p:cNvSpPr/>
          <p:nvPr/>
        </p:nvSpPr>
        <p:spPr>
          <a:xfrm>
            <a:off x="284032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7453A96-F1C5-4560-A39D-7EDEFCBF80EA}"/>
              </a:ext>
            </a:extLst>
          </p:cNvPr>
          <p:cNvSpPr/>
          <p:nvPr/>
        </p:nvSpPr>
        <p:spPr>
          <a:xfrm>
            <a:off x="8473319" y="5287055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Z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BF7714-71C9-4216-B186-8E2AF190DF5A}"/>
              </a:ext>
            </a:extLst>
          </p:cNvPr>
          <p:cNvCxnSpPr>
            <a:stCxn id="40" idx="0"/>
            <a:endCxn id="24" idx="5"/>
          </p:cNvCxnSpPr>
          <p:nvPr/>
        </p:nvCxnSpPr>
        <p:spPr>
          <a:xfrm flipH="1" flipV="1">
            <a:off x="8620164" y="4686774"/>
            <a:ext cx="62762" cy="600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A97960D9-33A3-488C-818E-EE956B7D3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671988"/>
            <a:ext cx="8641076" cy="51961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s-CL" dirty="0"/>
              <a:t>Rotación en torno a S-V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B43353D-95F2-40E6-938B-333BE13CD051}"/>
              </a:ext>
            </a:extLst>
          </p:cNvPr>
          <p:cNvSpPr/>
          <p:nvPr/>
        </p:nvSpPr>
        <p:spPr>
          <a:xfrm>
            <a:off x="7825798" y="4330322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C3C8871-B753-400F-A84F-BF2E4CF4A494}"/>
              </a:ext>
            </a:extLst>
          </p:cNvPr>
          <p:cNvCxnSpPr>
            <a:stCxn id="25" idx="3"/>
            <a:endCxn id="46" idx="0"/>
          </p:cNvCxnSpPr>
          <p:nvPr/>
        </p:nvCxnSpPr>
        <p:spPr>
          <a:xfrm flipH="1">
            <a:off x="8035405" y="3783453"/>
            <a:ext cx="67430" cy="5468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2EF567FE-A9E4-4357-A532-10426DEC77D2}"/>
              </a:ext>
            </a:extLst>
          </p:cNvPr>
          <p:cNvSpPr/>
          <p:nvPr/>
        </p:nvSpPr>
        <p:spPr>
          <a:xfrm>
            <a:off x="230658" y="1300360"/>
            <a:ext cx="4746708" cy="4371628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6A708FB-A663-490F-8ACD-8D9DAA7752FD}"/>
              </a:ext>
            </a:extLst>
          </p:cNvPr>
          <p:cNvSpPr/>
          <p:nvPr/>
        </p:nvSpPr>
        <p:spPr>
          <a:xfrm>
            <a:off x="428384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Z</a:t>
            </a:r>
            <a:endParaRPr lang="es-CL" b="1" dirty="0">
              <a:solidFill>
                <a:srgbClr val="00B05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C51A43-F7D9-4E24-A8CB-E422B2F63D84}"/>
              </a:ext>
            </a:extLst>
          </p:cNvPr>
          <p:cNvSpPr/>
          <p:nvPr/>
        </p:nvSpPr>
        <p:spPr>
          <a:xfrm>
            <a:off x="3464348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0276D9-15B8-4417-A28C-578A34FB5C11}"/>
              </a:ext>
            </a:extLst>
          </p:cNvPr>
          <p:cNvSpPr/>
          <p:nvPr/>
        </p:nvSpPr>
        <p:spPr>
          <a:xfrm>
            <a:off x="3874094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982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7B429F9-F78B-4CB1-A5EF-8EBB79D80B27}"/>
              </a:ext>
            </a:extLst>
          </p:cNvPr>
          <p:cNvCxnSpPr>
            <a:cxnSpLocks/>
          </p:cNvCxnSpPr>
          <p:nvPr/>
        </p:nvCxnSpPr>
        <p:spPr>
          <a:xfrm flipH="1">
            <a:off x="772774" y="2020413"/>
            <a:ext cx="1052589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B8885B-2040-490F-92C5-CBD200EF95EF}"/>
              </a:ext>
            </a:extLst>
          </p:cNvPr>
          <p:cNvCxnSpPr>
            <a:endCxn id="31" idx="0"/>
          </p:cNvCxnSpPr>
          <p:nvPr/>
        </p:nvCxnSpPr>
        <p:spPr>
          <a:xfrm flipH="1">
            <a:off x="2011419" y="2020413"/>
            <a:ext cx="226375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18302B3-2FD8-4B64-AC1E-12E118F1BD3A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2647540" y="2020413"/>
            <a:ext cx="397653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E8C5AD-85EA-44F4-9895-EFCC18E0B5E0}"/>
              </a:ext>
            </a:extLst>
          </p:cNvPr>
          <p:cNvCxnSpPr/>
          <p:nvPr/>
        </p:nvCxnSpPr>
        <p:spPr>
          <a:xfrm>
            <a:off x="3045193" y="2020413"/>
            <a:ext cx="828901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Insertemos la Z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7B2B08-AA9C-4B4F-85D6-256B1A2CFD8C}"/>
              </a:ext>
            </a:extLst>
          </p:cNvPr>
          <p:cNvGrpSpPr/>
          <p:nvPr/>
        </p:nvGrpSpPr>
        <p:grpSpPr>
          <a:xfrm>
            <a:off x="5468691" y="1611013"/>
            <a:ext cx="3214235" cy="3138523"/>
            <a:chOff x="2680537" y="2342906"/>
            <a:chExt cx="3720893" cy="363324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7E2775A-E220-4DF0-956C-909C7DA1A9F5}"/>
                </a:ext>
              </a:extLst>
            </p:cNvPr>
            <p:cNvCxnSpPr>
              <a:stCxn id="16" idx="5"/>
              <a:endCxn id="15" idx="0"/>
            </p:cNvCxnSpPr>
            <p:nvPr/>
          </p:nvCxnSpPr>
          <p:spPr>
            <a:xfrm>
              <a:off x="3104000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75AB28B-C835-47BB-B107-542978826C7E}"/>
                </a:ext>
              </a:extLst>
            </p:cNvPr>
            <p:cNvCxnSpPr>
              <a:stCxn id="20" idx="3"/>
              <a:endCxn id="19" idx="0"/>
            </p:cNvCxnSpPr>
            <p:nvPr/>
          </p:nvCxnSpPr>
          <p:spPr>
            <a:xfrm flipH="1">
              <a:off x="3672781" y="4857786"/>
              <a:ext cx="72647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05DEDEF-6C23-4C61-8DC7-B65E3892438B}"/>
                </a:ext>
              </a:extLst>
            </p:cNvPr>
            <p:cNvCxnSpPr>
              <a:stCxn id="20" idx="5"/>
              <a:endCxn id="18" idx="0"/>
            </p:cNvCxnSpPr>
            <p:nvPr/>
          </p:nvCxnSpPr>
          <p:spPr>
            <a:xfrm>
              <a:off x="4096236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A3E7084-A524-4281-AA31-48A4D408FAAA}"/>
                </a:ext>
              </a:extLst>
            </p:cNvPr>
            <p:cNvCxnSpPr>
              <a:stCxn id="17" idx="3"/>
              <a:endCxn id="16" idx="0"/>
            </p:cNvCxnSpPr>
            <p:nvPr/>
          </p:nvCxnSpPr>
          <p:spPr>
            <a:xfrm flipH="1">
              <a:off x="2928596" y="3818348"/>
              <a:ext cx="320722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40B698-B17A-4567-8C8D-3AC7E599C805}"/>
                </a:ext>
              </a:extLst>
            </p:cNvPr>
            <p:cNvCxnSpPr>
              <a:stCxn id="25" idx="5"/>
              <a:endCxn id="24" idx="0"/>
            </p:cNvCxnSpPr>
            <p:nvPr/>
          </p:nvCxnSpPr>
          <p:spPr>
            <a:xfrm>
              <a:off x="6080708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103D014-A62C-485B-A872-D06465575B23}"/>
                </a:ext>
              </a:extLst>
            </p:cNvPr>
            <p:cNvCxnSpPr>
              <a:stCxn id="23" idx="3"/>
              <a:endCxn id="22" idx="0"/>
            </p:cNvCxnSpPr>
            <p:nvPr/>
          </p:nvCxnSpPr>
          <p:spPr>
            <a:xfrm flipH="1">
              <a:off x="4913068" y="3818348"/>
              <a:ext cx="320722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FF66422-77DE-4DDC-A452-E4303767BFD6}"/>
                </a:ext>
              </a:extLst>
            </p:cNvPr>
            <p:cNvCxnSpPr>
              <a:stCxn id="23" idx="5"/>
              <a:endCxn id="25" idx="0"/>
            </p:cNvCxnSpPr>
            <p:nvPr/>
          </p:nvCxnSpPr>
          <p:spPr>
            <a:xfrm>
              <a:off x="5584598" y="3818348"/>
              <a:ext cx="320706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C6C73B-9BA1-40F6-9E18-8E92BE87D78E}"/>
                </a:ext>
              </a:extLst>
            </p:cNvPr>
            <p:cNvCxnSpPr>
              <a:stCxn id="14" idx="3"/>
              <a:endCxn id="17" idx="0"/>
            </p:cNvCxnSpPr>
            <p:nvPr/>
          </p:nvCxnSpPr>
          <p:spPr>
            <a:xfrm flipH="1">
              <a:off x="3424722" y="2766369"/>
              <a:ext cx="816832" cy="628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A772E3-C0BE-47A1-BEAC-8113C42630C8}"/>
                </a:ext>
              </a:extLst>
            </p:cNvPr>
            <p:cNvCxnSpPr>
              <a:stCxn id="14" idx="5"/>
              <a:endCxn id="23" idx="0"/>
            </p:cNvCxnSpPr>
            <p:nvPr/>
          </p:nvCxnSpPr>
          <p:spPr>
            <a:xfrm>
              <a:off x="4592362" y="2766369"/>
              <a:ext cx="816832" cy="628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FA24ADA-8C55-4F2D-AC55-C096CDB71147}"/>
                </a:ext>
              </a:extLst>
            </p:cNvPr>
            <p:cNvSpPr/>
            <p:nvPr/>
          </p:nvSpPr>
          <p:spPr>
            <a:xfrm>
              <a:off x="4168899" y="2342906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2F8B1AA-1CCF-44BE-B2E4-6EABE7A37A02}"/>
                </a:ext>
              </a:extLst>
            </p:cNvPr>
            <p:cNvSpPr/>
            <p:nvPr/>
          </p:nvSpPr>
          <p:spPr>
            <a:xfrm>
              <a:off x="2928604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9BEB29B-FF7C-4EA8-AD1F-C9D935A3062E}"/>
                </a:ext>
              </a:extLst>
            </p:cNvPr>
            <p:cNvSpPr/>
            <p:nvPr/>
          </p:nvSpPr>
          <p:spPr>
            <a:xfrm>
              <a:off x="2680537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34B7CA6-7CC2-4D9B-899A-17F8198FE8A2}"/>
                </a:ext>
              </a:extLst>
            </p:cNvPr>
            <p:cNvSpPr/>
            <p:nvPr/>
          </p:nvSpPr>
          <p:spPr>
            <a:xfrm>
              <a:off x="3176663" y="3394885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20DBB5D-AE07-44D5-81B0-76DFFFB9978A}"/>
                </a:ext>
              </a:extLst>
            </p:cNvPr>
            <p:cNvSpPr/>
            <p:nvPr/>
          </p:nvSpPr>
          <p:spPr>
            <a:xfrm>
              <a:off x="3920840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1B85125-E917-4E1C-ABAF-3FF275801385}"/>
                </a:ext>
              </a:extLst>
            </p:cNvPr>
            <p:cNvSpPr/>
            <p:nvPr/>
          </p:nvSpPr>
          <p:spPr>
            <a:xfrm>
              <a:off x="3424722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CE90FD7-803C-485B-93AC-D51D98D0AB43}"/>
                </a:ext>
              </a:extLst>
            </p:cNvPr>
            <p:cNvSpPr/>
            <p:nvPr/>
          </p:nvSpPr>
          <p:spPr>
            <a:xfrm>
              <a:off x="3672773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D43518C-129D-4F66-A583-D5A2B58999D0}"/>
                </a:ext>
              </a:extLst>
            </p:cNvPr>
            <p:cNvCxnSpPr>
              <a:stCxn id="17" idx="5"/>
              <a:endCxn id="20" idx="0"/>
            </p:cNvCxnSpPr>
            <p:nvPr/>
          </p:nvCxnSpPr>
          <p:spPr>
            <a:xfrm>
              <a:off x="3600126" y="3818348"/>
              <a:ext cx="320706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6767F40-349E-40D3-935F-E760413718CC}"/>
                </a:ext>
              </a:extLst>
            </p:cNvPr>
            <p:cNvSpPr/>
            <p:nvPr/>
          </p:nvSpPr>
          <p:spPr>
            <a:xfrm>
              <a:off x="4665009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FC61803-8A5B-4498-9AA8-5D4A08014F11}"/>
                </a:ext>
              </a:extLst>
            </p:cNvPr>
            <p:cNvSpPr/>
            <p:nvPr/>
          </p:nvSpPr>
          <p:spPr>
            <a:xfrm>
              <a:off x="5161135" y="3394885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899F6A5-2C68-40B9-8426-1E38B07DD06A}"/>
                </a:ext>
              </a:extLst>
            </p:cNvPr>
            <p:cNvSpPr/>
            <p:nvPr/>
          </p:nvSpPr>
          <p:spPr>
            <a:xfrm>
              <a:off x="5905312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5D954CF-1D1C-44D9-9835-75860998AC9B}"/>
                </a:ext>
              </a:extLst>
            </p:cNvPr>
            <p:cNvSpPr/>
            <p:nvPr/>
          </p:nvSpPr>
          <p:spPr>
            <a:xfrm>
              <a:off x="5657245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712CEE21-5263-4337-987E-7E03020CB0EE}"/>
              </a:ext>
            </a:extLst>
          </p:cNvPr>
          <p:cNvSpPr/>
          <p:nvPr/>
        </p:nvSpPr>
        <p:spPr>
          <a:xfrm>
            <a:off x="2237797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A2DC1C-B4C5-4E6B-877D-D5B110428298}"/>
              </a:ext>
            </a:extLst>
          </p:cNvPr>
          <p:cNvSpPr/>
          <p:nvPr/>
        </p:nvSpPr>
        <p:spPr>
          <a:xfrm>
            <a:off x="2647543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80FDBD-2D12-4334-9A0E-C54609A5A3FB}"/>
              </a:ext>
            </a:extLst>
          </p:cNvPr>
          <p:cNvSpPr/>
          <p:nvPr/>
        </p:nvSpPr>
        <p:spPr>
          <a:xfrm>
            <a:off x="1828051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1F98D-7C4C-4342-9308-88E88E66C023}"/>
              </a:ext>
            </a:extLst>
          </p:cNvPr>
          <p:cNvSpPr/>
          <p:nvPr/>
        </p:nvSpPr>
        <p:spPr>
          <a:xfrm>
            <a:off x="36302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637B9C-0DE8-4F17-A124-B5B5B42C7C47}"/>
              </a:ext>
            </a:extLst>
          </p:cNvPr>
          <p:cNvSpPr/>
          <p:nvPr/>
        </p:nvSpPr>
        <p:spPr>
          <a:xfrm>
            <a:off x="77277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CF0068-8409-4CCD-ACA4-B1C0BFA400DB}"/>
              </a:ext>
            </a:extLst>
          </p:cNvPr>
          <p:cNvSpPr/>
          <p:nvPr/>
        </p:nvSpPr>
        <p:spPr>
          <a:xfrm>
            <a:off x="180654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E28293-98AD-474E-AF6C-F34B4F1C0A99}"/>
              </a:ext>
            </a:extLst>
          </p:cNvPr>
          <p:cNvSpPr/>
          <p:nvPr/>
        </p:nvSpPr>
        <p:spPr>
          <a:xfrm>
            <a:off x="221629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AD958E-1120-4AC6-953F-9E44DEAB3243}"/>
              </a:ext>
            </a:extLst>
          </p:cNvPr>
          <p:cNvSpPr/>
          <p:nvPr/>
        </p:nvSpPr>
        <p:spPr>
          <a:xfrm>
            <a:off x="139680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DE34BB-31A5-445A-B6B7-15B9E41B4393}"/>
              </a:ext>
            </a:extLst>
          </p:cNvPr>
          <p:cNvSpPr/>
          <p:nvPr/>
        </p:nvSpPr>
        <p:spPr>
          <a:xfrm>
            <a:off x="284032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7453A96-F1C5-4560-A39D-7EDEFCBF80EA}"/>
              </a:ext>
            </a:extLst>
          </p:cNvPr>
          <p:cNvSpPr/>
          <p:nvPr/>
        </p:nvSpPr>
        <p:spPr>
          <a:xfrm>
            <a:off x="7835141" y="4330322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BF7714-71C9-4216-B186-8E2AF190DF5A}"/>
              </a:ext>
            </a:extLst>
          </p:cNvPr>
          <p:cNvCxnSpPr>
            <a:cxnSpLocks/>
            <a:stCxn id="40" idx="0"/>
            <a:endCxn id="25" idx="3"/>
          </p:cNvCxnSpPr>
          <p:nvPr/>
        </p:nvCxnSpPr>
        <p:spPr>
          <a:xfrm flipV="1">
            <a:off x="8044748" y="3783453"/>
            <a:ext cx="58087" cy="546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A97960D9-33A3-488C-818E-EE956B7D3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671988"/>
            <a:ext cx="8641076" cy="51961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s-CL" dirty="0"/>
              <a:t>Cambio de color a S y V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EF567FE-A9E4-4357-A532-10426DEC77D2}"/>
              </a:ext>
            </a:extLst>
          </p:cNvPr>
          <p:cNvSpPr/>
          <p:nvPr/>
        </p:nvSpPr>
        <p:spPr>
          <a:xfrm>
            <a:off x="230658" y="1300360"/>
            <a:ext cx="4746708" cy="4371628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6A708FB-A663-490F-8ACD-8D9DAA7752FD}"/>
              </a:ext>
            </a:extLst>
          </p:cNvPr>
          <p:cNvSpPr/>
          <p:nvPr/>
        </p:nvSpPr>
        <p:spPr>
          <a:xfrm>
            <a:off x="428384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Z</a:t>
            </a:r>
            <a:endParaRPr lang="es-CL" b="1" dirty="0">
              <a:solidFill>
                <a:srgbClr val="00B05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C51A43-F7D9-4E24-A8CB-E422B2F63D84}"/>
              </a:ext>
            </a:extLst>
          </p:cNvPr>
          <p:cNvSpPr/>
          <p:nvPr/>
        </p:nvSpPr>
        <p:spPr>
          <a:xfrm>
            <a:off x="3464348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0276D9-15B8-4417-A28C-578A34FB5C11}"/>
              </a:ext>
            </a:extLst>
          </p:cNvPr>
          <p:cNvSpPr/>
          <p:nvPr/>
        </p:nvSpPr>
        <p:spPr>
          <a:xfrm>
            <a:off x="3874094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933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7B429F9-F78B-4CB1-A5EF-8EBB79D80B27}"/>
              </a:ext>
            </a:extLst>
          </p:cNvPr>
          <p:cNvCxnSpPr>
            <a:cxnSpLocks/>
          </p:cNvCxnSpPr>
          <p:nvPr/>
        </p:nvCxnSpPr>
        <p:spPr>
          <a:xfrm flipH="1">
            <a:off x="772774" y="2020413"/>
            <a:ext cx="1052589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B8885B-2040-490F-92C5-CBD200EF95EF}"/>
              </a:ext>
            </a:extLst>
          </p:cNvPr>
          <p:cNvCxnSpPr>
            <a:endCxn id="31" idx="0"/>
          </p:cNvCxnSpPr>
          <p:nvPr/>
        </p:nvCxnSpPr>
        <p:spPr>
          <a:xfrm flipH="1">
            <a:off x="2011419" y="2020413"/>
            <a:ext cx="226375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18302B3-2FD8-4B64-AC1E-12E118F1BD3A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2647540" y="2020413"/>
            <a:ext cx="397653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E8C5AD-85EA-44F4-9895-EFCC18E0B5E0}"/>
              </a:ext>
            </a:extLst>
          </p:cNvPr>
          <p:cNvCxnSpPr/>
          <p:nvPr/>
        </p:nvCxnSpPr>
        <p:spPr>
          <a:xfrm>
            <a:off x="3045193" y="2020413"/>
            <a:ext cx="828901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Insertemos la Z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7B2B08-AA9C-4B4F-85D6-256B1A2CFD8C}"/>
              </a:ext>
            </a:extLst>
          </p:cNvPr>
          <p:cNvGrpSpPr/>
          <p:nvPr/>
        </p:nvGrpSpPr>
        <p:grpSpPr>
          <a:xfrm>
            <a:off x="5468691" y="1611013"/>
            <a:ext cx="3214235" cy="3138523"/>
            <a:chOff x="2680537" y="2342906"/>
            <a:chExt cx="3720893" cy="363324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7E2775A-E220-4DF0-956C-909C7DA1A9F5}"/>
                </a:ext>
              </a:extLst>
            </p:cNvPr>
            <p:cNvCxnSpPr>
              <a:stCxn id="16" idx="5"/>
              <a:endCxn id="15" idx="0"/>
            </p:cNvCxnSpPr>
            <p:nvPr/>
          </p:nvCxnSpPr>
          <p:spPr>
            <a:xfrm>
              <a:off x="3104000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75AB28B-C835-47BB-B107-542978826C7E}"/>
                </a:ext>
              </a:extLst>
            </p:cNvPr>
            <p:cNvCxnSpPr>
              <a:stCxn id="20" idx="3"/>
              <a:endCxn id="19" idx="0"/>
            </p:cNvCxnSpPr>
            <p:nvPr/>
          </p:nvCxnSpPr>
          <p:spPr>
            <a:xfrm flipH="1">
              <a:off x="3672781" y="4857786"/>
              <a:ext cx="72647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05DEDEF-6C23-4C61-8DC7-B65E3892438B}"/>
                </a:ext>
              </a:extLst>
            </p:cNvPr>
            <p:cNvCxnSpPr>
              <a:stCxn id="20" idx="5"/>
              <a:endCxn id="18" idx="0"/>
            </p:cNvCxnSpPr>
            <p:nvPr/>
          </p:nvCxnSpPr>
          <p:spPr>
            <a:xfrm>
              <a:off x="4096236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A3E7084-A524-4281-AA31-48A4D408FAAA}"/>
                </a:ext>
              </a:extLst>
            </p:cNvPr>
            <p:cNvCxnSpPr>
              <a:stCxn id="17" idx="3"/>
              <a:endCxn id="16" idx="0"/>
            </p:cNvCxnSpPr>
            <p:nvPr/>
          </p:nvCxnSpPr>
          <p:spPr>
            <a:xfrm flipH="1">
              <a:off x="2928596" y="3818348"/>
              <a:ext cx="320722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40B698-B17A-4567-8C8D-3AC7E599C805}"/>
                </a:ext>
              </a:extLst>
            </p:cNvPr>
            <p:cNvCxnSpPr>
              <a:stCxn id="25" idx="5"/>
              <a:endCxn id="24" idx="0"/>
            </p:cNvCxnSpPr>
            <p:nvPr/>
          </p:nvCxnSpPr>
          <p:spPr>
            <a:xfrm>
              <a:off x="6080708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103D014-A62C-485B-A872-D06465575B23}"/>
                </a:ext>
              </a:extLst>
            </p:cNvPr>
            <p:cNvCxnSpPr>
              <a:stCxn id="23" idx="3"/>
              <a:endCxn id="22" idx="0"/>
            </p:cNvCxnSpPr>
            <p:nvPr/>
          </p:nvCxnSpPr>
          <p:spPr>
            <a:xfrm flipH="1">
              <a:off x="4913068" y="3818348"/>
              <a:ext cx="320722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FF66422-77DE-4DDC-A452-E4303767BFD6}"/>
                </a:ext>
              </a:extLst>
            </p:cNvPr>
            <p:cNvCxnSpPr>
              <a:stCxn id="23" idx="5"/>
              <a:endCxn id="25" idx="0"/>
            </p:cNvCxnSpPr>
            <p:nvPr/>
          </p:nvCxnSpPr>
          <p:spPr>
            <a:xfrm>
              <a:off x="5584598" y="3818348"/>
              <a:ext cx="320706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C6C73B-9BA1-40F6-9E18-8E92BE87D78E}"/>
                </a:ext>
              </a:extLst>
            </p:cNvPr>
            <p:cNvCxnSpPr>
              <a:stCxn id="14" idx="3"/>
              <a:endCxn id="17" idx="0"/>
            </p:cNvCxnSpPr>
            <p:nvPr/>
          </p:nvCxnSpPr>
          <p:spPr>
            <a:xfrm flipH="1">
              <a:off x="3424722" y="2766369"/>
              <a:ext cx="816832" cy="628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A772E3-C0BE-47A1-BEAC-8113C42630C8}"/>
                </a:ext>
              </a:extLst>
            </p:cNvPr>
            <p:cNvCxnSpPr>
              <a:stCxn id="14" idx="5"/>
              <a:endCxn id="23" idx="0"/>
            </p:cNvCxnSpPr>
            <p:nvPr/>
          </p:nvCxnSpPr>
          <p:spPr>
            <a:xfrm>
              <a:off x="4592362" y="2766369"/>
              <a:ext cx="816832" cy="628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FA24ADA-8C55-4F2D-AC55-C096CDB71147}"/>
                </a:ext>
              </a:extLst>
            </p:cNvPr>
            <p:cNvSpPr/>
            <p:nvPr/>
          </p:nvSpPr>
          <p:spPr>
            <a:xfrm>
              <a:off x="4168899" y="2342906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2F8B1AA-1CCF-44BE-B2E4-6EABE7A37A02}"/>
                </a:ext>
              </a:extLst>
            </p:cNvPr>
            <p:cNvSpPr/>
            <p:nvPr/>
          </p:nvSpPr>
          <p:spPr>
            <a:xfrm>
              <a:off x="2928604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9BEB29B-FF7C-4EA8-AD1F-C9D935A3062E}"/>
                </a:ext>
              </a:extLst>
            </p:cNvPr>
            <p:cNvSpPr/>
            <p:nvPr/>
          </p:nvSpPr>
          <p:spPr>
            <a:xfrm>
              <a:off x="2680537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34B7CA6-7CC2-4D9B-899A-17F8198FE8A2}"/>
                </a:ext>
              </a:extLst>
            </p:cNvPr>
            <p:cNvSpPr/>
            <p:nvPr/>
          </p:nvSpPr>
          <p:spPr>
            <a:xfrm>
              <a:off x="3176663" y="3394885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20DBB5D-AE07-44D5-81B0-76DFFFB9978A}"/>
                </a:ext>
              </a:extLst>
            </p:cNvPr>
            <p:cNvSpPr/>
            <p:nvPr/>
          </p:nvSpPr>
          <p:spPr>
            <a:xfrm>
              <a:off x="3920840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1B85125-E917-4E1C-ABAF-3FF275801385}"/>
                </a:ext>
              </a:extLst>
            </p:cNvPr>
            <p:cNvSpPr/>
            <p:nvPr/>
          </p:nvSpPr>
          <p:spPr>
            <a:xfrm>
              <a:off x="3424722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CE90FD7-803C-485B-93AC-D51D98D0AB43}"/>
                </a:ext>
              </a:extLst>
            </p:cNvPr>
            <p:cNvSpPr/>
            <p:nvPr/>
          </p:nvSpPr>
          <p:spPr>
            <a:xfrm>
              <a:off x="3672773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D43518C-129D-4F66-A583-D5A2B58999D0}"/>
                </a:ext>
              </a:extLst>
            </p:cNvPr>
            <p:cNvCxnSpPr>
              <a:stCxn id="17" idx="5"/>
              <a:endCxn id="20" idx="0"/>
            </p:cNvCxnSpPr>
            <p:nvPr/>
          </p:nvCxnSpPr>
          <p:spPr>
            <a:xfrm>
              <a:off x="3600126" y="3818348"/>
              <a:ext cx="320706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6767F40-349E-40D3-935F-E760413718CC}"/>
                </a:ext>
              </a:extLst>
            </p:cNvPr>
            <p:cNvSpPr/>
            <p:nvPr/>
          </p:nvSpPr>
          <p:spPr>
            <a:xfrm>
              <a:off x="4665009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FC61803-8A5B-4498-9AA8-5D4A08014F11}"/>
                </a:ext>
              </a:extLst>
            </p:cNvPr>
            <p:cNvSpPr/>
            <p:nvPr/>
          </p:nvSpPr>
          <p:spPr>
            <a:xfrm>
              <a:off x="5161135" y="3394885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899F6A5-2C68-40B9-8426-1E38B07DD06A}"/>
                </a:ext>
              </a:extLst>
            </p:cNvPr>
            <p:cNvSpPr/>
            <p:nvPr/>
          </p:nvSpPr>
          <p:spPr>
            <a:xfrm>
              <a:off x="5905312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5D954CF-1D1C-44D9-9835-75860998AC9B}"/>
                </a:ext>
              </a:extLst>
            </p:cNvPr>
            <p:cNvSpPr/>
            <p:nvPr/>
          </p:nvSpPr>
          <p:spPr>
            <a:xfrm>
              <a:off x="5657245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712CEE21-5263-4337-987E-7E03020CB0EE}"/>
              </a:ext>
            </a:extLst>
          </p:cNvPr>
          <p:cNvSpPr/>
          <p:nvPr/>
        </p:nvSpPr>
        <p:spPr>
          <a:xfrm>
            <a:off x="2237797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A2DC1C-B4C5-4E6B-877D-D5B110428298}"/>
              </a:ext>
            </a:extLst>
          </p:cNvPr>
          <p:cNvSpPr/>
          <p:nvPr/>
        </p:nvSpPr>
        <p:spPr>
          <a:xfrm>
            <a:off x="2647543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80FDBD-2D12-4334-9A0E-C54609A5A3FB}"/>
              </a:ext>
            </a:extLst>
          </p:cNvPr>
          <p:cNvSpPr/>
          <p:nvPr/>
        </p:nvSpPr>
        <p:spPr>
          <a:xfrm>
            <a:off x="1828051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1F98D-7C4C-4342-9308-88E88E66C023}"/>
              </a:ext>
            </a:extLst>
          </p:cNvPr>
          <p:cNvSpPr/>
          <p:nvPr/>
        </p:nvSpPr>
        <p:spPr>
          <a:xfrm>
            <a:off x="36302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637B9C-0DE8-4F17-A124-B5B5B42C7C47}"/>
              </a:ext>
            </a:extLst>
          </p:cNvPr>
          <p:cNvSpPr/>
          <p:nvPr/>
        </p:nvSpPr>
        <p:spPr>
          <a:xfrm>
            <a:off x="77277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CF0068-8409-4CCD-ACA4-B1C0BFA400DB}"/>
              </a:ext>
            </a:extLst>
          </p:cNvPr>
          <p:cNvSpPr/>
          <p:nvPr/>
        </p:nvSpPr>
        <p:spPr>
          <a:xfrm>
            <a:off x="180654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E28293-98AD-474E-AF6C-F34B4F1C0A99}"/>
              </a:ext>
            </a:extLst>
          </p:cNvPr>
          <p:cNvSpPr/>
          <p:nvPr/>
        </p:nvSpPr>
        <p:spPr>
          <a:xfrm>
            <a:off x="221629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AD958E-1120-4AC6-953F-9E44DEAB3243}"/>
              </a:ext>
            </a:extLst>
          </p:cNvPr>
          <p:cNvSpPr/>
          <p:nvPr/>
        </p:nvSpPr>
        <p:spPr>
          <a:xfrm>
            <a:off x="139680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DE34BB-31A5-445A-B6B7-15B9E41B4393}"/>
              </a:ext>
            </a:extLst>
          </p:cNvPr>
          <p:cNvSpPr/>
          <p:nvPr/>
        </p:nvSpPr>
        <p:spPr>
          <a:xfrm>
            <a:off x="284032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7453A96-F1C5-4560-A39D-7EDEFCBF80EA}"/>
              </a:ext>
            </a:extLst>
          </p:cNvPr>
          <p:cNvSpPr/>
          <p:nvPr/>
        </p:nvSpPr>
        <p:spPr>
          <a:xfrm>
            <a:off x="7835141" y="4330322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BF7714-71C9-4216-B186-8E2AF190DF5A}"/>
              </a:ext>
            </a:extLst>
          </p:cNvPr>
          <p:cNvCxnSpPr>
            <a:cxnSpLocks/>
            <a:stCxn id="40" idx="0"/>
            <a:endCxn id="25" idx="3"/>
          </p:cNvCxnSpPr>
          <p:nvPr/>
        </p:nvCxnSpPr>
        <p:spPr>
          <a:xfrm flipV="1">
            <a:off x="8044748" y="3783453"/>
            <a:ext cx="58087" cy="546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A97960D9-33A3-488C-818E-EE956B7D3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671988"/>
            <a:ext cx="8641076" cy="51961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s-CL" dirty="0"/>
              <a:t>¡Listo!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6A708FB-A663-490F-8ACD-8D9DAA7752FD}"/>
              </a:ext>
            </a:extLst>
          </p:cNvPr>
          <p:cNvSpPr/>
          <p:nvPr/>
        </p:nvSpPr>
        <p:spPr>
          <a:xfrm>
            <a:off x="428384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Z</a:t>
            </a:r>
            <a:endParaRPr lang="es-CL" b="1" dirty="0">
              <a:solidFill>
                <a:srgbClr val="00B05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C51A43-F7D9-4E24-A8CB-E422B2F63D84}"/>
              </a:ext>
            </a:extLst>
          </p:cNvPr>
          <p:cNvSpPr/>
          <p:nvPr/>
        </p:nvSpPr>
        <p:spPr>
          <a:xfrm>
            <a:off x="3464348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0276D9-15B8-4417-A28C-578A34FB5C11}"/>
              </a:ext>
            </a:extLst>
          </p:cNvPr>
          <p:cNvSpPr/>
          <p:nvPr/>
        </p:nvSpPr>
        <p:spPr>
          <a:xfrm>
            <a:off x="3874094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934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7B429F9-F78B-4CB1-A5EF-8EBB79D80B27}"/>
              </a:ext>
            </a:extLst>
          </p:cNvPr>
          <p:cNvCxnSpPr>
            <a:cxnSpLocks/>
          </p:cNvCxnSpPr>
          <p:nvPr/>
        </p:nvCxnSpPr>
        <p:spPr>
          <a:xfrm flipH="1">
            <a:off x="772774" y="2020413"/>
            <a:ext cx="1052589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B8885B-2040-490F-92C5-CBD200EF95EF}"/>
              </a:ext>
            </a:extLst>
          </p:cNvPr>
          <p:cNvCxnSpPr>
            <a:endCxn id="31" idx="0"/>
          </p:cNvCxnSpPr>
          <p:nvPr/>
        </p:nvCxnSpPr>
        <p:spPr>
          <a:xfrm flipH="1">
            <a:off x="2011419" y="2020413"/>
            <a:ext cx="226375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18302B3-2FD8-4B64-AC1E-12E118F1BD3A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2647540" y="2020413"/>
            <a:ext cx="397653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E8C5AD-85EA-44F4-9895-EFCC18E0B5E0}"/>
              </a:ext>
            </a:extLst>
          </p:cNvPr>
          <p:cNvCxnSpPr/>
          <p:nvPr/>
        </p:nvCxnSpPr>
        <p:spPr>
          <a:xfrm>
            <a:off x="3045193" y="2020413"/>
            <a:ext cx="828901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Insertemos la U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7B2B08-AA9C-4B4F-85D6-256B1A2CFD8C}"/>
              </a:ext>
            </a:extLst>
          </p:cNvPr>
          <p:cNvGrpSpPr/>
          <p:nvPr/>
        </p:nvGrpSpPr>
        <p:grpSpPr>
          <a:xfrm>
            <a:off x="5468691" y="1611013"/>
            <a:ext cx="3214235" cy="3138523"/>
            <a:chOff x="2680537" y="2342906"/>
            <a:chExt cx="3720893" cy="363324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7E2775A-E220-4DF0-956C-909C7DA1A9F5}"/>
                </a:ext>
              </a:extLst>
            </p:cNvPr>
            <p:cNvCxnSpPr>
              <a:stCxn id="16" idx="5"/>
              <a:endCxn id="15" idx="0"/>
            </p:cNvCxnSpPr>
            <p:nvPr/>
          </p:nvCxnSpPr>
          <p:spPr>
            <a:xfrm>
              <a:off x="3104000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75AB28B-C835-47BB-B107-542978826C7E}"/>
                </a:ext>
              </a:extLst>
            </p:cNvPr>
            <p:cNvCxnSpPr>
              <a:stCxn id="20" idx="3"/>
              <a:endCxn id="19" idx="0"/>
            </p:cNvCxnSpPr>
            <p:nvPr/>
          </p:nvCxnSpPr>
          <p:spPr>
            <a:xfrm flipH="1">
              <a:off x="3672781" y="4857786"/>
              <a:ext cx="72647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05DEDEF-6C23-4C61-8DC7-B65E3892438B}"/>
                </a:ext>
              </a:extLst>
            </p:cNvPr>
            <p:cNvCxnSpPr>
              <a:stCxn id="20" idx="5"/>
              <a:endCxn id="18" idx="0"/>
            </p:cNvCxnSpPr>
            <p:nvPr/>
          </p:nvCxnSpPr>
          <p:spPr>
            <a:xfrm>
              <a:off x="4096236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A3E7084-A524-4281-AA31-48A4D408FAAA}"/>
                </a:ext>
              </a:extLst>
            </p:cNvPr>
            <p:cNvCxnSpPr>
              <a:stCxn id="17" idx="3"/>
              <a:endCxn id="16" idx="0"/>
            </p:cNvCxnSpPr>
            <p:nvPr/>
          </p:nvCxnSpPr>
          <p:spPr>
            <a:xfrm flipH="1">
              <a:off x="2928596" y="3818348"/>
              <a:ext cx="320722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40B698-B17A-4567-8C8D-3AC7E599C805}"/>
                </a:ext>
              </a:extLst>
            </p:cNvPr>
            <p:cNvCxnSpPr>
              <a:stCxn id="25" idx="5"/>
              <a:endCxn id="24" idx="0"/>
            </p:cNvCxnSpPr>
            <p:nvPr/>
          </p:nvCxnSpPr>
          <p:spPr>
            <a:xfrm>
              <a:off x="6080708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103D014-A62C-485B-A872-D06465575B23}"/>
                </a:ext>
              </a:extLst>
            </p:cNvPr>
            <p:cNvCxnSpPr>
              <a:stCxn id="23" idx="3"/>
              <a:endCxn id="22" idx="0"/>
            </p:cNvCxnSpPr>
            <p:nvPr/>
          </p:nvCxnSpPr>
          <p:spPr>
            <a:xfrm flipH="1">
              <a:off x="4913068" y="3818348"/>
              <a:ext cx="320722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FF66422-77DE-4DDC-A452-E4303767BFD6}"/>
                </a:ext>
              </a:extLst>
            </p:cNvPr>
            <p:cNvCxnSpPr>
              <a:stCxn id="23" idx="5"/>
              <a:endCxn id="25" idx="0"/>
            </p:cNvCxnSpPr>
            <p:nvPr/>
          </p:nvCxnSpPr>
          <p:spPr>
            <a:xfrm>
              <a:off x="5584598" y="3818348"/>
              <a:ext cx="320706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C6C73B-9BA1-40F6-9E18-8E92BE87D78E}"/>
                </a:ext>
              </a:extLst>
            </p:cNvPr>
            <p:cNvCxnSpPr>
              <a:stCxn id="14" idx="3"/>
              <a:endCxn id="17" idx="0"/>
            </p:cNvCxnSpPr>
            <p:nvPr/>
          </p:nvCxnSpPr>
          <p:spPr>
            <a:xfrm flipH="1">
              <a:off x="3424722" y="2766369"/>
              <a:ext cx="816832" cy="628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A772E3-C0BE-47A1-BEAC-8113C42630C8}"/>
                </a:ext>
              </a:extLst>
            </p:cNvPr>
            <p:cNvCxnSpPr>
              <a:stCxn id="14" idx="5"/>
              <a:endCxn id="23" idx="0"/>
            </p:cNvCxnSpPr>
            <p:nvPr/>
          </p:nvCxnSpPr>
          <p:spPr>
            <a:xfrm>
              <a:off x="4592362" y="2766369"/>
              <a:ext cx="816832" cy="628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FA24ADA-8C55-4F2D-AC55-C096CDB71147}"/>
                </a:ext>
              </a:extLst>
            </p:cNvPr>
            <p:cNvSpPr/>
            <p:nvPr/>
          </p:nvSpPr>
          <p:spPr>
            <a:xfrm>
              <a:off x="4168899" y="2342906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2F8B1AA-1CCF-44BE-B2E4-6EABE7A37A02}"/>
                </a:ext>
              </a:extLst>
            </p:cNvPr>
            <p:cNvSpPr/>
            <p:nvPr/>
          </p:nvSpPr>
          <p:spPr>
            <a:xfrm>
              <a:off x="2928604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9BEB29B-FF7C-4EA8-AD1F-C9D935A3062E}"/>
                </a:ext>
              </a:extLst>
            </p:cNvPr>
            <p:cNvSpPr/>
            <p:nvPr/>
          </p:nvSpPr>
          <p:spPr>
            <a:xfrm>
              <a:off x="2680537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34B7CA6-7CC2-4D9B-899A-17F8198FE8A2}"/>
                </a:ext>
              </a:extLst>
            </p:cNvPr>
            <p:cNvSpPr/>
            <p:nvPr/>
          </p:nvSpPr>
          <p:spPr>
            <a:xfrm>
              <a:off x="3176663" y="3394885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20DBB5D-AE07-44D5-81B0-76DFFFB9978A}"/>
                </a:ext>
              </a:extLst>
            </p:cNvPr>
            <p:cNvSpPr/>
            <p:nvPr/>
          </p:nvSpPr>
          <p:spPr>
            <a:xfrm>
              <a:off x="3920840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1B85125-E917-4E1C-ABAF-3FF275801385}"/>
                </a:ext>
              </a:extLst>
            </p:cNvPr>
            <p:cNvSpPr/>
            <p:nvPr/>
          </p:nvSpPr>
          <p:spPr>
            <a:xfrm>
              <a:off x="3424722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CE90FD7-803C-485B-93AC-D51D98D0AB43}"/>
                </a:ext>
              </a:extLst>
            </p:cNvPr>
            <p:cNvSpPr/>
            <p:nvPr/>
          </p:nvSpPr>
          <p:spPr>
            <a:xfrm>
              <a:off x="3672773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D43518C-129D-4F66-A583-D5A2B58999D0}"/>
                </a:ext>
              </a:extLst>
            </p:cNvPr>
            <p:cNvCxnSpPr>
              <a:stCxn id="17" idx="5"/>
              <a:endCxn id="20" idx="0"/>
            </p:cNvCxnSpPr>
            <p:nvPr/>
          </p:nvCxnSpPr>
          <p:spPr>
            <a:xfrm>
              <a:off x="3600126" y="3818348"/>
              <a:ext cx="320706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6767F40-349E-40D3-935F-E760413718CC}"/>
                </a:ext>
              </a:extLst>
            </p:cNvPr>
            <p:cNvSpPr/>
            <p:nvPr/>
          </p:nvSpPr>
          <p:spPr>
            <a:xfrm>
              <a:off x="4665009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FC61803-8A5B-4498-9AA8-5D4A08014F11}"/>
                </a:ext>
              </a:extLst>
            </p:cNvPr>
            <p:cNvSpPr/>
            <p:nvPr/>
          </p:nvSpPr>
          <p:spPr>
            <a:xfrm>
              <a:off x="5161135" y="3394885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899F6A5-2C68-40B9-8426-1E38B07DD06A}"/>
                </a:ext>
              </a:extLst>
            </p:cNvPr>
            <p:cNvSpPr/>
            <p:nvPr/>
          </p:nvSpPr>
          <p:spPr>
            <a:xfrm>
              <a:off x="5905312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5D954CF-1D1C-44D9-9835-75860998AC9B}"/>
                </a:ext>
              </a:extLst>
            </p:cNvPr>
            <p:cNvSpPr/>
            <p:nvPr/>
          </p:nvSpPr>
          <p:spPr>
            <a:xfrm>
              <a:off x="5657245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712CEE21-5263-4337-987E-7E03020CB0EE}"/>
              </a:ext>
            </a:extLst>
          </p:cNvPr>
          <p:cNvSpPr/>
          <p:nvPr/>
        </p:nvSpPr>
        <p:spPr>
          <a:xfrm>
            <a:off x="2237797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A2DC1C-B4C5-4E6B-877D-D5B110428298}"/>
              </a:ext>
            </a:extLst>
          </p:cNvPr>
          <p:cNvSpPr/>
          <p:nvPr/>
        </p:nvSpPr>
        <p:spPr>
          <a:xfrm>
            <a:off x="2647543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80FDBD-2D12-4334-9A0E-C54609A5A3FB}"/>
              </a:ext>
            </a:extLst>
          </p:cNvPr>
          <p:cNvSpPr/>
          <p:nvPr/>
        </p:nvSpPr>
        <p:spPr>
          <a:xfrm>
            <a:off x="1828051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1F98D-7C4C-4342-9308-88E88E66C023}"/>
              </a:ext>
            </a:extLst>
          </p:cNvPr>
          <p:cNvSpPr/>
          <p:nvPr/>
        </p:nvSpPr>
        <p:spPr>
          <a:xfrm>
            <a:off x="36302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637B9C-0DE8-4F17-A124-B5B5B42C7C47}"/>
              </a:ext>
            </a:extLst>
          </p:cNvPr>
          <p:cNvSpPr/>
          <p:nvPr/>
        </p:nvSpPr>
        <p:spPr>
          <a:xfrm>
            <a:off x="77277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CF0068-8409-4CCD-ACA4-B1C0BFA400DB}"/>
              </a:ext>
            </a:extLst>
          </p:cNvPr>
          <p:cNvSpPr/>
          <p:nvPr/>
        </p:nvSpPr>
        <p:spPr>
          <a:xfrm>
            <a:off x="180654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E28293-98AD-474E-AF6C-F34B4F1C0A99}"/>
              </a:ext>
            </a:extLst>
          </p:cNvPr>
          <p:cNvSpPr/>
          <p:nvPr/>
        </p:nvSpPr>
        <p:spPr>
          <a:xfrm>
            <a:off x="221629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AD958E-1120-4AC6-953F-9E44DEAB3243}"/>
              </a:ext>
            </a:extLst>
          </p:cNvPr>
          <p:cNvSpPr/>
          <p:nvPr/>
        </p:nvSpPr>
        <p:spPr>
          <a:xfrm>
            <a:off x="139680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DE34BB-31A5-445A-B6B7-15B9E41B4393}"/>
              </a:ext>
            </a:extLst>
          </p:cNvPr>
          <p:cNvSpPr/>
          <p:nvPr/>
        </p:nvSpPr>
        <p:spPr>
          <a:xfrm>
            <a:off x="284032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C51A43-F7D9-4E24-A8CB-E422B2F63D84}"/>
              </a:ext>
            </a:extLst>
          </p:cNvPr>
          <p:cNvSpPr/>
          <p:nvPr/>
        </p:nvSpPr>
        <p:spPr>
          <a:xfrm>
            <a:off x="3464348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0276D9-15B8-4417-A28C-578A34FB5C11}"/>
              </a:ext>
            </a:extLst>
          </p:cNvPr>
          <p:cNvSpPr/>
          <p:nvPr/>
        </p:nvSpPr>
        <p:spPr>
          <a:xfrm>
            <a:off x="3874094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074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7B429F9-F78B-4CB1-A5EF-8EBB79D80B27}"/>
              </a:ext>
            </a:extLst>
          </p:cNvPr>
          <p:cNvCxnSpPr>
            <a:cxnSpLocks/>
          </p:cNvCxnSpPr>
          <p:nvPr/>
        </p:nvCxnSpPr>
        <p:spPr>
          <a:xfrm flipH="1">
            <a:off x="772774" y="2020413"/>
            <a:ext cx="1052589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B8885B-2040-490F-92C5-CBD200EF95EF}"/>
              </a:ext>
            </a:extLst>
          </p:cNvPr>
          <p:cNvCxnSpPr>
            <a:endCxn id="31" idx="0"/>
          </p:cNvCxnSpPr>
          <p:nvPr/>
        </p:nvCxnSpPr>
        <p:spPr>
          <a:xfrm flipH="1">
            <a:off x="2011419" y="2020413"/>
            <a:ext cx="226375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18302B3-2FD8-4B64-AC1E-12E118F1BD3A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2647540" y="2020413"/>
            <a:ext cx="397653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E8C5AD-85EA-44F4-9895-EFCC18E0B5E0}"/>
              </a:ext>
            </a:extLst>
          </p:cNvPr>
          <p:cNvCxnSpPr/>
          <p:nvPr/>
        </p:nvCxnSpPr>
        <p:spPr>
          <a:xfrm>
            <a:off x="3045193" y="2020413"/>
            <a:ext cx="828901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Insertemos la U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7B2B08-AA9C-4B4F-85D6-256B1A2CFD8C}"/>
              </a:ext>
            </a:extLst>
          </p:cNvPr>
          <p:cNvGrpSpPr/>
          <p:nvPr/>
        </p:nvGrpSpPr>
        <p:grpSpPr>
          <a:xfrm>
            <a:off x="5468691" y="1611013"/>
            <a:ext cx="3214235" cy="3138523"/>
            <a:chOff x="2680537" y="2342906"/>
            <a:chExt cx="3720893" cy="363324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7E2775A-E220-4DF0-956C-909C7DA1A9F5}"/>
                </a:ext>
              </a:extLst>
            </p:cNvPr>
            <p:cNvCxnSpPr>
              <a:stCxn id="16" idx="5"/>
              <a:endCxn id="15" idx="0"/>
            </p:cNvCxnSpPr>
            <p:nvPr/>
          </p:nvCxnSpPr>
          <p:spPr>
            <a:xfrm>
              <a:off x="3104000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75AB28B-C835-47BB-B107-542978826C7E}"/>
                </a:ext>
              </a:extLst>
            </p:cNvPr>
            <p:cNvCxnSpPr>
              <a:stCxn id="20" idx="3"/>
              <a:endCxn id="19" idx="0"/>
            </p:cNvCxnSpPr>
            <p:nvPr/>
          </p:nvCxnSpPr>
          <p:spPr>
            <a:xfrm flipH="1">
              <a:off x="3672781" y="4857786"/>
              <a:ext cx="72647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05DEDEF-6C23-4C61-8DC7-B65E3892438B}"/>
                </a:ext>
              </a:extLst>
            </p:cNvPr>
            <p:cNvCxnSpPr>
              <a:stCxn id="20" idx="5"/>
              <a:endCxn id="18" idx="0"/>
            </p:cNvCxnSpPr>
            <p:nvPr/>
          </p:nvCxnSpPr>
          <p:spPr>
            <a:xfrm>
              <a:off x="4096236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A3E7084-A524-4281-AA31-48A4D408FAAA}"/>
                </a:ext>
              </a:extLst>
            </p:cNvPr>
            <p:cNvCxnSpPr>
              <a:stCxn id="17" idx="3"/>
              <a:endCxn id="16" idx="0"/>
            </p:cNvCxnSpPr>
            <p:nvPr/>
          </p:nvCxnSpPr>
          <p:spPr>
            <a:xfrm flipH="1">
              <a:off x="2928596" y="3818348"/>
              <a:ext cx="320722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40B698-B17A-4567-8C8D-3AC7E599C805}"/>
                </a:ext>
              </a:extLst>
            </p:cNvPr>
            <p:cNvCxnSpPr>
              <a:stCxn id="25" idx="5"/>
              <a:endCxn id="24" idx="0"/>
            </p:cNvCxnSpPr>
            <p:nvPr/>
          </p:nvCxnSpPr>
          <p:spPr>
            <a:xfrm>
              <a:off x="6080708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103D014-A62C-485B-A872-D06465575B23}"/>
                </a:ext>
              </a:extLst>
            </p:cNvPr>
            <p:cNvCxnSpPr>
              <a:stCxn id="23" idx="3"/>
              <a:endCxn id="22" idx="0"/>
            </p:cNvCxnSpPr>
            <p:nvPr/>
          </p:nvCxnSpPr>
          <p:spPr>
            <a:xfrm flipH="1">
              <a:off x="4913068" y="3818348"/>
              <a:ext cx="320722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FF66422-77DE-4DDC-A452-E4303767BFD6}"/>
                </a:ext>
              </a:extLst>
            </p:cNvPr>
            <p:cNvCxnSpPr>
              <a:stCxn id="23" idx="5"/>
              <a:endCxn id="25" idx="0"/>
            </p:cNvCxnSpPr>
            <p:nvPr/>
          </p:nvCxnSpPr>
          <p:spPr>
            <a:xfrm>
              <a:off x="5584598" y="3818348"/>
              <a:ext cx="320706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C6C73B-9BA1-40F6-9E18-8E92BE87D78E}"/>
                </a:ext>
              </a:extLst>
            </p:cNvPr>
            <p:cNvCxnSpPr>
              <a:stCxn id="14" idx="3"/>
              <a:endCxn id="17" idx="0"/>
            </p:cNvCxnSpPr>
            <p:nvPr/>
          </p:nvCxnSpPr>
          <p:spPr>
            <a:xfrm flipH="1">
              <a:off x="3424722" y="2766369"/>
              <a:ext cx="816832" cy="628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A772E3-C0BE-47A1-BEAC-8113C42630C8}"/>
                </a:ext>
              </a:extLst>
            </p:cNvPr>
            <p:cNvCxnSpPr>
              <a:stCxn id="14" idx="5"/>
              <a:endCxn id="23" idx="0"/>
            </p:cNvCxnSpPr>
            <p:nvPr/>
          </p:nvCxnSpPr>
          <p:spPr>
            <a:xfrm>
              <a:off x="4592362" y="2766369"/>
              <a:ext cx="816832" cy="628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FA24ADA-8C55-4F2D-AC55-C096CDB71147}"/>
                </a:ext>
              </a:extLst>
            </p:cNvPr>
            <p:cNvSpPr/>
            <p:nvPr/>
          </p:nvSpPr>
          <p:spPr>
            <a:xfrm>
              <a:off x="4168899" y="2342906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2F8B1AA-1CCF-44BE-B2E4-6EABE7A37A02}"/>
                </a:ext>
              </a:extLst>
            </p:cNvPr>
            <p:cNvSpPr/>
            <p:nvPr/>
          </p:nvSpPr>
          <p:spPr>
            <a:xfrm>
              <a:off x="2928604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9BEB29B-FF7C-4EA8-AD1F-C9D935A3062E}"/>
                </a:ext>
              </a:extLst>
            </p:cNvPr>
            <p:cNvSpPr/>
            <p:nvPr/>
          </p:nvSpPr>
          <p:spPr>
            <a:xfrm>
              <a:off x="2680537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34B7CA6-7CC2-4D9B-899A-17F8198FE8A2}"/>
                </a:ext>
              </a:extLst>
            </p:cNvPr>
            <p:cNvSpPr/>
            <p:nvPr/>
          </p:nvSpPr>
          <p:spPr>
            <a:xfrm>
              <a:off x="3176663" y="3394885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20DBB5D-AE07-44D5-81B0-76DFFFB9978A}"/>
                </a:ext>
              </a:extLst>
            </p:cNvPr>
            <p:cNvSpPr/>
            <p:nvPr/>
          </p:nvSpPr>
          <p:spPr>
            <a:xfrm>
              <a:off x="3920840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1B85125-E917-4E1C-ABAF-3FF275801385}"/>
                </a:ext>
              </a:extLst>
            </p:cNvPr>
            <p:cNvSpPr/>
            <p:nvPr/>
          </p:nvSpPr>
          <p:spPr>
            <a:xfrm>
              <a:off x="3424722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CE90FD7-803C-485B-93AC-D51D98D0AB43}"/>
                </a:ext>
              </a:extLst>
            </p:cNvPr>
            <p:cNvSpPr/>
            <p:nvPr/>
          </p:nvSpPr>
          <p:spPr>
            <a:xfrm>
              <a:off x="3672773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D43518C-129D-4F66-A583-D5A2B58999D0}"/>
                </a:ext>
              </a:extLst>
            </p:cNvPr>
            <p:cNvCxnSpPr>
              <a:stCxn id="17" idx="5"/>
              <a:endCxn id="20" idx="0"/>
            </p:cNvCxnSpPr>
            <p:nvPr/>
          </p:nvCxnSpPr>
          <p:spPr>
            <a:xfrm>
              <a:off x="3600126" y="3818348"/>
              <a:ext cx="320706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6767F40-349E-40D3-935F-E760413718CC}"/>
                </a:ext>
              </a:extLst>
            </p:cNvPr>
            <p:cNvSpPr/>
            <p:nvPr/>
          </p:nvSpPr>
          <p:spPr>
            <a:xfrm>
              <a:off x="4665009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FC61803-8A5B-4498-9AA8-5D4A08014F11}"/>
                </a:ext>
              </a:extLst>
            </p:cNvPr>
            <p:cNvSpPr/>
            <p:nvPr/>
          </p:nvSpPr>
          <p:spPr>
            <a:xfrm>
              <a:off x="5161135" y="3394885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899F6A5-2C68-40B9-8426-1E38B07DD06A}"/>
                </a:ext>
              </a:extLst>
            </p:cNvPr>
            <p:cNvSpPr/>
            <p:nvPr/>
          </p:nvSpPr>
          <p:spPr>
            <a:xfrm>
              <a:off x="5905312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5D954CF-1D1C-44D9-9835-75860998AC9B}"/>
                </a:ext>
              </a:extLst>
            </p:cNvPr>
            <p:cNvSpPr/>
            <p:nvPr/>
          </p:nvSpPr>
          <p:spPr>
            <a:xfrm>
              <a:off x="5657245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712CEE21-5263-4337-987E-7E03020CB0EE}"/>
              </a:ext>
            </a:extLst>
          </p:cNvPr>
          <p:cNvSpPr/>
          <p:nvPr/>
        </p:nvSpPr>
        <p:spPr>
          <a:xfrm>
            <a:off x="2237797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A2DC1C-B4C5-4E6B-877D-D5B110428298}"/>
              </a:ext>
            </a:extLst>
          </p:cNvPr>
          <p:cNvSpPr/>
          <p:nvPr/>
        </p:nvSpPr>
        <p:spPr>
          <a:xfrm>
            <a:off x="2647543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80FDBD-2D12-4334-9A0E-C54609A5A3FB}"/>
              </a:ext>
            </a:extLst>
          </p:cNvPr>
          <p:cNvSpPr/>
          <p:nvPr/>
        </p:nvSpPr>
        <p:spPr>
          <a:xfrm>
            <a:off x="1828051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1F98D-7C4C-4342-9308-88E88E66C023}"/>
              </a:ext>
            </a:extLst>
          </p:cNvPr>
          <p:cNvSpPr/>
          <p:nvPr/>
        </p:nvSpPr>
        <p:spPr>
          <a:xfrm>
            <a:off x="36302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637B9C-0DE8-4F17-A124-B5B5B42C7C47}"/>
              </a:ext>
            </a:extLst>
          </p:cNvPr>
          <p:cNvSpPr/>
          <p:nvPr/>
        </p:nvSpPr>
        <p:spPr>
          <a:xfrm>
            <a:off x="77277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CF0068-8409-4CCD-ACA4-B1C0BFA400DB}"/>
              </a:ext>
            </a:extLst>
          </p:cNvPr>
          <p:cNvSpPr/>
          <p:nvPr/>
        </p:nvSpPr>
        <p:spPr>
          <a:xfrm>
            <a:off x="180654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E28293-98AD-474E-AF6C-F34B4F1C0A99}"/>
              </a:ext>
            </a:extLst>
          </p:cNvPr>
          <p:cNvSpPr/>
          <p:nvPr/>
        </p:nvSpPr>
        <p:spPr>
          <a:xfrm>
            <a:off x="221629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AD958E-1120-4AC6-953F-9E44DEAB3243}"/>
              </a:ext>
            </a:extLst>
          </p:cNvPr>
          <p:cNvSpPr/>
          <p:nvPr/>
        </p:nvSpPr>
        <p:spPr>
          <a:xfrm>
            <a:off x="139680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DE34BB-31A5-445A-B6B7-15B9E41B4393}"/>
              </a:ext>
            </a:extLst>
          </p:cNvPr>
          <p:cNvSpPr/>
          <p:nvPr/>
        </p:nvSpPr>
        <p:spPr>
          <a:xfrm>
            <a:off x="284032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C51A43-F7D9-4E24-A8CB-E422B2F63D84}"/>
              </a:ext>
            </a:extLst>
          </p:cNvPr>
          <p:cNvSpPr/>
          <p:nvPr/>
        </p:nvSpPr>
        <p:spPr>
          <a:xfrm>
            <a:off x="3464348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0276D9-15B8-4417-A28C-578A34FB5C11}"/>
              </a:ext>
            </a:extLst>
          </p:cNvPr>
          <p:cNvSpPr/>
          <p:nvPr/>
        </p:nvSpPr>
        <p:spPr>
          <a:xfrm>
            <a:off x="3874094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66DA709-9E40-42A8-AE18-87EBF0D6443F}"/>
              </a:ext>
            </a:extLst>
          </p:cNvPr>
          <p:cNvSpPr/>
          <p:nvPr/>
        </p:nvSpPr>
        <p:spPr>
          <a:xfrm>
            <a:off x="8040073" y="5221144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D359AB3-914B-4FC7-B0C8-91A296C18592}"/>
              </a:ext>
            </a:extLst>
          </p:cNvPr>
          <p:cNvSpPr/>
          <p:nvPr/>
        </p:nvSpPr>
        <p:spPr>
          <a:xfrm>
            <a:off x="266417" y="1197728"/>
            <a:ext cx="4367151" cy="3178206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488CC7-2C1F-44B7-89CF-ED58CB91AF78}"/>
              </a:ext>
            </a:extLst>
          </p:cNvPr>
          <p:cNvCxnSpPr>
            <a:stCxn id="40" idx="0"/>
            <a:endCxn id="24" idx="3"/>
          </p:cNvCxnSpPr>
          <p:nvPr/>
        </p:nvCxnSpPr>
        <p:spPr>
          <a:xfrm flipV="1">
            <a:off x="8254355" y="4686774"/>
            <a:ext cx="62769" cy="534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4A468C8B-F439-4ADB-B602-66B7D15FD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671988"/>
            <a:ext cx="8641076" cy="51961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s-CL" dirty="0"/>
              <a:t>El nodo se inserta </a:t>
            </a:r>
            <a:r>
              <a:rPr lang="es-CL" b="1" dirty="0">
                <a:solidFill>
                  <a:srgbClr val="FF0000"/>
                </a:solidFill>
              </a:rPr>
              <a:t>rojo</a:t>
            </a:r>
          </a:p>
        </p:txBody>
      </p:sp>
    </p:spTree>
    <p:extLst>
      <p:ext uri="{BB962C8B-B14F-4D97-AF65-F5344CB8AC3E}">
        <p14:creationId xmlns:p14="http://schemas.microsoft.com/office/powerpoint/2010/main" val="3675568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4940D-A3E5-4E20-AE34-927DA851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Nodo 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F6A77DC-A995-43A1-B83F-4D864105A69C}"/>
              </a:ext>
            </a:extLst>
          </p:cNvPr>
          <p:cNvCxnSpPr>
            <a:cxnSpLocks/>
          </p:cNvCxnSpPr>
          <p:nvPr/>
        </p:nvCxnSpPr>
        <p:spPr>
          <a:xfrm flipH="1">
            <a:off x="851021" y="2631784"/>
            <a:ext cx="932325" cy="483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D00C5A-D3BB-4315-BDE0-98429A7C5B0B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339627" y="2631784"/>
            <a:ext cx="952605" cy="483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B48238D-98AD-41F0-B9EF-00A2C070320C}"/>
              </a:ext>
            </a:extLst>
          </p:cNvPr>
          <p:cNvSpPr/>
          <p:nvPr/>
        </p:nvSpPr>
        <p:spPr>
          <a:xfrm>
            <a:off x="251461" y="3118281"/>
            <a:ext cx="1199116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 X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F43B23F5-FB2E-4B38-98C2-0A151F4354BF}"/>
              </a:ext>
            </a:extLst>
          </p:cNvPr>
          <p:cNvSpPr/>
          <p:nvPr/>
        </p:nvSpPr>
        <p:spPr>
          <a:xfrm>
            <a:off x="2692676" y="3115262"/>
            <a:ext cx="1199112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A3D69C-8D8F-482C-9309-428FD73C0B18}"/>
              </a:ext>
            </a:extLst>
          </p:cNvPr>
          <p:cNvSpPr/>
          <p:nvPr/>
        </p:nvSpPr>
        <p:spPr>
          <a:xfrm>
            <a:off x="1792818" y="2091784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2CB167-7F4B-4540-8E80-0D5A11756D1A}"/>
              </a:ext>
            </a:extLst>
          </p:cNvPr>
          <p:cNvCxnSpPr>
            <a:cxnSpLocks/>
          </p:cNvCxnSpPr>
          <p:nvPr/>
        </p:nvCxnSpPr>
        <p:spPr>
          <a:xfrm>
            <a:off x="2063131" y="1158228"/>
            <a:ext cx="1" cy="920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3C402FE6-E841-4A83-81C8-2FB5F2FFC977}"/>
              </a:ext>
            </a:extLst>
          </p:cNvPr>
          <p:cNvSpPr/>
          <p:nvPr/>
        </p:nvSpPr>
        <p:spPr>
          <a:xfrm>
            <a:off x="4082793" y="2052889"/>
            <a:ext cx="978408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0914FE3-27BD-4E26-98E7-FB74B158D725}"/>
              </a:ext>
            </a:extLst>
          </p:cNvPr>
          <p:cNvCxnSpPr>
            <a:cxnSpLocks/>
          </p:cNvCxnSpPr>
          <p:nvPr/>
        </p:nvCxnSpPr>
        <p:spPr>
          <a:xfrm>
            <a:off x="2063132" y="1144820"/>
            <a:ext cx="0" cy="9335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910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7B429F9-F78B-4CB1-A5EF-8EBB79D80B27}"/>
              </a:ext>
            </a:extLst>
          </p:cNvPr>
          <p:cNvCxnSpPr>
            <a:cxnSpLocks/>
          </p:cNvCxnSpPr>
          <p:nvPr/>
        </p:nvCxnSpPr>
        <p:spPr>
          <a:xfrm flipH="1">
            <a:off x="772774" y="2020413"/>
            <a:ext cx="1052589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B8885B-2040-490F-92C5-CBD200EF95EF}"/>
              </a:ext>
            </a:extLst>
          </p:cNvPr>
          <p:cNvCxnSpPr>
            <a:endCxn id="31" idx="0"/>
          </p:cNvCxnSpPr>
          <p:nvPr/>
        </p:nvCxnSpPr>
        <p:spPr>
          <a:xfrm flipH="1">
            <a:off x="2011419" y="2020413"/>
            <a:ext cx="226375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18302B3-2FD8-4B64-AC1E-12E118F1BD3A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2647540" y="2020413"/>
            <a:ext cx="397653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E8C5AD-85EA-44F4-9895-EFCC18E0B5E0}"/>
              </a:ext>
            </a:extLst>
          </p:cNvPr>
          <p:cNvCxnSpPr/>
          <p:nvPr/>
        </p:nvCxnSpPr>
        <p:spPr>
          <a:xfrm>
            <a:off x="3045193" y="2020413"/>
            <a:ext cx="828901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Insertemos la U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E2775A-E220-4DF0-956C-909C7DA1A9F5}"/>
              </a:ext>
            </a:extLst>
          </p:cNvPr>
          <p:cNvCxnSpPr>
            <a:stCxn id="16" idx="5"/>
            <a:endCxn id="15" idx="0"/>
          </p:cNvCxnSpPr>
          <p:nvPr/>
        </p:nvCxnSpPr>
        <p:spPr>
          <a:xfrm>
            <a:off x="5834493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5AB28B-C835-47BB-B107-542978826C7E}"/>
              </a:ext>
            </a:extLst>
          </p:cNvPr>
          <p:cNvCxnSpPr>
            <a:stCxn id="20" idx="3"/>
            <a:endCxn id="19" idx="0"/>
          </p:cNvCxnSpPr>
          <p:nvPr/>
        </p:nvCxnSpPr>
        <p:spPr>
          <a:xfrm flipH="1">
            <a:off x="6325825" y="3783453"/>
            <a:ext cx="62755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5DEDEF-6C23-4C61-8DC7-B65E3892438B}"/>
              </a:ext>
            </a:extLst>
          </p:cNvPr>
          <p:cNvCxnSpPr>
            <a:stCxn id="20" idx="5"/>
            <a:endCxn id="18" idx="0"/>
          </p:cNvCxnSpPr>
          <p:nvPr/>
        </p:nvCxnSpPr>
        <p:spPr>
          <a:xfrm>
            <a:off x="6691620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3E7084-A524-4281-AA31-48A4D408FAAA}"/>
              </a:ext>
            </a:extLst>
          </p:cNvPr>
          <p:cNvCxnSpPr>
            <a:stCxn id="17" idx="3"/>
            <a:endCxn id="16" idx="0"/>
          </p:cNvCxnSpPr>
          <p:nvPr/>
        </p:nvCxnSpPr>
        <p:spPr>
          <a:xfrm flipH="1">
            <a:off x="5682973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03D014-A62C-485B-A872-D06465575B23}"/>
              </a:ext>
            </a:extLst>
          </p:cNvPr>
          <p:cNvCxnSpPr>
            <a:stCxn id="23" idx="3"/>
            <a:endCxn id="22" idx="0"/>
          </p:cNvCxnSpPr>
          <p:nvPr/>
        </p:nvCxnSpPr>
        <p:spPr>
          <a:xfrm flipH="1">
            <a:off x="7397228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F66422-77DE-4DDC-A452-E4303767BFD6}"/>
              </a:ext>
            </a:extLst>
          </p:cNvPr>
          <p:cNvCxnSpPr>
            <a:stCxn id="23" idx="5"/>
            <a:endCxn id="25" idx="0"/>
          </p:cNvCxnSpPr>
          <p:nvPr/>
        </p:nvCxnSpPr>
        <p:spPr>
          <a:xfrm>
            <a:off x="7977319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C6C73B-9BA1-40F6-9E18-8E92BE87D78E}"/>
              </a:ext>
            </a:extLst>
          </p:cNvPr>
          <p:cNvCxnSpPr>
            <a:stCxn id="14" idx="3"/>
            <a:endCxn id="17" idx="0"/>
          </p:cNvCxnSpPr>
          <p:nvPr/>
        </p:nvCxnSpPr>
        <p:spPr>
          <a:xfrm flipH="1">
            <a:off x="6111544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A772E3-C0BE-47A1-BEAC-8113C42630C8}"/>
              </a:ext>
            </a:extLst>
          </p:cNvPr>
          <p:cNvCxnSpPr>
            <a:stCxn id="14" idx="5"/>
            <a:endCxn id="23" idx="0"/>
          </p:cNvCxnSpPr>
          <p:nvPr/>
        </p:nvCxnSpPr>
        <p:spPr>
          <a:xfrm>
            <a:off x="7120191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FA24ADA-8C55-4F2D-AC55-C096CDB71147}"/>
              </a:ext>
            </a:extLst>
          </p:cNvPr>
          <p:cNvSpPr/>
          <p:nvPr/>
        </p:nvSpPr>
        <p:spPr>
          <a:xfrm>
            <a:off x="6754389" y="1611013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F8B1AA-1CCF-44BE-B2E4-6EABE7A37A02}"/>
              </a:ext>
            </a:extLst>
          </p:cNvPr>
          <p:cNvSpPr/>
          <p:nvPr/>
        </p:nvSpPr>
        <p:spPr>
          <a:xfrm>
            <a:off x="5682980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BEB29B-FF7C-4EA8-AD1F-C9D935A3062E}"/>
              </a:ext>
            </a:extLst>
          </p:cNvPr>
          <p:cNvSpPr/>
          <p:nvPr/>
        </p:nvSpPr>
        <p:spPr>
          <a:xfrm>
            <a:off x="5468691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4B7CA6-7CC2-4D9B-899A-17F8198FE8A2}"/>
              </a:ext>
            </a:extLst>
          </p:cNvPr>
          <p:cNvSpPr/>
          <p:nvPr/>
        </p:nvSpPr>
        <p:spPr>
          <a:xfrm>
            <a:off x="5897262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0DBB5D-AE07-44D5-81B0-76DFFFB9978A}"/>
              </a:ext>
            </a:extLst>
          </p:cNvPr>
          <p:cNvSpPr/>
          <p:nvPr/>
        </p:nvSpPr>
        <p:spPr>
          <a:xfrm>
            <a:off x="6540107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B85125-E917-4E1C-ABAF-3FF275801385}"/>
              </a:ext>
            </a:extLst>
          </p:cNvPr>
          <p:cNvSpPr/>
          <p:nvPr/>
        </p:nvSpPr>
        <p:spPr>
          <a:xfrm>
            <a:off x="6111544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CE90FD7-803C-485B-93AC-D51D98D0AB43}"/>
              </a:ext>
            </a:extLst>
          </p:cNvPr>
          <p:cNvSpPr/>
          <p:nvPr/>
        </p:nvSpPr>
        <p:spPr>
          <a:xfrm>
            <a:off x="6325818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43518C-129D-4F66-A583-D5A2B58999D0}"/>
              </a:ext>
            </a:extLst>
          </p:cNvPr>
          <p:cNvCxnSpPr>
            <a:stCxn id="17" idx="5"/>
            <a:endCxn id="20" idx="0"/>
          </p:cNvCxnSpPr>
          <p:nvPr/>
        </p:nvCxnSpPr>
        <p:spPr>
          <a:xfrm>
            <a:off x="6263064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6767F40-349E-40D3-935F-E760413718CC}"/>
              </a:ext>
            </a:extLst>
          </p:cNvPr>
          <p:cNvSpPr/>
          <p:nvPr/>
        </p:nvSpPr>
        <p:spPr>
          <a:xfrm>
            <a:off x="7182946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FC61803-8A5B-4498-9AA8-5D4A08014F11}"/>
              </a:ext>
            </a:extLst>
          </p:cNvPr>
          <p:cNvSpPr/>
          <p:nvPr/>
        </p:nvSpPr>
        <p:spPr>
          <a:xfrm>
            <a:off x="7611517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2CEE21-5263-4337-987E-7E03020CB0EE}"/>
              </a:ext>
            </a:extLst>
          </p:cNvPr>
          <p:cNvSpPr/>
          <p:nvPr/>
        </p:nvSpPr>
        <p:spPr>
          <a:xfrm>
            <a:off x="2237797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A2DC1C-B4C5-4E6B-877D-D5B110428298}"/>
              </a:ext>
            </a:extLst>
          </p:cNvPr>
          <p:cNvSpPr/>
          <p:nvPr/>
        </p:nvSpPr>
        <p:spPr>
          <a:xfrm>
            <a:off x="2647543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80FDBD-2D12-4334-9A0E-C54609A5A3FB}"/>
              </a:ext>
            </a:extLst>
          </p:cNvPr>
          <p:cNvSpPr/>
          <p:nvPr/>
        </p:nvSpPr>
        <p:spPr>
          <a:xfrm>
            <a:off x="1828051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1F98D-7C4C-4342-9308-88E88E66C023}"/>
              </a:ext>
            </a:extLst>
          </p:cNvPr>
          <p:cNvSpPr/>
          <p:nvPr/>
        </p:nvSpPr>
        <p:spPr>
          <a:xfrm>
            <a:off x="36302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637B9C-0DE8-4F17-A124-B5B5B42C7C47}"/>
              </a:ext>
            </a:extLst>
          </p:cNvPr>
          <p:cNvSpPr/>
          <p:nvPr/>
        </p:nvSpPr>
        <p:spPr>
          <a:xfrm>
            <a:off x="77277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CF0068-8409-4CCD-ACA4-B1C0BFA400DB}"/>
              </a:ext>
            </a:extLst>
          </p:cNvPr>
          <p:cNvSpPr/>
          <p:nvPr/>
        </p:nvSpPr>
        <p:spPr>
          <a:xfrm>
            <a:off x="180654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E28293-98AD-474E-AF6C-F34B4F1C0A99}"/>
              </a:ext>
            </a:extLst>
          </p:cNvPr>
          <p:cNvSpPr/>
          <p:nvPr/>
        </p:nvSpPr>
        <p:spPr>
          <a:xfrm>
            <a:off x="221629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AD958E-1120-4AC6-953F-9E44DEAB3243}"/>
              </a:ext>
            </a:extLst>
          </p:cNvPr>
          <p:cNvSpPr/>
          <p:nvPr/>
        </p:nvSpPr>
        <p:spPr>
          <a:xfrm>
            <a:off x="139680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DE34BB-31A5-445A-B6B7-15B9E41B4393}"/>
              </a:ext>
            </a:extLst>
          </p:cNvPr>
          <p:cNvSpPr/>
          <p:nvPr/>
        </p:nvSpPr>
        <p:spPr>
          <a:xfrm>
            <a:off x="284032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C51A43-F7D9-4E24-A8CB-E422B2F63D84}"/>
              </a:ext>
            </a:extLst>
          </p:cNvPr>
          <p:cNvSpPr/>
          <p:nvPr/>
        </p:nvSpPr>
        <p:spPr>
          <a:xfrm>
            <a:off x="3464348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0276D9-15B8-4417-A28C-578A34FB5C11}"/>
              </a:ext>
            </a:extLst>
          </p:cNvPr>
          <p:cNvSpPr/>
          <p:nvPr/>
        </p:nvSpPr>
        <p:spPr>
          <a:xfrm>
            <a:off x="3874094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U</a:t>
            </a:r>
            <a:endParaRPr lang="es-CL" b="1" dirty="0">
              <a:solidFill>
                <a:srgbClr val="00B05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D359AB3-914B-4FC7-B0C8-91A296C18592}"/>
              </a:ext>
            </a:extLst>
          </p:cNvPr>
          <p:cNvSpPr/>
          <p:nvPr/>
        </p:nvSpPr>
        <p:spPr>
          <a:xfrm>
            <a:off x="4627822" y="1393047"/>
            <a:ext cx="4367151" cy="4477772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4A468C8B-F439-4ADB-B602-66B7D15FD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671988"/>
            <a:ext cx="8641076" cy="51961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s-CL" dirty="0"/>
              <a:t>El tío del nodo conflictivo es </a:t>
            </a:r>
            <a:r>
              <a:rPr lang="es-CL" b="1" dirty="0"/>
              <a:t>negro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40B698-B17A-4567-8C8D-3AC7E599C805}"/>
              </a:ext>
            </a:extLst>
          </p:cNvPr>
          <p:cNvCxnSpPr>
            <a:stCxn id="25" idx="5"/>
            <a:endCxn id="24" idx="0"/>
          </p:cNvCxnSpPr>
          <p:nvPr/>
        </p:nvCxnSpPr>
        <p:spPr>
          <a:xfrm>
            <a:off x="8405875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1899F6A5-2C68-40B9-8426-1E38B07DD06A}"/>
              </a:ext>
            </a:extLst>
          </p:cNvPr>
          <p:cNvSpPr/>
          <p:nvPr/>
        </p:nvSpPr>
        <p:spPr>
          <a:xfrm>
            <a:off x="8254362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5D954CF-1D1C-44D9-9835-75860998AC9B}"/>
              </a:ext>
            </a:extLst>
          </p:cNvPr>
          <p:cNvSpPr/>
          <p:nvPr/>
        </p:nvSpPr>
        <p:spPr>
          <a:xfrm>
            <a:off x="8040073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66DA709-9E40-42A8-AE18-87EBF0D6443F}"/>
              </a:ext>
            </a:extLst>
          </p:cNvPr>
          <p:cNvSpPr/>
          <p:nvPr/>
        </p:nvSpPr>
        <p:spPr>
          <a:xfrm>
            <a:off x="8040073" y="5221144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488CC7-2C1F-44B7-89CF-ED58CB91AF78}"/>
              </a:ext>
            </a:extLst>
          </p:cNvPr>
          <p:cNvCxnSpPr>
            <a:stCxn id="40" idx="0"/>
            <a:endCxn id="24" idx="3"/>
          </p:cNvCxnSpPr>
          <p:nvPr/>
        </p:nvCxnSpPr>
        <p:spPr>
          <a:xfrm flipV="1">
            <a:off x="8254355" y="4686774"/>
            <a:ext cx="62769" cy="534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D26DCB65-0D6D-4C54-AB1B-E49F484AC857}"/>
              </a:ext>
            </a:extLst>
          </p:cNvPr>
          <p:cNvSpPr/>
          <p:nvPr/>
        </p:nvSpPr>
        <p:spPr>
          <a:xfrm>
            <a:off x="7825798" y="4330322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8FCD5EE-57B5-4A50-8123-E359F4A72A81}"/>
              </a:ext>
            </a:extLst>
          </p:cNvPr>
          <p:cNvCxnSpPr>
            <a:endCxn id="46" idx="0"/>
          </p:cNvCxnSpPr>
          <p:nvPr/>
        </p:nvCxnSpPr>
        <p:spPr>
          <a:xfrm flipH="1">
            <a:off x="8035405" y="3783453"/>
            <a:ext cx="67430" cy="5468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1323E89F-FCC9-4E72-8EFD-D1D18087CF34}"/>
              </a:ext>
            </a:extLst>
          </p:cNvPr>
          <p:cNvSpPr/>
          <p:nvPr/>
        </p:nvSpPr>
        <p:spPr>
          <a:xfrm>
            <a:off x="4290629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160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7B429F9-F78B-4CB1-A5EF-8EBB79D80B27}"/>
              </a:ext>
            </a:extLst>
          </p:cNvPr>
          <p:cNvCxnSpPr>
            <a:cxnSpLocks/>
          </p:cNvCxnSpPr>
          <p:nvPr/>
        </p:nvCxnSpPr>
        <p:spPr>
          <a:xfrm flipH="1">
            <a:off x="772774" y="2020413"/>
            <a:ext cx="1052589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B8885B-2040-490F-92C5-CBD200EF95EF}"/>
              </a:ext>
            </a:extLst>
          </p:cNvPr>
          <p:cNvCxnSpPr>
            <a:endCxn id="31" idx="0"/>
          </p:cNvCxnSpPr>
          <p:nvPr/>
        </p:nvCxnSpPr>
        <p:spPr>
          <a:xfrm flipH="1">
            <a:off x="2011419" y="2020413"/>
            <a:ext cx="226375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18302B3-2FD8-4B64-AC1E-12E118F1BD3A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2647540" y="2020413"/>
            <a:ext cx="397653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E8C5AD-85EA-44F4-9895-EFCC18E0B5E0}"/>
              </a:ext>
            </a:extLst>
          </p:cNvPr>
          <p:cNvCxnSpPr/>
          <p:nvPr/>
        </p:nvCxnSpPr>
        <p:spPr>
          <a:xfrm>
            <a:off x="3045193" y="2020413"/>
            <a:ext cx="828901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Insertemos la U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E2775A-E220-4DF0-956C-909C7DA1A9F5}"/>
              </a:ext>
            </a:extLst>
          </p:cNvPr>
          <p:cNvCxnSpPr>
            <a:stCxn id="16" idx="5"/>
            <a:endCxn id="15" idx="0"/>
          </p:cNvCxnSpPr>
          <p:nvPr/>
        </p:nvCxnSpPr>
        <p:spPr>
          <a:xfrm>
            <a:off x="5834493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5AB28B-C835-47BB-B107-542978826C7E}"/>
              </a:ext>
            </a:extLst>
          </p:cNvPr>
          <p:cNvCxnSpPr>
            <a:stCxn id="20" idx="3"/>
            <a:endCxn id="19" idx="0"/>
          </p:cNvCxnSpPr>
          <p:nvPr/>
        </p:nvCxnSpPr>
        <p:spPr>
          <a:xfrm flipH="1">
            <a:off x="6325825" y="3783453"/>
            <a:ext cx="62755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5DEDEF-6C23-4C61-8DC7-B65E3892438B}"/>
              </a:ext>
            </a:extLst>
          </p:cNvPr>
          <p:cNvCxnSpPr>
            <a:stCxn id="20" idx="5"/>
            <a:endCxn id="18" idx="0"/>
          </p:cNvCxnSpPr>
          <p:nvPr/>
        </p:nvCxnSpPr>
        <p:spPr>
          <a:xfrm>
            <a:off x="6691620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3E7084-A524-4281-AA31-48A4D408FAAA}"/>
              </a:ext>
            </a:extLst>
          </p:cNvPr>
          <p:cNvCxnSpPr>
            <a:stCxn id="17" idx="3"/>
            <a:endCxn id="16" idx="0"/>
          </p:cNvCxnSpPr>
          <p:nvPr/>
        </p:nvCxnSpPr>
        <p:spPr>
          <a:xfrm flipH="1">
            <a:off x="5682973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03D014-A62C-485B-A872-D06465575B23}"/>
              </a:ext>
            </a:extLst>
          </p:cNvPr>
          <p:cNvCxnSpPr>
            <a:stCxn id="23" idx="3"/>
            <a:endCxn id="22" idx="0"/>
          </p:cNvCxnSpPr>
          <p:nvPr/>
        </p:nvCxnSpPr>
        <p:spPr>
          <a:xfrm flipH="1">
            <a:off x="7397228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F66422-77DE-4DDC-A452-E4303767BFD6}"/>
              </a:ext>
            </a:extLst>
          </p:cNvPr>
          <p:cNvCxnSpPr>
            <a:stCxn id="23" idx="5"/>
            <a:endCxn id="25" idx="0"/>
          </p:cNvCxnSpPr>
          <p:nvPr/>
        </p:nvCxnSpPr>
        <p:spPr>
          <a:xfrm>
            <a:off x="7977319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C6C73B-9BA1-40F6-9E18-8E92BE87D78E}"/>
              </a:ext>
            </a:extLst>
          </p:cNvPr>
          <p:cNvCxnSpPr>
            <a:stCxn id="14" idx="3"/>
            <a:endCxn id="17" idx="0"/>
          </p:cNvCxnSpPr>
          <p:nvPr/>
        </p:nvCxnSpPr>
        <p:spPr>
          <a:xfrm flipH="1">
            <a:off x="6111544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A772E3-C0BE-47A1-BEAC-8113C42630C8}"/>
              </a:ext>
            </a:extLst>
          </p:cNvPr>
          <p:cNvCxnSpPr>
            <a:stCxn id="14" idx="5"/>
            <a:endCxn id="23" idx="0"/>
          </p:cNvCxnSpPr>
          <p:nvPr/>
        </p:nvCxnSpPr>
        <p:spPr>
          <a:xfrm>
            <a:off x="7120191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FA24ADA-8C55-4F2D-AC55-C096CDB71147}"/>
              </a:ext>
            </a:extLst>
          </p:cNvPr>
          <p:cNvSpPr/>
          <p:nvPr/>
        </p:nvSpPr>
        <p:spPr>
          <a:xfrm>
            <a:off x="6754389" y="1611013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F8B1AA-1CCF-44BE-B2E4-6EABE7A37A02}"/>
              </a:ext>
            </a:extLst>
          </p:cNvPr>
          <p:cNvSpPr/>
          <p:nvPr/>
        </p:nvSpPr>
        <p:spPr>
          <a:xfrm>
            <a:off x="5682980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BEB29B-FF7C-4EA8-AD1F-C9D935A3062E}"/>
              </a:ext>
            </a:extLst>
          </p:cNvPr>
          <p:cNvSpPr/>
          <p:nvPr/>
        </p:nvSpPr>
        <p:spPr>
          <a:xfrm>
            <a:off x="5468691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4B7CA6-7CC2-4D9B-899A-17F8198FE8A2}"/>
              </a:ext>
            </a:extLst>
          </p:cNvPr>
          <p:cNvSpPr/>
          <p:nvPr/>
        </p:nvSpPr>
        <p:spPr>
          <a:xfrm>
            <a:off x="5897262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0DBB5D-AE07-44D5-81B0-76DFFFB9978A}"/>
              </a:ext>
            </a:extLst>
          </p:cNvPr>
          <p:cNvSpPr/>
          <p:nvPr/>
        </p:nvSpPr>
        <p:spPr>
          <a:xfrm>
            <a:off x="6540107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B85125-E917-4E1C-ABAF-3FF275801385}"/>
              </a:ext>
            </a:extLst>
          </p:cNvPr>
          <p:cNvSpPr/>
          <p:nvPr/>
        </p:nvSpPr>
        <p:spPr>
          <a:xfrm>
            <a:off x="6111544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CE90FD7-803C-485B-93AC-D51D98D0AB43}"/>
              </a:ext>
            </a:extLst>
          </p:cNvPr>
          <p:cNvSpPr/>
          <p:nvPr/>
        </p:nvSpPr>
        <p:spPr>
          <a:xfrm>
            <a:off x="6325818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43518C-129D-4F66-A583-D5A2B58999D0}"/>
              </a:ext>
            </a:extLst>
          </p:cNvPr>
          <p:cNvCxnSpPr>
            <a:stCxn id="17" idx="5"/>
            <a:endCxn id="20" idx="0"/>
          </p:cNvCxnSpPr>
          <p:nvPr/>
        </p:nvCxnSpPr>
        <p:spPr>
          <a:xfrm>
            <a:off x="6263064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6767F40-349E-40D3-935F-E760413718CC}"/>
              </a:ext>
            </a:extLst>
          </p:cNvPr>
          <p:cNvSpPr/>
          <p:nvPr/>
        </p:nvSpPr>
        <p:spPr>
          <a:xfrm>
            <a:off x="7182946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FC61803-8A5B-4498-9AA8-5D4A08014F11}"/>
              </a:ext>
            </a:extLst>
          </p:cNvPr>
          <p:cNvSpPr/>
          <p:nvPr/>
        </p:nvSpPr>
        <p:spPr>
          <a:xfrm>
            <a:off x="7611517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2CEE21-5263-4337-987E-7E03020CB0EE}"/>
              </a:ext>
            </a:extLst>
          </p:cNvPr>
          <p:cNvSpPr/>
          <p:nvPr/>
        </p:nvSpPr>
        <p:spPr>
          <a:xfrm>
            <a:off x="2237797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A2DC1C-B4C5-4E6B-877D-D5B110428298}"/>
              </a:ext>
            </a:extLst>
          </p:cNvPr>
          <p:cNvSpPr/>
          <p:nvPr/>
        </p:nvSpPr>
        <p:spPr>
          <a:xfrm>
            <a:off x="2647543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80FDBD-2D12-4334-9A0E-C54609A5A3FB}"/>
              </a:ext>
            </a:extLst>
          </p:cNvPr>
          <p:cNvSpPr/>
          <p:nvPr/>
        </p:nvSpPr>
        <p:spPr>
          <a:xfrm>
            <a:off x="1828051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1F98D-7C4C-4342-9308-88E88E66C023}"/>
              </a:ext>
            </a:extLst>
          </p:cNvPr>
          <p:cNvSpPr/>
          <p:nvPr/>
        </p:nvSpPr>
        <p:spPr>
          <a:xfrm>
            <a:off x="36302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637B9C-0DE8-4F17-A124-B5B5B42C7C47}"/>
              </a:ext>
            </a:extLst>
          </p:cNvPr>
          <p:cNvSpPr/>
          <p:nvPr/>
        </p:nvSpPr>
        <p:spPr>
          <a:xfrm>
            <a:off x="77277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CF0068-8409-4CCD-ACA4-B1C0BFA400DB}"/>
              </a:ext>
            </a:extLst>
          </p:cNvPr>
          <p:cNvSpPr/>
          <p:nvPr/>
        </p:nvSpPr>
        <p:spPr>
          <a:xfrm>
            <a:off x="180654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E28293-98AD-474E-AF6C-F34B4F1C0A99}"/>
              </a:ext>
            </a:extLst>
          </p:cNvPr>
          <p:cNvSpPr/>
          <p:nvPr/>
        </p:nvSpPr>
        <p:spPr>
          <a:xfrm>
            <a:off x="221629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AD958E-1120-4AC6-953F-9E44DEAB3243}"/>
              </a:ext>
            </a:extLst>
          </p:cNvPr>
          <p:cNvSpPr/>
          <p:nvPr/>
        </p:nvSpPr>
        <p:spPr>
          <a:xfrm>
            <a:off x="139680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DE34BB-31A5-445A-B6B7-15B9E41B4393}"/>
              </a:ext>
            </a:extLst>
          </p:cNvPr>
          <p:cNvSpPr/>
          <p:nvPr/>
        </p:nvSpPr>
        <p:spPr>
          <a:xfrm>
            <a:off x="284032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D359AB3-914B-4FC7-B0C8-91A296C18592}"/>
              </a:ext>
            </a:extLst>
          </p:cNvPr>
          <p:cNvSpPr/>
          <p:nvPr/>
        </p:nvSpPr>
        <p:spPr>
          <a:xfrm>
            <a:off x="172276" y="1144820"/>
            <a:ext cx="4367151" cy="4477772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4A468C8B-F439-4ADB-B602-66B7D15FD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671988"/>
            <a:ext cx="8641076" cy="51961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s-CL" dirty="0"/>
              <a:t>Rotación en torno a U-V</a:t>
            </a:r>
            <a:endParaRPr lang="es-CL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40B698-B17A-4567-8C8D-3AC7E599C805}"/>
              </a:ext>
            </a:extLst>
          </p:cNvPr>
          <p:cNvCxnSpPr>
            <a:stCxn id="25" idx="5"/>
            <a:endCxn id="24" idx="0"/>
          </p:cNvCxnSpPr>
          <p:nvPr/>
        </p:nvCxnSpPr>
        <p:spPr>
          <a:xfrm>
            <a:off x="8405875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1899F6A5-2C68-40B9-8426-1E38B07DD06A}"/>
              </a:ext>
            </a:extLst>
          </p:cNvPr>
          <p:cNvSpPr/>
          <p:nvPr/>
        </p:nvSpPr>
        <p:spPr>
          <a:xfrm>
            <a:off x="8254362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5D954CF-1D1C-44D9-9835-75860998AC9B}"/>
              </a:ext>
            </a:extLst>
          </p:cNvPr>
          <p:cNvSpPr/>
          <p:nvPr/>
        </p:nvSpPr>
        <p:spPr>
          <a:xfrm>
            <a:off x="8040073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66DA709-9E40-42A8-AE18-87EBF0D6443F}"/>
              </a:ext>
            </a:extLst>
          </p:cNvPr>
          <p:cNvSpPr/>
          <p:nvPr/>
        </p:nvSpPr>
        <p:spPr>
          <a:xfrm>
            <a:off x="8040073" y="5221144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488CC7-2C1F-44B7-89CF-ED58CB91AF78}"/>
              </a:ext>
            </a:extLst>
          </p:cNvPr>
          <p:cNvCxnSpPr>
            <a:stCxn id="40" idx="0"/>
            <a:endCxn id="24" idx="3"/>
          </p:cNvCxnSpPr>
          <p:nvPr/>
        </p:nvCxnSpPr>
        <p:spPr>
          <a:xfrm flipV="1">
            <a:off x="8254355" y="4686774"/>
            <a:ext cx="62769" cy="534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D26DCB65-0D6D-4C54-AB1B-E49F484AC857}"/>
              </a:ext>
            </a:extLst>
          </p:cNvPr>
          <p:cNvSpPr/>
          <p:nvPr/>
        </p:nvSpPr>
        <p:spPr>
          <a:xfrm>
            <a:off x="7825798" y="4330322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8FCD5EE-57B5-4A50-8123-E359F4A72A81}"/>
              </a:ext>
            </a:extLst>
          </p:cNvPr>
          <p:cNvCxnSpPr>
            <a:endCxn id="46" idx="0"/>
          </p:cNvCxnSpPr>
          <p:nvPr/>
        </p:nvCxnSpPr>
        <p:spPr>
          <a:xfrm flipH="1">
            <a:off x="8035405" y="3783453"/>
            <a:ext cx="67430" cy="5468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FC51A43-F7D9-4E24-A8CB-E422B2F63D84}"/>
              </a:ext>
            </a:extLst>
          </p:cNvPr>
          <p:cNvSpPr/>
          <p:nvPr/>
        </p:nvSpPr>
        <p:spPr>
          <a:xfrm>
            <a:off x="3464348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0276D9-15B8-4417-A28C-578A34FB5C11}"/>
              </a:ext>
            </a:extLst>
          </p:cNvPr>
          <p:cNvSpPr/>
          <p:nvPr/>
        </p:nvSpPr>
        <p:spPr>
          <a:xfrm>
            <a:off x="3874094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U</a:t>
            </a:r>
            <a:endParaRPr lang="es-CL" b="1" dirty="0">
              <a:solidFill>
                <a:srgbClr val="00B05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323E89F-FCC9-4E72-8EFD-D1D18087CF34}"/>
              </a:ext>
            </a:extLst>
          </p:cNvPr>
          <p:cNvSpPr/>
          <p:nvPr/>
        </p:nvSpPr>
        <p:spPr>
          <a:xfrm>
            <a:off x="4290629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864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7B429F9-F78B-4CB1-A5EF-8EBB79D80B27}"/>
              </a:ext>
            </a:extLst>
          </p:cNvPr>
          <p:cNvCxnSpPr>
            <a:cxnSpLocks/>
          </p:cNvCxnSpPr>
          <p:nvPr/>
        </p:nvCxnSpPr>
        <p:spPr>
          <a:xfrm flipH="1">
            <a:off x="772774" y="2020413"/>
            <a:ext cx="1052589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B8885B-2040-490F-92C5-CBD200EF95EF}"/>
              </a:ext>
            </a:extLst>
          </p:cNvPr>
          <p:cNvCxnSpPr>
            <a:endCxn id="31" idx="0"/>
          </p:cNvCxnSpPr>
          <p:nvPr/>
        </p:nvCxnSpPr>
        <p:spPr>
          <a:xfrm flipH="1">
            <a:off x="2011419" y="2020413"/>
            <a:ext cx="226375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18302B3-2FD8-4B64-AC1E-12E118F1BD3A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2647540" y="2020413"/>
            <a:ext cx="397653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E8C5AD-85EA-44F4-9895-EFCC18E0B5E0}"/>
              </a:ext>
            </a:extLst>
          </p:cNvPr>
          <p:cNvCxnSpPr/>
          <p:nvPr/>
        </p:nvCxnSpPr>
        <p:spPr>
          <a:xfrm>
            <a:off x="3045193" y="2020413"/>
            <a:ext cx="828901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Insertemos la U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E2775A-E220-4DF0-956C-909C7DA1A9F5}"/>
              </a:ext>
            </a:extLst>
          </p:cNvPr>
          <p:cNvCxnSpPr>
            <a:stCxn id="16" idx="5"/>
            <a:endCxn id="15" idx="0"/>
          </p:cNvCxnSpPr>
          <p:nvPr/>
        </p:nvCxnSpPr>
        <p:spPr>
          <a:xfrm>
            <a:off x="5834493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5AB28B-C835-47BB-B107-542978826C7E}"/>
              </a:ext>
            </a:extLst>
          </p:cNvPr>
          <p:cNvCxnSpPr>
            <a:stCxn id="20" idx="3"/>
            <a:endCxn id="19" idx="0"/>
          </p:cNvCxnSpPr>
          <p:nvPr/>
        </p:nvCxnSpPr>
        <p:spPr>
          <a:xfrm flipH="1">
            <a:off x="6325825" y="3783453"/>
            <a:ext cx="62755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5DEDEF-6C23-4C61-8DC7-B65E3892438B}"/>
              </a:ext>
            </a:extLst>
          </p:cNvPr>
          <p:cNvCxnSpPr>
            <a:stCxn id="20" idx="5"/>
            <a:endCxn id="18" idx="0"/>
          </p:cNvCxnSpPr>
          <p:nvPr/>
        </p:nvCxnSpPr>
        <p:spPr>
          <a:xfrm>
            <a:off x="6691620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3E7084-A524-4281-AA31-48A4D408FAAA}"/>
              </a:ext>
            </a:extLst>
          </p:cNvPr>
          <p:cNvCxnSpPr>
            <a:stCxn id="17" idx="3"/>
            <a:endCxn id="16" idx="0"/>
          </p:cNvCxnSpPr>
          <p:nvPr/>
        </p:nvCxnSpPr>
        <p:spPr>
          <a:xfrm flipH="1">
            <a:off x="5682973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03D014-A62C-485B-A872-D06465575B23}"/>
              </a:ext>
            </a:extLst>
          </p:cNvPr>
          <p:cNvCxnSpPr>
            <a:stCxn id="23" idx="3"/>
            <a:endCxn id="22" idx="0"/>
          </p:cNvCxnSpPr>
          <p:nvPr/>
        </p:nvCxnSpPr>
        <p:spPr>
          <a:xfrm flipH="1">
            <a:off x="7397228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F66422-77DE-4DDC-A452-E4303767BFD6}"/>
              </a:ext>
            </a:extLst>
          </p:cNvPr>
          <p:cNvCxnSpPr>
            <a:stCxn id="23" idx="5"/>
            <a:endCxn id="25" idx="0"/>
          </p:cNvCxnSpPr>
          <p:nvPr/>
        </p:nvCxnSpPr>
        <p:spPr>
          <a:xfrm>
            <a:off x="7977319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C6C73B-9BA1-40F6-9E18-8E92BE87D78E}"/>
              </a:ext>
            </a:extLst>
          </p:cNvPr>
          <p:cNvCxnSpPr>
            <a:stCxn id="14" idx="3"/>
            <a:endCxn id="17" idx="0"/>
          </p:cNvCxnSpPr>
          <p:nvPr/>
        </p:nvCxnSpPr>
        <p:spPr>
          <a:xfrm flipH="1">
            <a:off x="6111544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A772E3-C0BE-47A1-BEAC-8113C42630C8}"/>
              </a:ext>
            </a:extLst>
          </p:cNvPr>
          <p:cNvCxnSpPr>
            <a:stCxn id="14" idx="5"/>
            <a:endCxn id="23" idx="0"/>
          </p:cNvCxnSpPr>
          <p:nvPr/>
        </p:nvCxnSpPr>
        <p:spPr>
          <a:xfrm>
            <a:off x="7120191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FA24ADA-8C55-4F2D-AC55-C096CDB71147}"/>
              </a:ext>
            </a:extLst>
          </p:cNvPr>
          <p:cNvSpPr/>
          <p:nvPr/>
        </p:nvSpPr>
        <p:spPr>
          <a:xfrm>
            <a:off x="6754389" y="1611013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F8B1AA-1CCF-44BE-B2E4-6EABE7A37A02}"/>
              </a:ext>
            </a:extLst>
          </p:cNvPr>
          <p:cNvSpPr/>
          <p:nvPr/>
        </p:nvSpPr>
        <p:spPr>
          <a:xfrm>
            <a:off x="5682980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BEB29B-FF7C-4EA8-AD1F-C9D935A3062E}"/>
              </a:ext>
            </a:extLst>
          </p:cNvPr>
          <p:cNvSpPr/>
          <p:nvPr/>
        </p:nvSpPr>
        <p:spPr>
          <a:xfrm>
            <a:off x="5468691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4B7CA6-7CC2-4D9B-899A-17F8198FE8A2}"/>
              </a:ext>
            </a:extLst>
          </p:cNvPr>
          <p:cNvSpPr/>
          <p:nvPr/>
        </p:nvSpPr>
        <p:spPr>
          <a:xfrm>
            <a:off x="5897262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0DBB5D-AE07-44D5-81B0-76DFFFB9978A}"/>
              </a:ext>
            </a:extLst>
          </p:cNvPr>
          <p:cNvSpPr/>
          <p:nvPr/>
        </p:nvSpPr>
        <p:spPr>
          <a:xfrm>
            <a:off x="6540107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B85125-E917-4E1C-ABAF-3FF275801385}"/>
              </a:ext>
            </a:extLst>
          </p:cNvPr>
          <p:cNvSpPr/>
          <p:nvPr/>
        </p:nvSpPr>
        <p:spPr>
          <a:xfrm>
            <a:off x="6111544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CE90FD7-803C-485B-93AC-D51D98D0AB43}"/>
              </a:ext>
            </a:extLst>
          </p:cNvPr>
          <p:cNvSpPr/>
          <p:nvPr/>
        </p:nvSpPr>
        <p:spPr>
          <a:xfrm>
            <a:off x="6325818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43518C-129D-4F66-A583-D5A2B58999D0}"/>
              </a:ext>
            </a:extLst>
          </p:cNvPr>
          <p:cNvCxnSpPr>
            <a:stCxn id="17" idx="5"/>
            <a:endCxn id="20" idx="0"/>
          </p:cNvCxnSpPr>
          <p:nvPr/>
        </p:nvCxnSpPr>
        <p:spPr>
          <a:xfrm>
            <a:off x="6263064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6767F40-349E-40D3-935F-E760413718CC}"/>
              </a:ext>
            </a:extLst>
          </p:cNvPr>
          <p:cNvSpPr/>
          <p:nvPr/>
        </p:nvSpPr>
        <p:spPr>
          <a:xfrm>
            <a:off x="7182946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FC61803-8A5B-4498-9AA8-5D4A08014F11}"/>
              </a:ext>
            </a:extLst>
          </p:cNvPr>
          <p:cNvSpPr/>
          <p:nvPr/>
        </p:nvSpPr>
        <p:spPr>
          <a:xfrm>
            <a:off x="7611517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2CEE21-5263-4337-987E-7E03020CB0EE}"/>
              </a:ext>
            </a:extLst>
          </p:cNvPr>
          <p:cNvSpPr/>
          <p:nvPr/>
        </p:nvSpPr>
        <p:spPr>
          <a:xfrm>
            <a:off x="2237797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A2DC1C-B4C5-4E6B-877D-D5B110428298}"/>
              </a:ext>
            </a:extLst>
          </p:cNvPr>
          <p:cNvSpPr/>
          <p:nvPr/>
        </p:nvSpPr>
        <p:spPr>
          <a:xfrm>
            <a:off x="2647543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80FDBD-2D12-4334-9A0E-C54609A5A3FB}"/>
              </a:ext>
            </a:extLst>
          </p:cNvPr>
          <p:cNvSpPr/>
          <p:nvPr/>
        </p:nvSpPr>
        <p:spPr>
          <a:xfrm>
            <a:off x="1828051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1F98D-7C4C-4342-9308-88E88E66C023}"/>
              </a:ext>
            </a:extLst>
          </p:cNvPr>
          <p:cNvSpPr/>
          <p:nvPr/>
        </p:nvSpPr>
        <p:spPr>
          <a:xfrm>
            <a:off x="36302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637B9C-0DE8-4F17-A124-B5B5B42C7C47}"/>
              </a:ext>
            </a:extLst>
          </p:cNvPr>
          <p:cNvSpPr/>
          <p:nvPr/>
        </p:nvSpPr>
        <p:spPr>
          <a:xfrm>
            <a:off x="77277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CF0068-8409-4CCD-ACA4-B1C0BFA400DB}"/>
              </a:ext>
            </a:extLst>
          </p:cNvPr>
          <p:cNvSpPr/>
          <p:nvPr/>
        </p:nvSpPr>
        <p:spPr>
          <a:xfrm>
            <a:off x="180654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E28293-98AD-474E-AF6C-F34B4F1C0A99}"/>
              </a:ext>
            </a:extLst>
          </p:cNvPr>
          <p:cNvSpPr/>
          <p:nvPr/>
        </p:nvSpPr>
        <p:spPr>
          <a:xfrm>
            <a:off x="221629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AD958E-1120-4AC6-953F-9E44DEAB3243}"/>
              </a:ext>
            </a:extLst>
          </p:cNvPr>
          <p:cNvSpPr/>
          <p:nvPr/>
        </p:nvSpPr>
        <p:spPr>
          <a:xfrm>
            <a:off x="139680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DE34BB-31A5-445A-B6B7-15B9E41B4393}"/>
              </a:ext>
            </a:extLst>
          </p:cNvPr>
          <p:cNvSpPr/>
          <p:nvPr/>
        </p:nvSpPr>
        <p:spPr>
          <a:xfrm>
            <a:off x="284032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D359AB3-914B-4FC7-B0C8-91A296C18592}"/>
              </a:ext>
            </a:extLst>
          </p:cNvPr>
          <p:cNvSpPr/>
          <p:nvPr/>
        </p:nvSpPr>
        <p:spPr>
          <a:xfrm>
            <a:off x="172276" y="1144820"/>
            <a:ext cx="4367151" cy="4477772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4A468C8B-F439-4ADB-B602-66B7D15FD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671988"/>
            <a:ext cx="8641076" cy="51961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s-CL" dirty="0"/>
              <a:t>Rotación en torno a S-U</a:t>
            </a:r>
            <a:endParaRPr lang="es-CL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40B698-B17A-4567-8C8D-3AC7E599C805}"/>
              </a:ext>
            </a:extLst>
          </p:cNvPr>
          <p:cNvCxnSpPr>
            <a:stCxn id="25" idx="5"/>
            <a:endCxn id="24" idx="0"/>
          </p:cNvCxnSpPr>
          <p:nvPr/>
        </p:nvCxnSpPr>
        <p:spPr>
          <a:xfrm>
            <a:off x="8405875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1899F6A5-2C68-40B9-8426-1E38B07DD06A}"/>
              </a:ext>
            </a:extLst>
          </p:cNvPr>
          <p:cNvSpPr/>
          <p:nvPr/>
        </p:nvSpPr>
        <p:spPr>
          <a:xfrm>
            <a:off x="8254362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5D954CF-1D1C-44D9-9835-75860998AC9B}"/>
              </a:ext>
            </a:extLst>
          </p:cNvPr>
          <p:cNvSpPr/>
          <p:nvPr/>
        </p:nvSpPr>
        <p:spPr>
          <a:xfrm>
            <a:off x="8040073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488CC7-2C1F-44B7-89CF-ED58CB91AF78}"/>
              </a:ext>
            </a:extLst>
          </p:cNvPr>
          <p:cNvCxnSpPr>
            <a:cxnSpLocks/>
            <a:stCxn id="50" idx="0"/>
            <a:endCxn id="24" idx="5"/>
          </p:cNvCxnSpPr>
          <p:nvPr/>
        </p:nvCxnSpPr>
        <p:spPr>
          <a:xfrm flipH="1" flipV="1">
            <a:off x="8620164" y="4686774"/>
            <a:ext cx="62762" cy="534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D26DCB65-0D6D-4C54-AB1B-E49F484AC857}"/>
              </a:ext>
            </a:extLst>
          </p:cNvPr>
          <p:cNvSpPr/>
          <p:nvPr/>
        </p:nvSpPr>
        <p:spPr>
          <a:xfrm>
            <a:off x="7825798" y="4330322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8FCD5EE-57B5-4A50-8123-E359F4A72A81}"/>
              </a:ext>
            </a:extLst>
          </p:cNvPr>
          <p:cNvCxnSpPr>
            <a:endCxn id="46" idx="0"/>
          </p:cNvCxnSpPr>
          <p:nvPr/>
        </p:nvCxnSpPr>
        <p:spPr>
          <a:xfrm flipH="1">
            <a:off x="8035405" y="3783453"/>
            <a:ext cx="67430" cy="5468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FC51A43-F7D9-4E24-A8CB-E422B2F63D84}"/>
              </a:ext>
            </a:extLst>
          </p:cNvPr>
          <p:cNvSpPr/>
          <p:nvPr/>
        </p:nvSpPr>
        <p:spPr>
          <a:xfrm>
            <a:off x="3464348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0276D9-15B8-4417-A28C-578A34FB5C11}"/>
              </a:ext>
            </a:extLst>
          </p:cNvPr>
          <p:cNvSpPr/>
          <p:nvPr/>
        </p:nvSpPr>
        <p:spPr>
          <a:xfrm>
            <a:off x="3874094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U</a:t>
            </a:r>
            <a:endParaRPr lang="es-CL" b="1" dirty="0">
              <a:solidFill>
                <a:srgbClr val="00B05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323E89F-FCC9-4E72-8EFD-D1D18087CF34}"/>
              </a:ext>
            </a:extLst>
          </p:cNvPr>
          <p:cNvSpPr/>
          <p:nvPr/>
        </p:nvSpPr>
        <p:spPr>
          <a:xfrm>
            <a:off x="4290629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8025101-C936-4E07-AE21-FCE9CA734EB0}"/>
              </a:ext>
            </a:extLst>
          </p:cNvPr>
          <p:cNvSpPr/>
          <p:nvPr/>
        </p:nvSpPr>
        <p:spPr>
          <a:xfrm>
            <a:off x="8468644" y="5221144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64208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7B429F9-F78B-4CB1-A5EF-8EBB79D80B27}"/>
              </a:ext>
            </a:extLst>
          </p:cNvPr>
          <p:cNvCxnSpPr>
            <a:cxnSpLocks/>
          </p:cNvCxnSpPr>
          <p:nvPr/>
        </p:nvCxnSpPr>
        <p:spPr>
          <a:xfrm flipH="1">
            <a:off x="772774" y="2020413"/>
            <a:ext cx="1052589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B8885B-2040-490F-92C5-CBD200EF95EF}"/>
              </a:ext>
            </a:extLst>
          </p:cNvPr>
          <p:cNvCxnSpPr>
            <a:endCxn id="31" idx="0"/>
          </p:cNvCxnSpPr>
          <p:nvPr/>
        </p:nvCxnSpPr>
        <p:spPr>
          <a:xfrm flipH="1">
            <a:off x="2011419" y="2020413"/>
            <a:ext cx="226375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18302B3-2FD8-4B64-AC1E-12E118F1BD3A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2647540" y="2020413"/>
            <a:ext cx="397653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E8C5AD-85EA-44F4-9895-EFCC18E0B5E0}"/>
              </a:ext>
            </a:extLst>
          </p:cNvPr>
          <p:cNvCxnSpPr/>
          <p:nvPr/>
        </p:nvCxnSpPr>
        <p:spPr>
          <a:xfrm>
            <a:off x="3045193" y="2020413"/>
            <a:ext cx="828901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Insertemos la U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E2775A-E220-4DF0-956C-909C7DA1A9F5}"/>
              </a:ext>
            </a:extLst>
          </p:cNvPr>
          <p:cNvCxnSpPr>
            <a:stCxn id="16" idx="5"/>
            <a:endCxn id="15" idx="0"/>
          </p:cNvCxnSpPr>
          <p:nvPr/>
        </p:nvCxnSpPr>
        <p:spPr>
          <a:xfrm>
            <a:off x="5834493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5AB28B-C835-47BB-B107-542978826C7E}"/>
              </a:ext>
            </a:extLst>
          </p:cNvPr>
          <p:cNvCxnSpPr>
            <a:stCxn id="20" idx="3"/>
            <a:endCxn id="19" idx="0"/>
          </p:cNvCxnSpPr>
          <p:nvPr/>
        </p:nvCxnSpPr>
        <p:spPr>
          <a:xfrm flipH="1">
            <a:off x="6325825" y="3783453"/>
            <a:ext cx="62755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5DEDEF-6C23-4C61-8DC7-B65E3892438B}"/>
              </a:ext>
            </a:extLst>
          </p:cNvPr>
          <p:cNvCxnSpPr>
            <a:stCxn id="20" idx="5"/>
            <a:endCxn id="18" idx="0"/>
          </p:cNvCxnSpPr>
          <p:nvPr/>
        </p:nvCxnSpPr>
        <p:spPr>
          <a:xfrm>
            <a:off x="6691620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3E7084-A524-4281-AA31-48A4D408FAAA}"/>
              </a:ext>
            </a:extLst>
          </p:cNvPr>
          <p:cNvCxnSpPr>
            <a:stCxn id="17" idx="3"/>
            <a:endCxn id="16" idx="0"/>
          </p:cNvCxnSpPr>
          <p:nvPr/>
        </p:nvCxnSpPr>
        <p:spPr>
          <a:xfrm flipH="1">
            <a:off x="5682973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03D014-A62C-485B-A872-D06465575B23}"/>
              </a:ext>
            </a:extLst>
          </p:cNvPr>
          <p:cNvCxnSpPr>
            <a:stCxn id="23" idx="3"/>
            <a:endCxn id="22" idx="0"/>
          </p:cNvCxnSpPr>
          <p:nvPr/>
        </p:nvCxnSpPr>
        <p:spPr>
          <a:xfrm flipH="1">
            <a:off x="7397228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F66422-77DE-4DDC-A452-E4303767BFD6}"/>
              </a:ext>
            </a:extLst>
          </p:cNvPr>
          <p:cNvCxnSpPr>
            <a:stCxn id="23" idx="5"/>
            <a:endCxn id="25" idx="0"/>
          </p:cNvCxnSpPr>
          <p:nvPr/>
        </p:nvCxnSpPr>
        <p:spPr>
          <a:xfrm>
            <a:off x="7977319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C6C73B-9BA1-40F6-9E18-8E92BE87D78E}"/>
              </a:ext>
            </a:extLst>
          </p:cNvPr>
          <p:cNvCxnSpPr>
            <a:stCxn id="14" idx="3"/>
            <a:endCxn id="17" idx="0"/>
          </p:cNvCxnSpPr>
          <p:nvPr/>
        </p:nvCxnSpPr>
        <p:spPr>
          <a:xfrm flipH="1">
            <a:off x="6111544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A772E3-C0BE-47A1-BEAC-8113C42630C8}"/>
              </a:ext>
            </a:extLst>
          </p:cNvPr>
          <p:cNvCxnSpPr>
            <a:stCxn id="14" idx="5"/>
            <a:endCxn id="23" idx="0"/>
          </p:cNvCxnSpPr>
          <p:nvPr/>
        </p:nvCxnSpPr>
        <p:spPr>
          <a:xfrm>
            <a:off x="7120191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FA24ADA-8C55-4F2D-AC55-C096CDB71147}"/>
              </a:ext>
            </a:extLst>
          </p:cNvPr>
          <p:cNvSpPr/>
          <p:nvPr/>
        </p:nvSpPr>
        <p:spPr>
          <a:xfrm>
            <a:off x="6754389" y="1611013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F8B1AA-1CCF-44BE-B2E4-6EABE7A37A02}"/>
              </a:ext>
            </a:extLst>
          </p:cNvPr>
          <p:cNvSpPr/>
          <p:nvPr/>
        </p:nvSpPr>
        <p:spPr>
          <a:xfrm>
            <a:off x="5682980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BEB29B-FF7C-4EA8-AD1F-C9D935A3062E}"/>
              </a:ext>
            </a:extLst>
          </p:cNvPr>
          <p:cNvSpPr/>
          <p:nvPr/>
        </p:nvSpPr>
        <p:spPr>
          <a:xfrm>
            <a:off x="5468691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4B7CA6-7CC2-4D9B-899A-17F8198FE8A2}"/>
              </a:ext>
            </a:extLst>
          </p:cNvPr>
          <p:cNvSpPr/>
          <p:nvPr/>
        </p:nvSpPr>
        <p:spPr>
          <a:xfrm>
            <a:off x="5897262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0DBB5D-AE07-44D5-81B0-76DFFFB9978A}"/>
              </a:ext>
            </a:extLst>
          </p:cNvPr>
          <p:cNvSpPr/>
          <p:nvPr/>
        </p:nvSpPr>
        <p:spPr>
          <a:xfrm>
            <a:off x="6540107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B85125-E917-4E1C-ABAF-3FF275801385}"/>
              </a:ext>
            </a:extLst>
          </p:cNvPr>
          <p:cNvSpPr/>
          <p:nvPr/>
        </p:nvSpPr>
        <p:spPr>
          <a:xfrm>
            <a:off x="6111544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CE90FD7-803C-485B-93AC-D51D98D0AB43}"/>
              </a:ext>
            </a:extLst>
          </p:cNvPr>
          <p:cNvSpPr/>
          <p:nvPr/>
        </p:nvSpPr>
        <p:spPr>
          <a:xfrm>
            <a:off x="6325818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43518C-129D-4F66-A583-D5A2B58999D0}"/>
              </a:ext>
            </a:extLst>
          </p:cNvPr>
          <p:cNvCxnSpPr>
            <a:stCxn id="17" idx="5"/>
            <a:endCxn id="20" idx="0"/>
          </p:cNvCxnSpPr>
          <p:nvPr/>
        </p:nvCxnSpPr>
        <p:spPr>
          <a:xfrm>
            <a:off x="6263064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6767F40-349E-40D3-935F-E760413718CC}"/>
              </a:ext>
            </a:extLst>
          </p:cNvPr>
          <p:cNvSpPr/>
          <p:nvPr/>
        </p:nvSpPr>
        <p:spPr>
          <a:xfrm>
            <a:off x="7182946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FC61803-8A5B-4498-9AA8-5D4A08014F11}"/>
              </a:ext>
            </a:extLst>
          </p:cNvPr>
          <p:cNvSpPr/>
          <p:nvPr/>
        </p:nvSpPr>
        <p:spPr>
          <a:xfrm>
            <a:off x="7611517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2CEE21-5263-4337-987E-7E03020CB0EE}"/>
              </a:ext>
            </a:extLst>
          </p:cNvPr>
          <p:cNvSpPr/>
          <p:nvPr/>
        </p:nvSpPr>
        <p:spPr>
          <a:xfrm>
            <a:off x="2237797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A2DC1C-B4C5-4E6B-877D-D5B110428298}"/>
              </a:ext>
            </a:extLst>
          </p:cNvPr>
          <p:cNvSpPr/>
          <p:nvPr/>
        </p:nvSpPr>
        <p:spPr>
          <a:xfrm>
            <a:off x="2647543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80FDBD-2D12-4334-9A0E-C54609A5A3FB}"/>
              </a:ext>
            </a:extLst>
          </p:cNvPr>
          <p:cNvSpPr/>
          <p:nvPr/>
        </p:nvSpPr>
        <p:spPr>
          <a:xfrm>
            <a:off x="1828051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1F98D-7C4C-4342-9308-88E88E66C023}"/>
              </a:ext>
            </a:extLst>
          </p:cNvPr>
          <p:cNvSpPr/>
          <p:nvPr/>
        </p:nvSpPr>
        <p:spPr>
          <a:xfrm>
            <a:off x="36302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637B9C-0DE8-4F17-A124-B5B5B42C7C47}"/>
              </a:ext>
            </a:extLst>
          </p:cNvPr>
          <p:cNvSpPr/>
          <p:nvPr/>
        </p:nvSpPr>
        <p:spPr>
          <a:xfrm>
            <a:off x="77277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CF0068-8409-4CCD-ACA4-B1C0BFA400DB}"/>
              </a:ext>
            </a:extLst>
          </p:cNvPr>
          <p:cNvSpPr/>
          <p:nvPr/>
        </p:nvSpPr>
        <p:spPr>
          <a:xfrm>
            <a:off x="180654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E28293-98AD-474E-AF6C-F34B4F1C0A99}"/>
              </a:ext>
            </a:extLst>
          </p:cNvPr>
          <p:cNvSpPr/>
          <p:nvPr/>
        </p:nvSpPr>
        <p:spPr>
          <a:xfrm>
            <a:off x="221629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AD958E-1120-4AC6-953F-9E44DEAB3243}"/>
              </a:ext>
            </a:extLst>
          </p:cNvPr>
          <p:cNvSpPr/>
          <p:nvPr/>
        </p:nvSpPr>
        <p:spPr>
          <a:xfrm>
            <a:off x="139680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DE34BB-31A5-445A-B6B7-15B9E41B4393}"/>
              </a:ext>
            </a:extLst>
          </p:cNvPr>
          <p:cNvSpPr/>
          <p:nvPr/>
        </p:nvSpPr>
        <p:spPr>
          <a:xfrm>
            <a:off x="284032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D359AB3-914B-4FC7-B0C8-91A296C18592}"/>
              </a:ext>
            </a:extLst>
          </p:cNvPr>
          <p:cNvSpPr/>
          <p:nvPr/>
        </p:nvSpPr>
        <p:spPr>
          <a:xfrm>
            <a:off x="172276" y="1144820"/>
            <a:ext cx="4367151" cy="4477772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4A468C8B-F439-4ADB-B602-66B7D15FD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671988"/>
            <a:ext cx="8641076" cy="51961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s-CL" dirty="0"/>
              <a:t>Cambio de color de S y U</a:t>
            </a:r>
            <a:endParaRPr lang="es-CL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40B698-B17A-4567-8C8D-3AC7E599C805}"/>
              </a:ext>
            </a:extLst>
          </p:cNvPr>
          <p:cNvCxnSpPr>
            <a:stCxn id="25" idx="5"/>
            <a:endCxn id="24" idx="0"/>
          </p:cNvCxnSpPr>
          <p:nvPr/>
        </p:nvCxnSpPr>
        <p:spPr>
          <a:xfrm>
            <a:off x="8405875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1899F6A5-2C68-40B9-8426-1E38B07DD06A}"/>
              </a:ext>
            </a:extLst>
          </p:cNvPr>
          <p:cNvSpPr/>
          <p:nvPr/>
        </p:nvSpPr>
        <p:spPr>
          <a:xfrm>
            <a:off x="8254362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5D954CF-1D1C-44D9-9835-75860998AC9B}"/>
              </a:ext>
            </a:extLst>
          </p:cNvPr>
          <p:cNvSpPr/>
          <p:nvPr/>
        </p:nvSpPr>
        <p:spPr>
          <a:xfrm>
            <a:off x="8040073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488CC7-2C1F-44B7-89CF-ED58CB91AF78}"/>
              </a:ext>
            </a:extLst>
          </p:cNvPr>
          <p:cNvCxnSpPr>
            <a:cxnSpLocks/>
            <a:stCxn id="50" idx="0"/>
            <a:endCxn id="25" idx="3"/>
          </p:cNvCxnSpPr>
          <p:nvPr/>
        </p:nvCxnSpPr>
        <p:spPr>
          <a:xfrm flipV="1">
            <a:off x="8040073" y="3783453"/>
            <a:ext cx="62762" cy="5397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FC51A43-F7D9-4E24-A8CB-E422B2F63D84}"/>
              </a:ext>
            </a:extLst>
          </p:cNvPr>
          <p:cNvSpPr/>
          <p:nvPr/>
        </p:nvSpPr>
        <p:spPr>
          <a:xfrm>
            <a:off x="3464348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0276D9-15B8-4417-A28C-578A34FB5C11}"/>
              </a:ext>
            </a:extLst>
          </p:cNvPr>
          <p:cNvSpPr/>
          <p:nvPr/>
        </p:nvSpPr>
        <p:spPr>
          <a:xfrm>
            <a:off x="3874094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U</a:t>
            </a:r>
            <a:endParaRPr lang="es-CL" b="1" dirty="0">
              <a:solidFill>
                <a:srgbClr val="00B05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323E89F-FCC9-4E72-8EFD-D1D18087CF34}"/>
              </a:ext>
            </a:extLst>
          </p:cNvPr>
          <p:cNvSpPr/>
          <p:nvPr/>
        </p:nvSpPr>
        <p:spPr>
          <a:xfrm>
            <a:off x="4290629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8025101-C936-4E07-AE21-FCE9CA734EB0}"/>
              </a:ext>
            </a:extLst>
          </p:cNvPr>
          <p:cNvSpPr/>
          <p:nvPr/>
        </p:nvSpPr>
        <p:spPr>
          <a:xfrm>
            <a:off x="7825791" y="432324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4446614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7B429F9-F78B-4CB1-A5EF-8EBB79D80B27}"/>
              </a:ext>
            </a:extLst>
          </p:cNvPr>
          <p:cNvCxnSpPr>
            <a:cxnSpLocks/>
          </p:cNvCxnSpPr>
          <p:nvPr/>
        </p:nvCxnSpPr>
        <p:spPr>
          <a:xfrm flipH="1">
            <a:off x="772774" y="2020413"/>
            <a:ext cx="1052589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B8885B-2040-490F-92C5-CBD200EF95EF}"/>
              </a:ext>
            </a:extLst>
          </p:cNvPr>
          <p:cNvCxnSpPr>
            <a:endCxn id="31" idx="0"/>
          </p:cNvCxnSpPr>
          <p:nvPr/>
        </p:nvCxnSpPr>
        <p:spPr>
          <a:xfrm flipH="1">
            <a:off x="2011419" y="2020413"/>
            <a:ext cx="226375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18302B3-2FD8-4B64-AC1E-12E118F1BD3A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2647540" y="2020413"/>
            <a:ext cx="397653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E8C5AD-85EA-44F4-9895-EFCC18E0B5E0}"/>
              </a:ext>
            </a:extLst>
          </p:cNvPr>
          <p:cNvCxnSpPr/>
          <p:nvPr/>
        </p:nvCxnSpPr>
        <p:spPr>
          <a:xfrm>
            <a:off x="3045193" y="2020413"/>
            <a:ext cx="828901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Insertemos la U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E2775A-E220-4DF0-956C-909C7DA1A9F5}"/>
              </a:ext>
            </a:extLst>
          </p:cNvPr>
          <p:cNvCxnSpPr>
            <a:stCxn id="16" idx="5"/>
            <a:endCxn id="15" idx="0"/>
          </p:cNvCxnSpPr>
          <p:nvPr/>
        </p:nvCxnSpPr>
        <p:spPr>
          <a:xfrm>
            <a:off x="5834493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5AB28B-C835-47BB-B107-542978826C7E}"/>
              </a:ext>
            </a:extLst>
          </p:cNvPr>
          <p:cNvCxnSpPr>
            <a:stCxn id="20" idx="3"/>
            <a:endCxn id="19" idx="0"/>
          </p:cNvCxnSpPr>
          <p:nvPr/>
        </p:nvCxnSpPr>
        <p:spPr>
          <a:xfrm flipH="1">
            <a:off x="6325825" y="3783453"/>
            <a:ext cx="62755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5DEDEF-6C23-4C61-8DC7-B65E3892438B}"/>
              </a:ext>
            </a:extLst>
          </p:cNvPr>
          <p:cNvCxnSpPr>
            <a:stCxn id="20" idx="5"/>
            <a:endCxn id="18" idx="0"/>
          </p:cNvCxnSpPr>
          <p:nvPr/>
        </p:nvCxnSpPr>
        <p:spPr>
          <a:xfrm>
            <a:off x="6691620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3E7084-A524-4281-AA31-48A4D408FAAA}"/>
              </a:ext>
            </a:extLst>
          </p:cNvPr>
          <p:cNvCxnSpPr>
            <a:stCxn id="17" idx="3"/>
            <a:endCxn id="16" idx="0"/>
          </p:cNvCxnSpPr>
          <p:nvPr/>
        </p:nvCxnSpPr>
        <p:spPr>
          <a:xfrm flipH="1">
            <a:off x="5682973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03D014-A62C-485B-A872-D06465575B23}"/>
              </a:ext>
            </a:extLst>
          </p:cNvPr>
          <p:cNvCxnSpPr>
            <a:stCxn id="23" idx="3"/>
            <a:endCxn id="22" idx="0"/>
          </p:cNvCxnSpPr>
          <p:nvPr/>
        </p:nvCxnSpPr>
        <p:spPr>
          <a:xfrm flipH="1">
            <a:off x="7397228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F66422-77DE-4DDC-A452-E4303767BFD6}"/>
              </a:ext>
            </a:extLst>
          </p:cNvPr>
          <p:cNvCxnSpPr>
            <a:stCxn id="23" idx="5"/>
            <a:endCxn id="25" idx="0"/>
          </p:cNvCxnSpPr>
          <p:nvPr/>
        </p:nvCxnSpPr>
        <p:spPr>
          <a:xfrm>
            <a:off x="7977319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C6C73B-9BA1-40F6-9E18-8E92BE87D78E}"/>
              </a:ext>
            </a:extLst>
          </p:cNvPr>
          <p:cNvCxnSpPr>
            <a:stCxn id="14" idx="3"/>
            <a:endCxn id="17" idx="0"/>
          </p:cNvCxnSpPr>
          <p:nvPr/>
        </p:nvCxnSpPr>
        <p:spPr>
          <a:xfrm flipH="1">
            <a:off x="6111544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A772E3-C0BE-47A1-BEAC-8113C42630C8}"/>
              </a:ext>
            </a:extLst>
          </p:cNvPr>
          <p:cNvCxnSpPr>
            <a:stCxn id="14" idx="5"/>
            <a:endCxn id="23" idx="0"/>
          </p:cNvCxnSpPr>
          <p:nvPr/>
        </p:nvCxnSpPr>
        <p:spPr>
          <a:xfrm>
            <a:off x="7120191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FA24ADA-8C55-4F2D-AC55-C096CDB71147}"/>
              </a:ext>
            </a:extLst>
          </p:cNvPr>
          <p:cNvSpPr/>
          <p:nvPr/>
        </p:nvSpPr>
        <p:spPr>
          <a:xfrm>
            <a:off x="6754389" y="1611013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F8B1AA-1CCF-44BE-B2E4-6EABE7A37A02}"/>
              </a:ext>
            </a:extLst>
          </p:cNvPr>
          <p:cNvSpPr/>
          <p:nvPr/>
        </p:nvSpPr>
        <p:spPr>
          <a:xfrm>
            <a:off x="5682980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BEB29B-FF7C-4EA8-AD1F-C9D935A3062E}"/>
              </a:ext>
            </a:extLst>
          </p:cNvPr>
          <p:cNvSpPr/>
          <p:nvPr/>
        </p:nvSpPr>
        <p:spPr>
          <a:xfrm>
            <a:off x="5468691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4B7CA6-7CC2-4D9B-899A-17F8198FE8A2}"/>
              </a:ext>
            </a:extLst>
          </p:cNvPr>
          <p:cNvSpPr/>
          <p:nvPr/>
        </p:nvSpPr>
        <p:spPr>
          <a:xfrm>
            <a:off x="5897262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0DBB5D-AE07-44D5-81B0-76DFFFB9978A}"/>
              </a:ext>
            </a:extLst>
          </p:cNvPr>
          <p:cNvSpPr/>
          <p:nvPr/>
        </p:nvSpPr>
        <p:spPr>
          <a:xfrm>
            <a:off x="6540107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B85125-E917-4E1C-ABAF-3FF275801385}"/>
              </a:ext>
            </a:extLst>
          </p:cNvPr>
          <p:cNvSpPr/>
          <p:nvPr/>
        </p:nvSpPr>
        <p:spPr>
          <a:xfrm>
            <a:off x="6111544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CE90FD7-803C-485B-93AC-D51D98D0AB43}"/>
              </a:ext>
            </a:extLst>
          </p:cNvPr>
          <p:cNvSpPr/>
          <p:nvPr/>
        </p:nvSpPr>
        <p:spPr>
          <a:xfrm>
            <a:off x="6325818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43518C-129D-4F66-A583-D5A2B58999D0}"/>
              </a:ext>
            </a:extLst>
          </p:cNvPr>
          <p:cNvCxnSpPr>
            <a:stCxn id="17" idx="5"/>
            <a:endCxn id="20" idx="0"/>
          </p:cNvCxnSpPr>
          <p:nvPr/>
        </p:nvCxnSpPr>
        <p:spPr>
          <a:xfrm>
            <a:off x="6263064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6767F40-349E-40D3-935F-E760413718CC}"/>
              </a:ext>
            </a:extLst>
          </p:cNvPr>
          <p:cNvSpPr/>
          <p:nvPr/>
        </p:nvSpPr>
        <p:spPr>
          <a:xfrm>
            <a:off x="7182946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FC61803-8A5B-4498-9AA8-5D4A08014F11}"/>
              </a:ext>
            </a:extLst>
          </p:cNvPr>
          <p:cNvSpPr/>
          <p:nvPr/>
        </p:nvSpPr>
        <p:spPr>
          <a:xfrm>
            <a:off x="7611517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2CEE21-5263-4337-987E-7E03020CB0EE}"/>
              </a:ext>
            </a:extLst>
          </p:cNvPr>
          <p:cNvSpPr/>
          <p:nvPr/>
        </p:nvSpPr>
        <p:spPr>
          <a:xfrm>
            <a:off x="2237797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A2DC1C-B4C5-4E6B-877D-D5B110428298}"/>
              </a:ext>
            </a:extLst>
          </p:cNvPr>
          <p:cNvSpPr/>
          <p:nvPr/>
        </p:nvSpPr>
        <p:spPr>
          <a:xfrm>
            <a:off x="2647543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80FDBD-2D12-4334-9A0E-C54609A5A3FB}"/>
              </a:ext>
            </a:extLst>
          </p:cNvPr>
          <p:cNvSpPr/>
          <p:nvPr/>
        </p:nvSpPr>
        <p:spPr>
          <a:xfrm>
            <a:off x="1828051" y="1610667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1F98D-7C4C-4342-9308-88E88E66C023}"/>
              </a:ext>
            </a:extLst>
          </p:cNvPr>
          <p:cNvSpPr/>
          <p:nvPr/>
        </p:nvSpPr>
        <p:spPr>
          <a:xfrm>
            <a:off x="36302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637B9C-0DE8-4F17-A124-B5B5B42C7C47}"/>
              </a:ext>
            </a:extLst>
          </p:cNvPr>
          <p:cNvSpPr/>
          <p:nvPr/>
        </p:nvSpPr>
        <p:spPr>
          <a:xfrm>
            <a:off x="77277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CF0068-8409-4CCD-ACA4-B1C0BFA400DB}"/>
              </a:ext>
            </a:extLst>
          </p:cNvPr>
          <p:cNvSpPr/>
          <p:nvPr/>
        </p:nvSpPr>
        <p:spPr>
          <a:xfrm>
            <a:off x="1806546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E28293-98AD-474E-AF6C-F34B4F1C0A99}"/>
              </a:ext>
            </a:extLst>
          </p:cNvPr>
          <p:cNvSpPr/>
          <p:nvPr/>
        </p:nvSpPr>
        <p:spPr>
          <a:xfrm>
            <a:off x="2216292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AD958E-1120-4AC6-953F-9E44DEAB3243}"/>
              </a:ext>
            </a:extLst>
          </p:cNvPr>
          <p:cNvSpPr/>
          <p:nvPr/>
        </p:nvSpPr>
        <p:spPr>
          <a:xfrm>
            <a:off x="139680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DE34BB-31A5-445A-B6B7-15B9E41B4393}"/>
              </a:ext>
            </a:extLst>
          </p:cNvPr>
          <p:cNvSpPr/>
          <p:nvPr/>
        </p:nvSpPr>
        <p:spPr>
          <a:xfrm>
            <a:off x="2840320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4A468C8B-F439-4ADB-B602-66B7D15FD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671988"/>
            <a:ext cx="8641076" cy="51961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s-CL" dirty="0"/>
              <a:t>¡Listo!</a:t>
            </a:r>
            <a:endParaRPr lang="es-CL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40B698-B17A-4567-8C8D-3AC7E599C805}"/>
              </a:ext>
            </a:extLst>
          </p:cNvPr>
          <p:cNvCxnSpPr>
            <a:stCxn id="25" idx="5"/>
            <a:endCxn id="24" idx="0"/>
          </p:cNvCxnSpPr>
          <p:nvPr/>
        </p:nvCxnSpPr>
        <p:spPr>
          <a:xfrm>
            <a:off x="8405875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1899F6A5-2C68-40B9-8426-1E38B07DD06A}"/>
              </a:ext>
            </a:extLst>
          </p:cNvPr>
          <p:cNvSpPr/>
          <p:nvPr/>
        </p:nvSpPr>
        <p:spPr>
          <a:xfrm>
            <a:off x="8254362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5D954CF-1D1C-44D9-9835-75860998AC9B}"/>
              </a:ext>
            </a:extLst>
          </p:cNvPr>
          <p:cNvSpPr/>
          <p:nvPr/>
        </p:nvSpPr>
        <p:spPr>
          <a:xfrm>
            <a:off x="8040073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488CC7-2C1F-44B7-89CF-ED58CB91AF78}"/>
              </a:ext>
            </a:extLst>
          </p:cNvPr>
          <p:cNvCxnSpPr>
            <a:cxnSpLocks/>
            <a:stCxn id="50" idx="0"/>
            <a:endCxn id="25" idx="3"/>
          </p:cNvCxnSpPr>
          <p:nvPr/>
        </p:nvCxnSpPr>
        <p:spPr>
          <a:xfrm flipV="1">
            <a:off x="8040073" y="3783453"/>
            <a:ext cx="62762" cy="5397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FC51A43-F7D9-4E24-A8CB-E422B2F63D84}"/>
              </a:ext>
            </a:extLst>
          </p:cNvPr>
          <p:cNvSpPr/>
          <p:nvPr/>
        </p:nvSpPr>
        <p:spPr>
          <a:xfrm>
            <a:off x="3464348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0276D9-15B8-4417-A28C-578A34FB5C11}"/>
              </a:ext>
            </a:extLst>
          </p:cNvPr>
          <p:cNvSpPr/>
          <p:nvPr/>
        </p:nvSpPr>
        <p:spPr>
          <a:xfrm>
            <a:off x="3874094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U</a:t>
            </a:r>
            <a:endParaRPr lang="es-CL" b="1" dirty="0">
              <a:solidFill>
                <a:srgbClr val="00B05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323E89F-FCC9-4E72-8EFD-D1D18087CF34}"/>
              </a:ext>
            </a:extLst>
          </p:cNvPr>
          <p:cNvSpPr/>
          <p:nvPr/>
        </p:nvSpPr>
        <p:spPr>
          <a:xfrm>
            <a:off x="4290629" y="251974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8025101-C936-4E07-AE21-FCE9CA734EB0}"/>
              </a:ext>
            </a:extLst>
          </p:cNvPr>
          <p:cNvSpPr/>
          <p:nvPr/>
        </p:nvSpPr>
        <p:spPr>
          <a:xfrm>
            <a:off x="7825791" y="432324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783764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7B429F9-F78B-4CB1-A5EF-8EBB79D80B27}"/>
              </a:ext>
            </a:extLst>
          </p:cNvPr>
          <p:cNvCxnSpPr>
            <a:cxnSpLocks/>
          </p:cNvCxnSpPr>
          <p:nvPr/>
        </p:nvCxnSpPr>
        <p:spPr>
          <a:xfrm flipH="1">
            <a:off x="763828" y="2927208"/>
            <a:ext cx="1052589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B8885B-2040-490F-92C5-CBD200EF95EF}"/>
              </a:ext>
            </a:extLst>
          </p:cNvPr>
          <p:cNvCxnSpPr>
            <a:endCxn id="31" idx="0"/>
          </p:cNvCxnSpPr>
          <p:nvPr/>
        </p:nvCxnSpPr>
        <p:spPr>
          <a:xfrm flipH="1">
            <a:off x="2002473" y="2927208"/>
            <a:ext cx="226375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18302B3-2FD8-4B64-AC1E-12E118F1BD3A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2638594" y="2927208"/>
            <a:ext cx="397653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E8C5AD-85EA-44F4-9895-EFCC18E0B5E0}"/>
              </a:ext>
            </a:extLst>
          </p:cNvPr>
          <p:cNvCxnSpPr/>
          <p:nvPr/>
        </p:nvCxnSpPr>
        <p:spPr>
          <a:xfrm>
            <a:off x="3036247" y="2927208"/>
            <a:ext cx="828901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Insertemos la K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7B2B08-AA9C-4B4F-85D6-256B1A2CFD8C}"/>
              </a:ext>
            </a:extLst>
          </p:cNvPr>
          <p:cNvGrpSpPr/>
          <p:nvPr/>
        </p:nvGrpSpPr>
        <p:grpSpPr>
          <a:xfrm>
            <a:off x="5468691" y="1611013"/>
            <a:ext cx="3214235" cy="3138523"/>
            <a:chOff x="2680537" y="2342906"/>
            <a:chExt cx="3720893" cy="363324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7E2775A-E220-4DF0-956C-909C7DA1A9F5}"/>
                </a:ext>
              </a:extLst>
            </p:cNvPr>
            <p:cNvCxnSpPr>
              <a:stCxn id="16" idx="5"/>
              <a:endCxn id="15" idx="0"/>
            </p:cNvCxnSpPr>
            <p:nvPr/>
          </p:nvCxnSpPr>
          <p:spPr>
            <a:xfrm>
              <a:off x="3104000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75AB28B-C835-47BB-B107-542978826C7E}"/>
                </a:ext>
              </a:extLst>
            </p:cNvPr>
            <p:cNvCxnSpPr>
              <a:stCxn id="20" idx="3"/>
              <a:endCxn id="19" idx="0"/>
            </p:cNvCxnSpPr>
            <p:nvPr/>
          </p:nvCxnSpPr>
          <p:spPr>
            <a:xfrm flipH="1">
              <a:off x="3672781" y="4857786"/>
              <a:ext cx="72647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05DEDEF-6C23-4C61-8DC7-B65E3892438B}"/>
                </a:ext>
              </a:extLst>
            </p:cNvPr>
            <p:cNvCxnSpPr>
              <a:stCxn id="20" idx="5"/>
              <a:endCxn id="18" idx="0"/>
            </p:cNvCxnSpPr>
            <p:nvPr/>
          </p:nvCxnSpPr>
          <p:spPr>
            <a:xfrm>
              <a:off x="4096236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A3E7084-A524-4281-AA31-48A4D408FAAA}"/>
                </a:ext>
              </a:extLst>
            </p:cNvPr>
            <p:cNvCxnSpPr>
              <a:stCxn id="17" idx="3"/>
              <a:endCxn id="16" idx="0"/>
            </p:cNvCxnSpPr>
            <p:nvPr/>
          </p:nvCxnSpPr>
          <p:spPr>
            <a:xfrm flipH="1">
              <a:off x="2928596" y="3818348"/>
              <a:ext cx="320722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40B698-B17A-4567-8C8D-3AC7E599C805}"/>
                </a:ext>
              </a:extLst>
            </p:cNvPr>
            <p:cNvCxnSpPr>
              <a:stCxn id="25" idx="5"/>
              <a:endCxn id="24" idx="0"/>
            </p:cNvCxnSpPr>
            <p:nvPr/>
          </p:nvCxnSpPr>
          <p:spPr>
            <a:xfrm>
              <a:off x="6080708" y="4857786"/>
              <a:ext cx="72663" cy="62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103D014-A62C-485B-A872-D06465575B23}"/>
                </a:ext>
              </a:extLst>
            </p:cNvPr>
            <p:cNvCxnSpPr>
              <a:stCxn id="23" idx="3"/>
              <a:endCxn id="22" idx="0"/>
            </p:cNvCxnSpPr>
            <p:nvPr/>
          </p:nvCxnSpPr>
          <p:spPr>
            <a:xfrm flipH="1">
              <a:off x="4913068" y="3818348"/>
              <a:ext cx="320722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FF66422-77DE-4DDC-A452-E4303767BFD6}"/>
                </a:ext>
              </a:extLst>
            </p:cNvPr>
            <p:cNvCxnSpPr>
              <a:stCxn id="23" idx="5"/>
              <a:endCxn id="25" idx="0"/>
            </p:cNvCxnSpPr>
            <p:nvPr/>
          </p:nvCxnSpPr>
          <p:spPr>
            <a:xfrm>
              <a:off x="5584598" y="3818348"/>
              <a:ext cx="320706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C6C73B-9BA1-40F6-9E18-8E92BE87D78E}"/>
                </a:ext>
              </a:extLst>
            </p:cNvPr>
            <p:cNvCxnSpPr>
              <a:stCxn id="14" idx="3"/>
              <a:endCxn id="17" idx="0"/>
            </p:cNvCxnSpPr>
            <p:nvPr/>
          </p:nvCxnSpPr>
          <p:spPr>
            <a:xfrm flipH="1">
              <a:off x="3424722" y="2766369"/>
              <a:ext cx="816832" cy="628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A772E3-C0BE-47A1-BEAC-8113C42630C8}"/>
                </a:ext>
              </a:extLst>
            </p:cNvPr>
            <p:cNvCxnSpPr>
              <a:stCxn id="14" idx="5"/>
              <a:endCxn id="23" idx="0"/>
            </p:cNvCxnSpPr>
            <p:nvPr/>
          </p:nvCxnSpPr>
          <p:spPr>
            <a:xfrm>
              <a:off x="4592362" y="2766369"/>
              <a:ext cx="816832" cy="628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FA24ADA-8C55-4F2D-AC55-C096CDB71147}"/>
                </a:ext>
              </a:extLst>
            </p:cNvPr>
            <p:cNvSpPr/>
            <p:nvPr/>
          </p:nvSpPr>
          <p:spPr>
            <a:xfrm>
              <a:off x="4168899" y="2342906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2F8B1AA-1CCF-44BE-B2E4-6EABE7A37A02}"/>
                </a:ext>
              </a:extLst>
            </p:cNvPr>
            <p:cNvSpPr/>
            <p:nvPr/>
          </p:nvSpPr>
          <p:spPr>
            <a:xfrm>
              <a:off x="2928604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9BEB29B-FF7C-4EA8-AD1F-C9D935A3062E}"/>
                </a:ext>
              </a:extLst>
            </p:cNvPr>
            <p:cNvSpPr/>
            <p:nvPr/>
          </p:nvSpPr>
          <p:spPr>
            <a:xfrm>
              <a:off x="2680537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34B7CA6-7CC2-4D9B-899A-17F8198FE8A2}"/>
                </a:ext>
              </a:extLst>
            </p:cNvPr>
            <p:cNvSpPr/>
            <p:nvPr/>
          </p:nvSpPr>
          <p:spPr>
            <a:xfrm>
              <a:off x="3176663" y="3394885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20DBB5D-AE07-44D5-81B0-76DFFFB9978A}"/>
                </a:ext>
              </a:extLst>
            </p:cNvPr>
            <p:cNvSpPr/>
            <p:nvPr/>
          </p:nvSpPr>
          <p:spPr>
            <a:xfrm>
              <a:off x="3920840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1B85125-E917-4E1C-ABAF-3FF275801385}"/>
                </a:ext>
              </a:extLst>
            </p:cNvPr>
            <p:cNvSpPr/>
            <p:nvPr/>
          </p:nvSpPr>
          <p:spPr>
            <a:xfrm>
              <a:off x="3424722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CE90FD7-803C-485B-93AC-D51D98D0AB43}"/>
                </a:ext>
              </a:extLst>
            </p:cNvPr>
            <p:cNvSpPr/>
            <p:nvPr/>
          </p:nvSpPr>
          <p:spPr>
            <a:xfrm>
              <a:off x="3672773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D43518C-129D-4F66-A583-D5A2B58999D0}"/>
                </a:ext>
              </a:extLst>
            </p:cNvPr>
            <p:cNvCxnSpPr>
              <a:stCxn id="17" idx="5"/>
              <a:endCxn id="20" idx="0"/>
            </p:cNvCxnSpPr>
            <p:nvPr/>
          </p:nvCxnSpPr>
          <p:spPr>
            <a:xfrm>
              <a:off x="3600126" y="3818348"/>
              <a:ext cx="320706" cy="615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6767F40-349E-40D3-935F-E760413718CC}"/>
                </a:ext>
              </a:extLst>
            </p:cNvPr>
            <p:cNvSpPr/>
            <p:nvPr/>
          </p:nvSpPr>
          <p:spPr>
            <a:xfrm>
              <a:off x="4665009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FC61803-8A5B-4498-9AA8-5D4A08014F11}"/>
                </a:ext>
              </a:extLst>
            </p:cNvPr>
            <p:cNvSpPr/>
            <p:nvPr/>
          </p:nvSpPr>
          <p:spPr>
            <a:xfrm>
              <a:off x="5161135" y="3394885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899F6A5-2C68-40B9-8426-1E38B07DD06A}"/>
                </a:ext>
              </a:extLst>
            </p:cNvPr>
            <p:cNvSpPr/>
            <p:nvPr/>
          </p:nvSpPr>
          <p:spPr>
            <a:xfrm>
              <a:off x="5905312" y="5480034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5D954CF-1D1C-44D9-9835-75860998AC9B}"/>
                </a:ext>
              </a:extLst>
            </p:cNvPr>
            <p:cNvSpPr/>
            <p:nvPr/>
          </p:nvSpPr>
          <p:spPr>
            <a:xfrm>
              <a:off x="5657245" y="4434323"/>
              <a:ext cx="496118" cy="4961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712CEE21-5263-4337-987E-7E03020CB0EE}"/>
              </a:ext>
            </a:extLst>
          </p:cNvPr>
          <p:cNvSpPr/>
          <p:nvPr/>
        </p:nvSpPr>
        <p:spPr>
          <a:xfrm>
            <a:off x="2228851" y="251746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A2DC1C-B4C5-4E6B-877D-D5B110428298}"/>
              </a:ext>
            </a:extLst>
          </p:cNvPr>
          <p:cNvSpPr/>
          <p:nvPr/>
        </p:nvSpPr>
        <p:spPr>
          <a:xfrm>
            <a:off x="2638597" y="251746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80FDBD-2D12-4334-9A0E-C54609A5A3FB}"/>
              </a:ext>
            </a:extLst>
          </p:cNvPr>
          <p:cNvSpPr/>
          <p:nvPr/>
        </p:nvSpPr>
        <p:spPr>
          <a:xfrm>
            <a:off x="1819105" y="251746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1F98D-7C4C-4342-9308-88E88E66C023}"/>
              </a:ext>
            </a:extLst>
          </p:cNvPr>
          <p:cNvSpPr/>
          <p:nvPr/>
        </p:nvSpPr>
        <p:spPr>
          <a:xfrm>
            <a:off x="354080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637B9C-0DE8-4F17-A124-B5B5B42C7C47}"/>
              </a:ext>
            </a:extLst>
          </p:cNvPr>
          <p:cNvSpPr/>
          <p:nvPr/>
        </p:nvSpPr>
        <p:spPr>
          <a:xfrm>
            <a:off x="763826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CF0068-8409-4CCD-ACA4-B1C0BFA400DB}"/>
              </a:ext>
            </a:extLst>
          </p:cNvPr>
          <p:cNvSpPr/>
          <p:nvPr/>
        </p:nvSpPr>
        <p:spPr>
          <a:xfrm>
            <a:off x="1797600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E28293-98AD-474E-AF6C-F34B4F1C0A99}"/>
              </a:ext>
            </a:extLst>
          </p:cNvPr>
          <p:cNvSpPr/>
          <p:nvPr/>
        </p:nvSpPr>
        <p:spPr>
          <a:xfrm>
            <a:off x="2207346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AD958E-1120-4AC6-953F-9E44DEAB3243}"/>
              </a:ext>
            </a:extLst>
          </p:cNvPr>
          <p:cNvSpPr/>
          <p:nvPr/>
        </p:nvSpPr>
        <p:spPr>
          <a:xfrm>
            <a:off x="1387854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DE34BB-31A5-445A-B6B7-15B9E41B4393}"/>
              </a:ext>
            </a:extLst>
          </p:cNvPr>
          <p:cNvSpPr/>
          <p:nvPr/>
        </p:nvSpPr>
        <p:spPr>
          <a:xfrm>
            <a:off x="2831374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C51A43-F7D9-4E24-A8CB-E422B2F63D84}"/>
              </a:ext>
            </a:extLst>
          </p:cNvPr>
          <p:cNvSpPr/>
          <p:nvPr/>
        </p:nvSpPr>
        <p:spPr>
          <a:xfrm>
            <a:off x="3455402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0276D9-15B8-4417-A28C-578A34FB5C11}"/>
              </a:ext>
            </a:extLst>
          </p:cNvPr>
          <p:cNvSpPr/>
          <p:nvPr/>
        </p:nvSpPr>
        <p:spPr>
          <a:xfrm>
            <a:off x="3865148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6028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Insertemos la 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E2775A-E220-4DF0-956C-909C7DA1A9F5}"/>
              </a:ext>
            </a:extLst>
          </p:cNvPr>
          <p:cNvCxnSpPr>
            <a:stCxn id="16" idx="5"/>
            <a:endCxn id="15" idx="0"/>
          </p:cNvCxnSpPr>
          <p:nvPr/>
        </p:nvCxnSpPr>
        <p:spPr>
          <a:xfrm>
            <a:off x="5834493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5AB28B-C835-47BB-B107-542978826C7E}"/>
              </a:ext>
            </a:extLst>
          </p:cNvPr>
          <p:cNvCxnSpPr>
            <a:stCxn id="20" idx="3"/>
            <a:endCxn id="19" idx="0"/>
          </p:cNvCxnSpPr>
          <p:nvPr/>
        </p:nvCxnSpPr>
        <p:spPr>
          <a:xfrm flipH="1">
            <a:off x="6325825" y="3783453"/>
            <a:ext cx="62755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5DEDEF-6C23-4C61-8DC7-B65E3892438B}"/>
              </a:ext>
            </a:extLst>
          </p:cNvPr>
          <p:cNvCxnSpPr>
            <a:stCxn id="20" idx="5"/>
            <a:endCxn id="18" idx="0"/>
          </p:cNvCxnSpPr>
          <p:nvPr/>
        </p:nvCxnSpPr>
        <p:spPr>
          <a:xfrm>
            <a:off x="6691620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3E7084-A524-4281-AA31-48A4D408FAAA}"/>
              </a:ext>
            </a:extLst>
          </p:cNvPr>
          <p:cNvCxnSpPr>
            <a:stCxn id="17" idx="3"/>
            <a:endCxn id="16" idx="0"/>
          </p:cNvCxnSpPr>
          <p:nvPr/>
        </p:nvCxnSpPr>
        <p:spPr>
          <a:xfrm flipH="1">
            <a:off x="5682973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40B698-B17A-4567-8C8D-3AC7E599C805}"/>
              </a:ext>
            </a:extLst>
          </p:cNvPr>
          <p:cNvCxnSpPr>
            <a:stCxn id="25" idx="5"/>
            <a:endCxn id="24" idx="0"/>
          </p:cNvCxnSpPr>
          <p:nvPr/>
        </p:nvCxnSpPr>
        <p:spPr>
          <a:xfrm>
            <a:off x="8405875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03D014-A62C-485B-A872-D06465575B23}"/>
              </a:ext>
            </a:extLst>
          </p:cNvPr>
          <p:cNvCxnSpPr>
            <a:stCxn id="23" idx="3"/>
            <a:endCxn id="22" idx="0"/>
          </p:cNvCxnSpPr>
          <p:nvPr/>
        </p:nvCxnSpPr>
        <p:spPr>
          <a:xfrm flipH="1">
            <a:off x="7397228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F66422-77DE-4DDC-A452-E4303767BFD6}"/>
              </a:ext>
            </a:extLst>
          </p:cNvPr>
          <p:cNvCxnSpPr>
            <a:stCxn id="23" idx="5"/>
            <a:endCxn id="25" idx="0"/>
          </p:cNvCxnSpPr>
          <p:nvPr/>
        </p:nvCxnSpPr>
        <p:spPr>
          <a:xfrm>
            <a:off x="7977319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C6C73B-9BA1-40F6-9E18-8E92BE87D78E}"/>
              </a:ext>
            </a:extLst>
          </p:cNvPr>
          <p:cNvCxnSpPr>
            <a:stCxn id="14" idx="3"/>
            <a:endCxn id="17" idx="0"/>
          </p:cNvCxnSpPr>
          <p:nvPr/>
        </p:nvCxnSpPr>
        <p:spPr>
          <a:xfrm flipH="1">
            <a:off x="6111544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A772E3-C0BE-47A1-BEAC-8113C42630C8}"/>
              </a:ext>
            </a:extLst>
          </p:cNvPr>
          <p:cNvCxnSpPr>
            <a:stCxn id="14" idx="5"/>
            <a:endCxn id="23" idx="0"/>
          </p:cNvCxnSpPr>
          <p:nvPr/>
        </p:nvCxnSpPr>
        <p:spPr>
          <a:xfrm>
            <a:off x="7120191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FA24ADA-8C55-4F2D-AC55-C096CDB71147}"/>
              </a:ext>
            </a:extLst>
          </p:cNvPr>
          <p:cNvSpPr/>
          <p:nvPr/>
        </p:nvSpPr>
        <p:spPr>
          <a:xfrm>
            <a:off x="6754389" y="1611013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F8B1AA-1CCF-44BE-B2E4-6EABE7A37A02}"/>
              </a:ext>
            </a:extLst>
          </p:cNvPr>
          <p:cNvSpPr/>
          <p:nvPr/>
        </p:nvSpPr>
        <p:spPr>
          <a:xfrm>
            <a:off x="5682980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BEB29B-FF7C-4EA8-AD1F-C9D935A3062E}"/>
              </a:ext>
            </a:extLst>
          </p:cNvPr>
          <p:cNvSpPr/>
          <p:nvPr/>
        </p:nvSpPr>
        <p:spPr>
          <a:xfrm>
            <a:off x="5468691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4B7CA6-7CC2-4D9B-899A-17F8198FE8A2}"/>
              </a:ext>
            </a:extLst>
          </p:cNvPr>
          <p:cNvSpPr/>
          <p:nvPr/>
        </p:nvSpPr>
        <p:spPr>
          <a:xfrm>
            <a:off x="5897262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0DBB5D-AE07-44D5-81B0-76DFFFB9978A}"/>
              </a:ext>
            </a:extLst>
          </p:cNvPr>
          <p:cNvSpPr/>
          <p:nvPr/>
        </p:nvSpPr>
        <p:spPr>
          <a:xfrm>
            <a:off x="6540107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B85125-E917-4E1C-ABAF-3FF275801385}"/>
              </a:ext>
            </a:extLst>
          </p:cNvPr>
          <p:cNvSpPr/>
          <p:nvPr/>
        </p:nvSpPr>
        <p:spPr>
          <a:xfrm>
            <a:off x="6111544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CE90FD7-803C-485B-93AC-D51D98D0AB43}"/>
              </a:ext>
            </a:extLst>
          </p:cNvPr>
          <p:cNvSpPr/>
          <p:nvPr/>
        </p:nvSpPr>
        <p:spPr>
          <a:xfrm>
            <a:off x="6325818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43518C-129D-4F66-A583-D5A2B58999D0}"/>
              </a:ext>
            </a:extLst>
          </p:cNvPr>
          <p:cNvCxnSpPr>
            <a:stCxn id="17" idx="5"/>
            <a:endCxn id="20" idx="0"/>
          </p:cNvCxnSpPr>
          <p:nvPr/>
        </p:nvCxnSpPr>
        <p:spPr>
          <a:xfrm>
            <a:off x="6263064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6767F40-349E-40D3-935F-E760413718CC}"/>
              </a:ext>
            </a:extLst>
          </p:cNvPr>
          <p:cNvSpPr/>
          <p:nvPr/>
        </p:nvSpPr>
        <p:spPr>
          <a:xfrm>
            <a:off x="7182946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FC61803-8A5B-4498-9AA8-5D4A08014F11}"/>
              </a:ext>
            </a:extLst>
          </p:cNvPr>
          <p:cNvSpPr/>
          <p:nvPr/>
        </p:nvSpPr>
        <p:spPr>
          <a:xfrm>
            <a:off x="7611517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899F6A5-2C68-40B9-8426-1E38B07DD06A}"/>
              </a:ext>
            </a:extLst>
          </p:cNvPr>
          <p:cNvSpPr/>
          <p:nvPr/>
        </p:nvSpPr>
        <p:spPr>
          <a:xfrm>
            <a:off x="8254362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5D954CF-1D1C-44D9-9835-75860998AC9B}"/>
              </a:ext>
            </a:extLst>
          </p:cNvPr>
          <p:cNvSpPr/>
          <p:nvPr/>
        </p:nvSpPr>
        <p:spPr>
          <a:xfrm>
            <a:off x="8040073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</a:p>
        </p:txBody>
      </p:sp>
      <p:sp>
        <p:nvSpPr>
          <p:cNvPr id="40" name="Content Placeholder 6">
            <a:extLst>
              <a:ext uri="{FF2B5EF4-FFF2-40B4-BE49-F238E27FC236}">
                <a16:creationId xmlns:a16="http://schemas.microsoft.com/office/drawing/2014/main" id="{2AE59539-0837-4FDB-8E96-8E5DF26F9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671988"/>
            <a:ext cx="8641076" cy="51961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s-CL" dirty="0"/>
              <a:t>El nodo se inserta </a:t>
            </a:r>
            <a:r>
              <a:rPr lang="es-CL" b="1" dirty="0">
                <a:solidFill>
                  <a:srgbClr val="FF0000"/>
                </a:solidFill>
              </a:rPr>
              <a:t>rojo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5187519-780B-400F-A8EE-10807250DBA5}"/>
              </a:ext>
            </a:extLst>
          </p:cNvPr>
          <p:cNvSpPr/>
          <p:nvPr/>
        </p:nvSpPr>
        <p:spPr>
          <a:xfrm>
            <a:off x="6325818" y="5218874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rgbClr val="00B050"/>
                </a:solidFill>
              </a:rPr>
              <a:t>K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9B6DE69-345D-4CC3-A68A-477504678AA8}"/>
              </a:ext>
            </a:extLst>
          </p:cNvPr>
          <p:cNvCxnSpPr>
            <a:stCxn id="18" idx="3"/>
            <a:endCxn id="42" idx="0"/>
          </p:cNvCxnSpPr>
          <p:nvPr/>
        </p:nvCxnSpPr>
        <p:spPr>
          <a:xfrm flipH="1">
            <a:off x="6540100" y="4686774"/>
            <a:ext cx="62769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9D6C468-FAA2-495B-8586-0738AC8BED5D}"/>
              </a:ext>
            </a:extLst>
          </p:cNvPr>
          <p:cNvCxnSpPr>
            <a:cxnSpLocks/>
          </p:cNvCxnSpPr>
          <p:nvPr/>
        </p:nvCxnSpPr>
        <p:spPr>
          <a:xfrm flipH="1">
            <a:off x="763828" y="2927208"/>
            <a:ext cx="1052589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DA6C0D2-E1CB-45A4-8F90-C9663FD3CC3E}"/>
              </a:ext>
            </a:extLst>
          </p:cNvPr>
          <p:cNvCxnSpPr>
            <a:endCxn id="55" idx="0"/>
          </p:cNvCxnSpPr>
          <p:nvPr/>
        </p:nvCxnSpPr>
        <p:spPr>
          <a:xfrm flipH="1">
            <a:off x="2002473" y="2927208"/>
            <a:ext cx="226375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13D4E4A-FF34-4F8D-8E35-D2F2AD558EC5}"/>
              </a:ext>
            </a:extLst>
          </p:cNvPr>
          <p:cNvCxnSpPr>
            <a:cxnSpLocks/>
            <a:stCxn id="58" idx="0"/>
          </p:cNvCxnSpPr>
          <p:nvPr/>
        </p:nvCxnSpPr>
        <p:spPr>
          <a:xfrm flipH="1" flipV="1">
            <a:off x="2638594" y="2927208"/>
            <a:ext cx="397653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3DA9B1D-1302-4F8C-8B8C-51F9E4F82CC0}"/>
              </a:ext>
            </a:extLst>
          </p:cNvPr>
          <p:cNvCxnSpPr/>
          <p:nvPr/>
        </p:nvCxnSpPr>
        <p:spPr>
          <a:xfrm>
            <a:off x="3036247" y="2927208"/>
            <a:ext cx="828901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951C6B5D-F2F5-4B81-AD7D-D7067702219C}"/>
              </a:ext>
            </a:extLst>
          </p:cNvPr>
          <p:cNvSpPr/>
          <p:nvPr/>
        </p:nvSpPr>
        <p:spPr>
          <a:xfrm>
            <a:off x="2228851" y="251746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4E8035A-7AFF-4A82-B5F9-4C63BAD6DEB7}"/>
              </a:ext>
            </a:extLst>
          </p:cNvPr>
          <p:cNvSpPr/>
          <p:nvPr/>
        </p:nvSpPr>
        <p:spPr>
          <a:xfrm>
            <a:off x="2638597" y="251746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056ECEF-D42A-4CF7-B2CA-F0CA170D3AEC}"/>
              </a:ext>
            </a:extLst>
          </p:cNvPr>
          <p:cNvSpPr/>
          <p:nvPr/>
        </p:nvSpPr>
        <p:spPr>
          <a:xfrm>
            <a:off x="1819105" y="251746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5EBB986-7877-4D43-BE87-0543EDDFE63D}"/>
              </a:ext>
            </a:extLst>
          </p:cNvPr>
          <p:cNvSpPr/>
          <p:nvPr/>
        </p:nvSpPr>
        <p:spPr>
          <a:xfrm>
            <a:off x="354080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4171737-87F1-4D6D-8AE5-AC0EA1410631}"/>
              </a:ext>
            </a:extLst>
          </p:cNvPr>
          <p:cNvSpPr/>
          <p:nvPr/>
        </p:nvSpPr>
        <p:spPr>
          <a:xfrm>
            <a:off x="763826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DF2794E-4425-4FE1-8AF1-1FE9C9D4F587}"/>
              </a:ext>
            </a:extLst>
          </p:cNvPr>
          <p:cNvSpPr/>
          <p:nvPr/>
        </p:nvSpPr>
        <p:spPr>
          <a:xfrm>
            <a:off x="1797600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9E3D639-1CEC-489A-8943-9A405E34084E}"/>
              </a:ext>
            </a:extLst>
          </p:cNvPr>
          <p:cNvSpPr/>
          <p:nvPr/>
        </p:nvSpPr>
        <p:spPr>
          <a:xfrm>
            <a:off x="2207346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6EDA24C-3476-4868-9EE3-E1F5003E19EC}"/>
              </a:ext>
            </a:extLst>
          </p:cNvPr>
          <p:cNvSpPr/>
          <p:nvPr/>
        </p:nvSpPr>
        <p:spPr>
          <a:xfrm>
            <a:off x="1387854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3FCE6CA-2605-449D-962B-F0777912F466}"/>
              </a:ext>
            </a:extLst>
          </p:cNvPr>
          <p:cNvSpPr/>
          <p:nvPr/>
        </p:nvSpPr>
        <p:spPr>
          <a:xfrm>
            <a:off x="2831374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5F6E50E-259D-4AAD-8DF1-16157BBD0D82}"/>
              </a:ext>
            </a:extLst>
          </p:cNvPr>
          <p:cNvSpPr/>
          <p:nvPr/>
        </p:nvSpPr>
        <p:spPr>
          <a:xfrm>
            <a:off x="3455402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125FCD9-EA82-4030-B352-99BF22787350}"/>
              </a:ext>
            </a:extLst>
          </p:cNvPr>
          <p:cNvSpPr/>
          <p:nvPr/>
        </p:nvSpPr>
        <p:spPr>
          <a:xfrm>
            <a:off x="3865148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972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Insertemos la 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E2775A-E220-4DF0-956C-909C7DA1A9F5}"/>
              </a:ext>
            </a:extLst>
          </p:cNvPr>
          <p:cNvCxnSpPr>
            <a:stCxn id="16" idx="5"/>
            <a:endCxn id="15" idx="0"/>
          </p:cNvCxnSpPr>
          <p:nvPr/>
        </p:nvCxnSpPr>
        <p:spPr>
          <a:xfrm>
            <a:off x="5834493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3E7084-A524-4281-AA31-48A4D408FAAA}"/>
              </a:ext>
            </a:extLst>
          </p:cNvPr>
          <p:cNvCxnSpPr>
            <a:stCxn id="17" idx="3"/>
            <a:endCxn id="16" idx="0"/>
          </p:cNvCxnSpPr>
          <p:nvPr/>
        </p:nvCxnSpPr>
        <p:spPr>
          <a:xfrm flipH="1">
            <a:off x="5682973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40B698-B17A-4567-8C8D-3AC7E599C805}"/>
              </a:ext>
            </a:extLst>
          </p:cNvPr>
          <p:cNvCxnSpPr>
            <a:stCxn id="25" idx="5"/>
            <a:endCxn id="24" idx="0"/>
          </p:cNvCxnSpPr>
          <p:nvPr/>
        </p:nvCxnSpPr>
        <p:spPr>
          <a:xfrm>
            <a:off x="8405875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03D014-A62C-485B-A872-D06465575B23}"/>
              </a:ext>
            </a:extLst>
          </p:cNvPr>
          <p:cNvCxnSpPr>
            <a:stCxn id="23" idx="3"/>
            <a:endCxn id="22" idx="0"/>
          </p:cNvCxnSpPr>
          <p:nvPr/>
        </p:nvCxnSpPr>
        <p:spPr>
          <a:xfrm flipH="1">
            <a:off x="7397228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F66422-77DE-4DDC-A452-E4303767BFD6}"/>
              </a:ext>
            </a:extLst>
          </p:cNvPr>
          <p:cNvCxnSpPr>
            <a:stCxn id="23" idx="5"/>
            <a:endCxn id="25" idx="0"/>
          </p:cNvCxnSpPr>
          <p:nvPr/>
        </p:nvCxnSpPr>
        <p:spPr>
          <a:xfrm>
            <a:off x="7977319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C6C73B-9BA1-40F6-9E18-8E92BE87D78E}"/>
              </a:ext>
            </a:extLst>
          </p:cNvPr>
          <p:cNvCxnSpPr>
            <a:stCxn id="14" idx="3"/>
            <a:endCxn id="17" idx="0"/>
          </p:cNvCxnSpPr>
          <p:nvPr/>
        </p:nvCxnSpPr>
        <p:spPr>
          <a:xfrm flipH="1">
            <a:off x="6111544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A772E3-C0BE-47A1-BEAC-8113C42630C8}"/>
              </a:ext>
            </a:extLst>
          </p:cNvPr>
          <p:cNvCxnSpPr>
            <a:stCxn id="14" idx="5"/>
            <a:endCxn id="23" idx="0"/>
          </p:cNvCxnSpPr>
          <p:nvPr/>
        </p:nvCxnSpPr>
        <p:spPr>
          <a:xfrm>
            <a:off x="7120191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FA24ADA-8C55-4F2D-AC55-C096CDB71147}"/>
              </a:ext>
            </a:extLst>
          </p:cNvPr>
          <p:cNvSpPr/>
          <p:nvPr/>
        </p:nvSpPr>
        <p:spPr>
          <a:xfrm>
            <a:off x="6754389" y="1611013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F8B1AA-1CCF-44BE-B2E4-6EABE7A37A02}"/>
              </a:ext>
            </a:extLst>
          </p:cNvPr>
          <p:cNvSpPr/>
          <p:nvPr/>
        </p:nvSpPr>
        <p:spPr>
          <a:xfrm>
            <a:off x="5682980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BEB29B-FF7C-4EA8-AD1F-C9D935A3062E}"/>
              </a:ext>
            </a:extLst>
          </p:cNvPr>
          <p:cNvSpPr/>
          <p:nvPr/>
        </p:nvSpPr>
        <p:spPr>
          <a:xfrm>
            <a:off x="5468691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4B7CA6-7CC2-4D9B-899A-17F8198FE8A2}"/>
              </a:ext>
            </a:extLst>
          </p:cNvPr>
          <p:cNvSpPr/>
          <p:nvPr/>
        </p:nvSpPr>
        <p:spPr>
          <a:xfrm>
            <a:off x="5897262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43518C-129D-4F66-A583-D5A2B58999D0}"/>
              </a:ext>
            </a:extLst>
          </p:cNvPr>
          <p:cNvCxnSpPr>
            <a:stCxn id="17" idx="5"/>
            <a:endCxn id="20" idx="0"/>
          </p:cNvCxnSpPr>
          <p:nvPr/>
        </p:nvCxnSpPr>
        <p:spPr>
          <a:xfrm>
            <a:off x="6263064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6767F40-349E-40D3-935F-E760413718CC}"/>
              </a:ext>
            </a:extLst>
          </p:cNvPr>
          <p:cNvSpPr/>
          <p:nvPr/>
        </p:nvSpPr>
        <p:spPr>
          <a:xfrm>
            <a:off x="7182946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FC61803-8A5B-4498-9AA8-5D4A08014F11}"/>
              </a:ext>
            </a:extLst>
          </p:cNvPr>
          <p:cNvSpPr/>
          <p:nvPr/>
        </p:nvSpPr>
        <p:spPr>
          <a:xfrm>
            <a:off x="7611517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899F6A5-2C68-40B9-8426-1E38B07DD06A}"/>
              </a:ext>
            </a:extLst>
          </p:cNvPr>
          <p:cNvSpPr/>
          <p:nvPr/>
        </p:nvSpPr>
        <p:spPr>
          <a:xfrm>
            <a:off x="8254362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5D954CF-1D1C-44D9-9835-75860998AC9B}"/>
              </a:ext>
            </a:extLst>
          </p:cNvPr>
          <p:cNvSpPr/>
          <p:nvPr/>
        </p:nvSpPr>
        <p:spPr>
          <a:xfrm>
            <a:off x="8040073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</a:p>
        </p:txBody>
      </p:sp>
      <p:sp>
        <p:nvSpPr>
          <p:cNvPr id="40" name="Content Placeholder 6">
            <a:extLst>
              <a:ext uri="{FF2B5EF4-FFF2-40B4-BE49-F238E27FC236}">
                <a16:creationId xmlns:a16="http://schemas.microsoft.com/office/drawing/2014/main" id="{2AE59539-0837-4FDB-8E96-8E5DF26F9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671988"/>
            <a:ext cx="8641076" cy="51961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s-CL" dirty="0"/>
              <a:t>El tío del nodo conflictivo es </a:t>
            </a:r>
            <a:r>
              <a:rPr lang="es-CL" b="1" dirty="0">
                <a:solidFill>
                  <a:srgbClr val="FF0000"/>
                </a:solidFill>
              </a:rPr>
              <a:t>rojo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28BCA1A-039E-44EC-92EB-5D5D79BC6BE3}"/>
              </a:ext>
            </a:extLst>
          </p:cNvPr>
          <p:cNvSpPr/>
          <p:nvPr/>
        </p:nvSpPr>
        <p:spPr>
          <a:xfrm>
            <a:off x="4785095" y="1357048"/>
            <a:ext cx="4367151" cy="3658835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5AB28B-C835-47BB-B107-542978826C7E}"/>
              </a:ext>
            </a:extLst>
          </p:cNvPr>
          <p:cNvCxnSpPr>
            <a:stCxn id="20" idx="3"/>
            <a:endCxn id="19" idx="0"/>
          </p:cNvCxnSpPr>
          <p:nvPr/>
        </p:nvCxnSpPr>
        <p:spPr>
          <a:xfrm flipH="1">
            <a:off x="6325825" y="3783453"/>
            <a:ext cx="62755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5DEDEF-6C23-4C61-8DC7-B65E3892438B}"/>
              </a:ext>
            </a:extLst>
          </p:cNvPr>
          <p:cNvCxnSpPr>
            <a:stCxn id="20" idx="5"/>
            <a:endCxn id="18" idx="0"/>
          </p:cNvCxnSpPr>
          <p:nvPr/>
        </p:nvCxnSpPr>
        <p:spPr>
          <a:xfrm>
            <a:off x="6691620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20DBB5D-AE07-44D5-81B0-76DFFFB9978A}"/>
              </a:ext>
            </a:extLst>
          </p:cNvPr>
          <p:cNvSpPr/>
          <p:nvPr/>
        </p:nvSpPr>
        <p:spPr>
          <a:xfrm>
            <a:off x="6540107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B85125-E917-4E1C-ABAF-3FF275801385}"/>
              </a:ext>
            </a:extLst>
          </p:cNvPr>
          <p:cNvSpPr/>
          <p:nvPr/>
        </p:nvSpPr>
        <p:spPr>
          <a:xfrm>
            <a:off x="6111544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CE90FD7-803C-485B-93AC-D51D98D0AB43}"/>
              </a:ext>
            </a:extLst>
          </p:cNvPr>
          <p:cNvSpPr/>
          <p:nvPr/>
        </p:nvSpPr>
        <p:spPr>
          <a:xfrm>
            <a:off x="6325818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5187519-780B-400F-A8EE-10807250DBA5}"/>
              </a:ext>
            </a:extLst>
          </p:cNvPr>
          <p:cNvSpPr/>
          <p:nvPr/>
        </p:nvSpPr>
        <p:spPr>
          <a:xfrm>
            <a:off x="6325818" y="5218874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9B6DE69-345D-4CC3-A68A-477504678AA8}"/>
              </a:ext>
            </a:extLst>
          </p:cNvPr>
          <p:cNvCxnSpPr>
            <a:stCxn id="18" idx="3"/>
            <a:endCxn id="42" idx="0"/>
          </p:cNvCxnSpPr>
          <p:nvPr/>
        </p:nvCxnSpPr>
        <p:spPr>
          <a:xfrm flipH="1">
            <a:off x="6540100" y="4686774"/>
            <a:ext cx="62769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5AF060D-CE66-40DF-9B83-EDC970F87CA2}"/>
              </a:ext>
            </a:extLst>
          </p:cNvPr>
          <p:cNvCxnSpPr>
            <a:cxnSpLocks/>
          </p:cNvCxnSpPr>
          <p:nvPr/>
        </p:nvCxnSpPr>
        <p:spPr>
          <a:xfrm flipH="1">
            <a:off x="763828" y="2927208"/>
            <a:ext cx="1052589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DBA93FF-2DF5-4D3E-A173-D4C2CBE5D977}"/>
              </a:ext>
            </a:extLst>
          </p:cNvPr>
          <p:cNvCxnSpPr>
            <a:endCxn id="71" idx="0"/>
          </p:cNvCxnSpPr>
          <p:nvPr/>
        </p:nvCxnSpPr>
        <p:spPr>
          <a:xfrm flipH="1">
            <a:off x="2002473" y="2927208"/>
            <a:ext cx="226375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098A38B-956A-42AD-BCA0-4064A9C6CA16}"/>
              </a:ext>
            </a:extLst>
          </p:cNvPr>
          <p:cNvCxnSpPr>
            <a:cxnSpLocks/>
          </p:cNvCxnSpPr>
          <p:nvPr/>
        </p:nvCxnSpPr>
        <p:spPr>
          <a:xfrm>
            <a:off x="3036247" y="2927208"/>
            <a:ext cx="1255056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860A0D2-BA65-4AE4-9E99-A49A20D3403D}"/>
              </a:ext>
            </a:extLst>
          </p:cNvPr>
          <p:cNvSpPr/>
          <p:nvPr/>
        </p:nvSpPr>
        <p:spPr>
          <a:xfrm>
            <a:off x="2228851" y="251746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7D0502E-BA6C-4E9F-B53F-6D8EA86757FA}"/>
              </a:ext>
            </a:extLst>
          </p:cNvPr>
          <p:cNvSpPr/>
          <p:nvPr/>
        </p:nvSpPr>
        <p:spPr>
          <a:xfrm>
            <a:off x="2638597" y="251746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3DCED20-27F4-4B5F-B55F-BB1AB33DA343}"/>
              </a:ext>
            </a:extLst>
          </p:cNvPr>
          <p:cNvSpPr/>
          <p:nvPr/>
        </p:nvSpPr>
        <p:spPr>
          <a:xfrm>
            <a:off x="1819105" y="251746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A2C15A9-ACB8-42FD-8290-D527AE4C712F}"/>
              </a:ext>
            </a:extLst>
          </p:cNvPr>
          <p:cNvSpPr/>
          <p:nvPr/>
        </p:nvSpPr>
        <p:spPr>
          <a:xfrm>
            <a:off x="354080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97BEA43-5BCE-47D1-B36F-6B510010FA0A}"/>
              </a:ext>
            </a:extLst>
          </p:cNvPr>
          <p:cNvSpPr/>
          <p:nvPr/>
        </p:nvSpPr>
        <p:spPr>
          <a:xfrm>
            <a:off x="763826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CC9B95C-5775-416E-A325-E49E3F765FBF}"/>
              </a:ext>
            </a:extLst>
          </p:cNvPr>
          <p:cNvSpPr/>
          <p:nvPr/>
        </p:nvSpPr>
        <p:spPr>
          <a:xfrm>
            <a:off x="1797600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ED8CD06-7CA0-4A9B-B091-E7A811A8DEDF}"/>
              </a:ext>
            </a:extLst>
          </p:cNvPr>
          <p:cNvSpPr/>
          <p:nvPr/>
        </p:nvSpPr>
        <p:spPr>
          <a:xfrm>
            <a:off x="2615745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842A397-7785-4D00-9EE9-61A1C7169111}"/>
              </a:ext>
            </a:extLst>
          </p:cNvPr>
          <p:cNvSpPr/>
          <p:nvPr/>
        </p:nvSpPr>
        <p:spPr>
          <a:xfrm>
            <a:off x="1387854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930D83B-0928-4C9D-BBAE-581E41806D15}"/>
              </a:ext>
            </a:extLst>
          </p:cNvPr>
          <p:cNvSpPr/>
          <p:nvPr/>
        </p:nvSpPr>
        <p:spPr>
          <a:xfrm>
            <a:off x="3257529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1A25764-2B9F-4B30-B491-781C3B2F1E81}"/>
              </a:ext>
            </a:extLst>
          </p:cNvPr>
          <p:cNvSpPr/>
          <p:nvPr/>
        </p:nvSpPr>
        <p:spPr>
          <a:xfrm>
            <a:off x="3881557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24FB97D-29C1-44E3-9CC4-FFE7907200BA}"/>
              </a:ext>
            </a:extLst>
          </p:cNvPr>
          <p:cNvSpPr/>
          <p:nvPr/>
        </p:nvSpPr>
        <p:spPr>
          <a:xfrm>
            <a:off x="4291303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9C06654-03D9-4D99-95E6-305B8DA67F53}"/>
              </a:ext>
            </a:extLst>
          </p:cNvPr>
          <p:cNvSpPr/>
          <p:nvPr/>
        </p:nvSpPr>
        <p:spPr>
          <a:xfrm>
            <a:off x="2207757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K</a:t>
            </a:r>
            <a:endParaRPr lang="es-CL" b="1" dirty="0">
              <a:solidFill>
                <a:srgbClr val="00B050"/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0FAA947-CEA1-4FDB-8436-A6F1DD010338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2635902" y="2927208"/>
            <a:ext cx="826500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370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Insertemos la 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E2775A-E220-4DF0-956C-909C7DA1A9F5}"/>
              </a:ext>
            </a:extLst>
          </p:cNvPr>
          <p:cNvCxnSpPr>
            <a:stCxn id="16" idx="5"/>
            <a:endCxn id="15" idx="0"/>
          </p:cNvCxnSpPr>
          <p:nvPr/>
        </p:nvCxnSpPr>
        <p:spPr>
          <a:xfrm>
            <a:off x="5834493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3E7084-A524-4281-AA31-48A4D408FAAA}"/>
              </a:ext>
            </a:extLst>
          </p:cNvPr>
          <p:cNvCxnSpPr>
            <a:stCxn id="17" idx="3"/>
            <a:endCxn id="16" idx="0"/>
          </p:cNvCxnSpPr>
          <p:nvPr/>
        </p:nvCxnSpPr>
        <p:spPr>
          <a:xfrm flipH="1">
            <a:off x="5682973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40B698-B17A-4567-8C8D-3AC7E599C805}"/>
              </a:ext>
            </a:extLst>
          </p:cNvPr>
          <p:cNvCxnSpPr>
            <a:stCxn id="25" idx="5"/>
            <a:endCxn id="24" idx="0"/>
          </p:cNvCxnSpPr>
          <p:nvPr/>
        </p:nvCxnSpPr>
        <p:spPr>
          <a:xfrm>
            <a:off x="8405875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03D014-A62C-485B-A872-D06465575B23}"/>
              </a:ext>
            </a:extLst>
          </p:cNvPr>
          <p:cNvCxnSpPr>
            <a:stCxn id="23" idx="3"/>
            <a:endCxn id="22" idx="0"/>
          </p:cNvCxnSpPr>
          <p:nvPr/>
        </p:nvCxnSpPr>
        <p:spPr>
          <a:xfrm flipH="1">
            <a:off x="7397228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F66422-77DE-4DDC-A452-E4303767BFD6}"/>
              </a:ext>
            </a:extLst>
          </p:cNvPr>
          <p:cNvCxnSpPr>
            <a:stCxn id="23" idx="5"/>
            <a:endCxn id="25" idx="0"/>
          </p:cNvCxnSpPr>
          <p:nvPr/>
        </p:nvCxnSpPr>
        <p:spPr>
          <a:xfrm>
            <a:off x="7977319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C6C73B-9BA1-40F6-9E18-8E92BE87D78E}"/>
              </a:ext>
            </a:extLst>
          </p:cNvPr>
          <p:cNvCxnSpPr>
            <a:stCxn id="14" idx="3"/>
            <a:endCxn id="17" idx="0"/>
          </p:cNvCxnSpPr>
          <p:nvPr/>
        </p:nvCxnSpPr>
        <p:spPr>
          <a:xfrm flipH="1">
            <a:off x="6111544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A772E3-C0BE-47A1-BEAC-8113C42630C8}"/>
              </a:ext>
            </a:extLst>
          </p:cNvPr>
          <p:cNvCxnSpPr>
            <a:stCxn id="14" idx="5"/>
            <a:endCxn id="23" idx="0"/>
          </p:cNvCxnSpPr>
          <p:nvPr/>
        </p:nvCxnSpPr>
        <p:spPr>
          <a:xfrm>
            <a:off x="7120191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FA24ADA-8C55-4F2D-AC55-C096CDB71147}"/>
              </a:ext>
            </a:extLst>
          </p:cNvPr>
          <p:cNvSpPr/>
          <p:nvPr/>
        </p:nvSpPr>
        <p:spPr>
          <a:xfrm>
            <a:off x="6754389" y="1611013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F8B1AA-1CCF-44BE-B2E4-6EABE7A37A02}"/>
              </a:ext>
            </a:extLst>
          </p:cNvPr>
          <p:cNvSpPr/>
          <p:nvPr/>
        </p:nvSpPr>
        <p:spPr>
          <a:xfrm>
            <a:off x="5682980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BEB29B-FF7C-4EA8-AD1F-C9D935A3062E}"/>
              </a:ext>
            </a:extLst>
          </p:cNvPr>
          <p:cNvSpPr/>
          <p:nvPr/>
        </p:nvSpPr>
        <p:spPr>
          <a:xfrm>
            <a:off x="5468691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4B7CA6-7CC2-4D9B-899A-17F8198FE8A2}"/>
              </a:ext>
            </a:extLst>
          </p:cNvPr>
          <p:cNvSpPr/>
          <p:nvPr/>
        </p:nvSpPr>
        <p:spPr>
          <a:xfrm>
            <a:off x="5897262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43518C-129D-4F66-A583-D5A2B58999D0}"/>
              </a:ext>
            </a:extLst>
          </p:cNvPr>
          <p:cNvCxnSpPr>
            <a:stCxn id="17" idx="5"/>
            <a:endCxn id="20" idx="0"/>
          </p:cNvCxnSpPr>
          <p:nvPr/>
        </p:nvCxnSpPr>
        <p:spPr>
          <a:xfrm>
            <a:off x="6263064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6767F40-349E-40D3-935F-E760413718CC}"/>
              </a:ext>
            </a:extLst>
          </p:cNvPr>
          <p:cNvSpPr/>
          <p:nvPr/>
        </p:nvSpPr>
        <p:spPr>
          <a:xfrm>
            <a:off x="7182946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FC61803-8A5B-4498-9AA8-5D4A08014F11}"/>
              </a:ext>
            </a:extLst>
          </p:cNvPr>
          <p:cNvSpPr/>
          <p:nvPr/>
        </p:nvSpPr>
        <p:spPr>
          <a:xfrm>
            <a:off x="7611517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899F6A5-2C68-40B9-8426-1E38B07DD06A}"/>
              </a:ext>
            </a:extLst>
          </p:cNvPr>
          <p:cNvSpPr/>
          <p:nvPr/>
        </p:nvSpPr>
        <p:spPr>
          <a:xfrm>
            <a:off x="8254362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5D954CF-1D1C-44D9-9835-75860998AC9B}"/>
              </a:ext>
            </a:extLst>
          </p:cNvPr>
          <p:cNvSpPr/>
          <p:nvPr/>
        </p:nvSpPr>
        <p:spPr>
          <a:xfrm>
            <a:off x="8040073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</a:p>
        </p:txBody>
      </p:sp>
      <p:sp>
        <p:nvSpPr>
          <p:cNvPr id="40" name="Content Placeholder 6">
            <a:extLst>
              <a:ext uri="{FF2B5EF4-FFF2-40B4-BE49-F238E27FC236}">
                <a16:creationId xmlns:a16="http://schemas.microsoft.com/office/drawing/2014/main" id="{2AE59539-0837-4FDB-8E96-8E5DF26F9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671988"/>
            <a:ext cx="8641076" cy="51961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s-CL" dirty="0"/>
              <a:t>Cambio de color</a:t>
            </a:r>
            <a:endParaRPr lang="es-CL" b="1" dirty="0">
              <a:solidFill>
                <a:srgbClr val="FF0000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28BCA1A-039E-44EC-92EB-5D5D79BC6BE3}"/>
              </a:ext>
            </a:extLst>
          </p:cNvPr>
          <p:cNvSpPr/>
          <p:nvPr/>
        </p:nvSpPr>
        <p:spPr>
          <a:xfrm>
            <a:off x="4785095" y="1357048"/>
            <a:ext cx="4367151" cy="3658835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5AB28B-C835-47BB-B107-542978826C7E}"/>
              </a:ext>
            </a:extLst>
          </p:cNvPr>
          <p:cNvCxnSpPr>
            <a:stCxn id="20" idx="3"/>
            <a:endCxn id="19" idx="0"/>
          </p:cNvCxnSpPr>
          <p:nvPr/>
        </p:nvCxnSpPr>
        <p:spPr>
          <a:xfrm flipH="1">
            <a:off x="6325825" y="3783453"/>
            <a:ext cx="62755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5DEDEF-6C23-4C61-8DC7-B65E3892438B}"/>
              </a:ext>
            </a:extLst>
          </p:cNvPr>
          <p:cNvCxnSpPr>
            <a:stCxn id="20" idx="5"/>
            <a:endCxn id="18" idx="0"/>
          </p:cNvCxnSpPr>
          <p:nvPr/>
        </p:nvCxnSpPr>
        <p:spPr>
          <a:xfrm>
            <a:off x="6691620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20DBB5D-AE07-44D5-81B0-76DFFFB9978A}"/>
              </a:ext>
            </a:extLst>
          </p:cNvPr>
          <p:cNvSpPr/>
          <p:nvPr/>
        </p:nvSpPr>
        <p:spPr>
          <a:xfrm>
            <a:off x="6540107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B85125-E917-4E1C-ABAF-3FF275801385}"/>
              </a:ext>
            </a:extLst>
          </p:cNvPr>
          <p:cNvSpPr/>
          <p:nvPr/>
        </p:nvSpPr>
        <p:spPr>
          <a:xfrm>
            <a:off x="6111544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CE90FD7-803C-485B-93AC-D51D98D0AB43}"/>
              </a:ext>
            </a:extLst>
          </p:cNvPr>
          <p:cNvSpPr/>
          <p:nvPr/>
        </p:nvSpPr>
        <p:spPr>
          <a:xfrm>
            <a:off x="6325818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5187519-780B-400F-A8EE-10807250DBA5}"/>
              </a:ext>
            </a:extLst>
          </p:cNvPr>
          <p:cNvSpPr/>
          <p:nvPr/>
        </p:nvSpPr>
        <p:spPr>
          <a:xfrm>
            <a:off x="6325818" y="5218874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9B6DE69-345D-4CC3-A68A-477504678AA8}"/>
              </a:ext>
            </a:extLst>
          </p:cNvPr>
          <p:cNvCxnSpPr>
            <a:stCxn id="18" idx="3"/>
            <a:endCxn id="42" idx="0"/>
          </p:cNvCxnSpPr>
          <p:nvPr/>
        </p:nvCxnSpPr>
        <p:spPr>
          <a:xfrm flipH="1">
            <a:off x="6540100" y="4686774"/>
            <a:ext cx="62769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5AF060D-CE66-40DF-9B83-EDC970F87CA2}"/>
              </a:ext>
            </a:extLst>
          </p:cNvPr>
          <p:cNvCxnSpPr>
            <a:cxnSpLocks/>
          </p:cNvCxnSpPr>
          <p:nvPr/>
        </p:nvCxnSpPr>
        <p:spPr>
          <a:xfrm flipH="1">
            <a:off x="763830" y="2927208"/>
            <a:ext cx="624017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DBA93FF-2DF5-4D3E-A173-D4C2CBE5D977}"/>
              </a:ext>
            </a:extLst>
          </p:cNvPr>
          <p:cNvCxnSpPr>
            <a:cxnSpLocks/>
            <a:endCxn id="73" idx="0"/>
          </p:cNvCxnSpPr>
          <p:nvPr/>
        </p:nvCxnSpPr>
        <p:spPr>
          <a:xfrm flipH="1">
            <a:off x="1592727" y="2927208"/>
            <a:ext cx="214274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098A38B-956A-42AD-BCA0-4064A9C6CA16}"/>
              </a:ext>
            </a:extLst>
          </p:cNvPr>
          <p:cNvCxnSpPr>
            <a:cxnSpLocks/>
          </p:cNvCxnSpPr>
          <p:nvPr/>
        </p:nvCxnSpPr>
        <p:spPr>
          <a:xfrm>
            <a:off x="3036247" y="2927208"/>
            <a:ext cx="1255056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860A0D2-BA65-4AE4-9E99-A49A20D3403D}"/>
              </a:ext>
            </a:extLst>
          </p:cNvPr>
          <p:cNvSpPr/>
          <p:nvPr/>
        </p:nvSpPr>
        <p:spPr>
          <a:xfrm>
            <a:off x="2228851" y="251746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7D0502E-BA6C-4E9F-B53F-6D8EA86757FA}"/>
              </a:ext>
            </a:extLst>
          </p:cNvPr>
          <p:cNvSpPr/>
          <p:nvPr/>
        </p:nvSpPr>
        <p:spPr>
          <a:xfrm>
            <a:off x="2638597" y="251746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3DCED20-27F4-4B5F-B55F-BB1AB33DA343}"/>
              </a:ext>
            </a:extLst>
          </p:cNvPr>
          <p:cNvSpPr/>
          <p:nvPr/>
        </p:nvSpPr>
        <p:spPr>
          <a:xfrm>
            <a:off x="1405282" y="2520811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A2C15A9-ACB8-42FD-8290-D527AE4C712F}"/>
              </a:ext>
            </a:extLst>
          </p:cNvPr>
          <p:cNvSpPr/>
          <p:nvPr/>
        </p:nvSpPr>
        <p:spPr>
          <a:xfrm>
            <a:off x="354080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97BEA43-5BCE-47D1-B36F-6B510010FA0A}"/>
              </a:ext>
            </a:extLst>
          </p:cNvPr>
          <p:cNvSpPr/>
          <p:nvPr/>
        </p:nvSpPr>
        <p:spPr>
          <a:xfrm>
            <a:off x="763826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CC9B95C-5775-416E-A325-E49E3F765FBF}"/>
              </a:ext>
            </a:extLst>
          </p:cNvPr>
          <p:cNvSpPr/>
          <p:nvPr/>
        </p:nvSpPr>
        <p:spPr>
          <a:xfrm>
            <a:off x="1815349" y="2518491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ED8CD06-7CA0-4A9B-B091-E7A811A8DEDF}"/>
              </a:ext>
            </a:extLst>
          </p:cNvPr>
          <p:cNvSpPr/>
          <p:nvPr/>
        </p:nvSpPr>
        <p:spPr>
          <a:xfrm>
            <a:off x="2615745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842A397-7785-4D00-9EE9-61A1C7169111}"/>
              </a:ext>
            </a:extLst>
          </p:cNvPr>
          <p:cNvSpPr/>
          <p:nvPr/>
        </p:nvSpPr>
        <p:spPr>
          <a:xfrm>
            <a:off x="1387854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930D83B-0928-4C9D-BBAE-581E41806D15}"/>
              </a:ext>
            </a:extLst>
          </p:cNvPr>
          <p:cNvSpPr/>
          <p:nvPr/>
        </p:nvSpPr>
        <p:spPr>
          <a:xfrm>
            <a:off x="3257529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1A25764-2B9F-4B30-B491-781C3B2F1E81}"/>
              </a:ext>
            </a:extLst>
          </p:cNvPr>
          <p:cNvSpPr/>
          <p:nvPr/>
        </p:nvSpPr>
        <p:spPr>
          <a:xfrm>
            <a:off x="3881557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24FB97D-29C1-44E3-9CC4-FFE7907200BA}"/>
              </a:ext>
            </a:extLst>
          </p:cNvPr>
          <p:cNvSpPr/>
          <p:nvPr/>
        </p:nvSpPr>
        <p:spPr>
          <a:xfrm>
            <a:off x="4291303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9C06654-03D9-4D99-95E6-305B8DA67F53}"/>
              </a:ext>
            </a:extLst>
          </p:cNvPr>
          <p:cNvSpPr/>
          <p:nvPr/>
        </p:nvSpPr>
        <p:spPr>
          <a:xfrm>
            <a:off x="2207757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K</a:t>
            </a:r>
            <a:endParaRPr lang="es-CL" b="1" dirty="0">
              <a:solidFill>
                <a:srgbClr val="00B050"/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0FAA947-CEA1-4FDB-8436-A6F1DD010338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2635902" y="2927208"/>
            <a:ext cx="826500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1841BE6-5A17-4B4C-84E7-355F65DA689B}"/>
              </a:ext>
            </a:extLst>
          </p:cNvPr>
          <p:cNvCxnSpPr>
            <a:cxnSpLocks/>
          </p:cNvCxnSpPr>
          <p:nvPr/>
        </p:nvCxnSpPr>
        <p:spPr>
          <a:xfrm>
            <a:off x="2235557" y="2926184"/>
            <a:ext cx="377246" cy="49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4262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5AB28B-C835-47BB-B107-542978826C7E}"/>
              </a:ext>
            </a:extLst>
          </p:cNvPr>
          <p:cNvCxnSpPr>
            <a:stCxn id="20" idx="3"/>
            <a:endCxn id="19" idx="0"/>
          </p:cNvCxnSpPr>
          <p:nvPr/>
        </p:nvCxnSpPr>
        <p:spPr>
          <a:xfrm flipH="1">
            <a:off x="6325825" y="3783453"/>
            <a:ext cx="62755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5DEDEF-6C23-4C61-8DC7-B65E3892438B}"/>
              </a:ext>
            </a:extLst>
          </p:cNvPr>
          <p:cNvCxnSpPr>
            <a:stCxn id="20" idx="5"/>
            <a:endCxn id="18" idx="0"/>
          </p:cNvCxnSpPr>
          <p:nvPr/>
        </p:nvCxnSpPr>
        <p:spPr>
          <a:xfrm>
            <a:off x="6691620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9B6DE69-345D-4CC3-A68A-477504678AA8}"/>
              </a:ext>
            </a:extLst>
          </p:cNvPr>
          <p:cNvCxnSpPr>
            <a:stCxn id="18" idx="3"/>
            <a:endCxn id="42" idx="0"/>
          </p:cNvCxnSpPr>
          <p:nvPr/>
        </p:nvCxnSpPr>
        <p:spPr>
          <a:xfrm flipH="1">
            <a:off x="6540100" y="4686774"/>
            <a:ext cx="62769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20DBB5D-AE07-44D5-81B0-76DFFFB9978A}"/>
              </a:ext>
            </a:extLst>
          </p:cNvPr>
          <p:cNvSpPr/>
          <p:nvPr/>
        </p:nvSpPr>
        <p:spPr>
          <a:xfrm>
            <a:off x="6540107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B85125-E917-4E1C-ABAF-3FF275801385}"/>
              </a:ext>
            </a:extLst>
          </p:cNvPr>
          <p:cNvSpPr/>
          <p:nvPr/>
        </p:nvSpPr>
        <p:spPr>
          <a:xfrm>
            <a:off x="6111544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5187519-780B-400F-A8EE-10807250DBA5}"/>
              </a:ext>
            </a:extLst>
          </p:cNvPr>
          <p:cNvSpPr/>
          <p:nvPr/>
        </p:nvSpPr>
        <p:spPr>
          <a:xfrm>
            <a:off x="6325818" y="5218874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Insertemos la 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E2775A-E220-4DF0-956C-909C7DA1A9F5}"/>
              </a:ext>
            </a:extLst>
          </p:cNvPr>
          <p:cNvCxnSpPr>
            <a:stCxn id="16" idx="5"/>
            <a:endCxn id="15" idx="0"/>
          </p:cNvCxnSpPr>
          <p:nvPr/>
        </p:nvCxnSpPr>
        <p:spPr>
          <a:xfrm>
            <a:off x="5834493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3E7084-A524-4281-AA31-48A4D408FAAA}"/>
              </a:ext>
            </a:extLst>
          </p:cNvPr>
          <p:cNvCxnSpPr>
            <a:stCxn id="17" idx="3"/>
            <a:endCxn id="16" idx="0"/>
          </p:cNvCxnSpPr>
          <p:nvPr/>
        </p:nvCxnSpPr>
        <p:spPr>
          <a:xfrm flipH="1">
            <a:off x="5682973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40B698-B17A-4567-8C8D-3AC7E599C805}"/>
              </a:ext>
            </a:extLst>
          </p:cNvPr>
          <p:cNvCxnSpPr>
            <a:stCxn id="25" idx="5"/>
            <a:endCxn id="24" idx="0"/>
          </p:cNvCxnSpPr>
          <p:nvPr/>
        </p:nvCxnSpPr>
        <p:spPr>
          <a:xfrm>
            <a:off x="8405875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03D014-A62C-485B-A872-D06465575B23}"/>
              </a:ext>
            </a:extLst>
          </p:cNvPr>
          <p:cNvCxnSpPr>
            <a:stCxn id="23" idx="3"/>
            <a:endCxn id="22" idx="0"/>
          </p:cNvCxnSpPr>
          <p:nvPr/>
        </p:nvCxnSpPr>
        <p:spPr>
          <a:xfrm flipH="1">
            <a:off x="7397228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F66422-77DE-4DDC-A452-E4303767BFD6}"/>
              </a:ext>
            </a:extLst>
          </p:cNvPr>
          <p:cNvCxnSpPr>
            <a:stCxn id="23" idx="5"/>
            <a:endCxn id="25" idx="0"/>
          </p:cNvCxnSpPr>
          <p:nvPr/>
        </p:nvCxnSpPr>
        <p:spPr>
          <a:xfrm>
            <a:off x="7977319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2F8B1AA-1CCF-44BE-B2E4-6EABE7A37A02}"/>
              </a:ext>
            </a:extLst>
          </p:cNvPr>
          <p:cNvSpPr/>
          <p:nvPr/>
        </p:nvSpPr>
        <p:spPr>
          <a:xfrm>
            <a:off x="5682980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BEB29B-FF7C-4EA8-AD1F-C9D935A3062E}"/>
              </a:ext>
            </a:extLst>
          </p:cNvPr>
          <p:cNvSpPr/>
          <p:nvPr/>
        </p:nvSpPr>
        <p:spPr>
          <a:xfrm>
            <a:off x="5468691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767F40-349E-40D3-935F-E760413718CC}"/>
              </a:ext>
            </a:extLst>
          </p:cNvPr>
          <p:cNvSpPr/>
          <p:nvPr/>
        </p:nvSpPr>
        <p:spPr>
          <a:xfrm>
            <a:off x="7182946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899F6A5-2C68-40B9-8426-1E38B07DD06A}"/>
              </a:ext>
            </a:extLst>
          </p:cNvPr>
          <p:cNvSpPr/>
          <p:nvPr/>
        </p:nvSpPr>
        <p:spPr>
          <a:xfrm>
            <a:off x="8254362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5D954CF-1D1C-44D9-9835-75860998AC9B}"/>
              </a:ext>
            </a:extLst>
          </p:cNvPr>
          <p:cNvSpPr/>
          <p:nvPr/>
        </p:nvSpPr>
        <p:spPr>
          <a:xfrm>
            <a:off x="8040073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28BCA1A-039E-44EC-92EB-5D5D79BC6BE3}"/>
              </a:ext>
            </a:extLst>
          </p:cNvPr>
          <p:cNvSpPr/>
          <p:nvPr/>
        </p:nvSpPr>
        <p:spPr>
          <a:xfrm>
            <a:off x="4971495" y="1509204"/>
            <a:ext cx="4180751" cy="4162784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5AF060D-CE66-40DF-9B83-EDC970F87CA2}"/>
              </a:ext>
            </a:extLst>
          </p:cNvPr>
          <p:cNvCxnSpPr>
            <a:cxnSpLocks/>
          </p:cNvCxnSpPr>
          <p:nvPr/>
        </p:nvCxnSpPr>
        <p:spPr>
          <a:xfrm flipH="1">
            <a:off x="763830" y="2927208"/>
            <a:ext cx="624017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DBA93FF-2DF5-4D3E-A173-D4C2CBE5D977}"/>
              </a:ext>
            </a:extLst>
          </p:cNvPr>
          <p:cNvCxnSpPr>
            <a:cxnSpLocks/>
            <a:endCxn id="73" idx="0"/>
          </p:cNvCxnSpPr>
          <p:nvPr/>
        </p:nvCxnSpPr>
        <p:spPr>
          <a:xfrm flipH="1">
            <a:off x="1592727" y="2927208"/>
            <a:ext cx="214274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098A38B-956A-42AD-BCA0-4064A9C6CA16}"/>
              </a:ext>
            </a:extLst>
          </p:cNvPr>
          <p:cNvCxnSpPr>
            <a:cxnSpLocks/>
          </p:cNvCxnSpPr>
          <p:nvPr/>
        </p:nvCxnSpPr>
        <p:spPr>
          <a:xfrm>
            <a:off x="3036247" y="2927208"/>
            <a:ext cx="1255056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860A0D2-BA65-4AE4-9E99-A49A20D3403D}"/>
              </a:ext>
            </a:extLst>
          </p:cNvPr>
          <p:cNvSpPr/>
          <p:nvPr/>
        </p:nvSpPr>
        <p:spPr>
          <a:xfrm>
            <a:off x="2228851" y="251746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7D0502E-BA6C-4E9F-B53F-6D8EA86757FA}"/>
              </a:ext>
            </a:extLst>
          </p:cNvPr>
          <p:cNvSpPr/>
          <p:nvPr/>
        </p:nvSpPr>
        <p:spPr>
          <a:xfrm>
            <a:off x="2638597" y="251746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3DCED20-27F4-4B5F-B55F-BB1AB33DA343}"/>
              </a:ext>
            </a:extLst>
          </p:cNvPr>
          <p:cNvSpPr/>
          <p:nvPr/>
        </p:nvSpPr>
        <p:spPr>
          <a:xfrm>
            <a:off x="1405282" y="2520811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A2C15A9-ACB8-42FD-8290-D527AE4C712F}"/>
              </a:ext>
            </a:extLst>
          </p:cNvPr>
          <p:cNvSpPr/>
          <p:nvPr/>
        </p:nvSpPr>
        <p:spPr>
          <a:xfrm>
            <a:off x="354080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97BEA43-5BCE-47D1-B36F-6B510010FA0A}"/>
              </a:ext>
            </a:extLst>
          </p:cNvPr>
          <p:cNvSpPr/>
          <p:nvPr/>
        </p:nvSpPr>
        <p:spPr>
          <a:xfrm>
            <a:off x="763826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CC9B95C-5775-416E-A325-E49E3F765FBF}"/>
              </a:ext>
            </a:extLst>
          </p:cNvPr>
          <p:cNvSpPr/>
          <p:nvPr/>
        </p:nvSpPr>
        <p:spPr>
          <a:xfrm>
            <a:off x="1815349" y="2518491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ED8CD06-7CA0-4A9B-B091-E7A811A8DEDF}"/>
              </a:ext>
            </a:extLst>
          </p:cNvPr>
          <p:cNvSpPr/>
          <p:nvPr/>
        </p:nvSpPr>
        <p:spPr>
          <a:xfrm>
            <a:off x="2615745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842A397-7785-4D00-9EE9-61A1C7169111}"/>
              </a:ext>
            </a:extLst>
          </p:cNvPr>
          <p:cNvSpPr/>
          <p:nvPr/>
        </p:nvSpPr>
        <p:spPr>
          <a:xfrm>
            <a:off x="1387854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930D83B-0928-4C9D-BBAE-581E41806D15}"/>
              </a:ext>
            </a:extLst>
          </p:cNvPr>
          <p:cNvSpPr/>
          <p:nvPr/>
        </p:nvSpPr>
        <p:spPr>
          <a:xfrm>
            <a:off x="3257529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1A25764-2B9F-4B30-B491-781C3B2F1E81}"/>
              </a:ext>
            </a:extLst>
          </p:cNvPr>
          <p:cNvSpPr/>
          <p:nvPr/>
        </p:nvSpPr>
        <p:spPr>
          <a:xfrm>
            <a:off x="3881557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24FB97D-29C1-44E3-9CC4-FFE7907200BA}"/>
              </a:ext>
            </a:extLst>
          </p:cNvPr>
          <p:cNvSpPr/>
          <p:nvPr/>
        </p:nvSpPr>
        <p:spPr>
          <a:xfrm>
            <a:off x="4291303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9C06654-03D9-4D99-95E6-305B8DA67F53}"/>
              </a:ext>
            </a:extLst>
          </p:cNvPr>
          <p:cNvSpPr/>
          <p:nvPr/>
        </p:nvSpPr>
        <p:spPr>
          <a:xfrm>
            <a:off x="2207757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K</a:t>
            </a:r>
            <a:endParaRPr lang="es-CL" b="1" dirty="0">
              <a:solidFill>
                <a:srgbClr val="00B050"/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0FAA947-CEA1-4FDB-8436-A6F1DD010338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2635902" y="2927208"/>
            <a:ext cx="826500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1841BE6-5A17-4B4C-84E7-355F65DA689B}"/>
              </a:ext>
            </a:extLst>
          </p:cNvPr>
          <p:cNvCxnSpPr>
            <a:cxnSpLocks/>
          </p:cNvCxnSpPr>
          <p:nvPr/>
        </p:nvCxnSpPr>
        <p:spPr>
          <a:xfrm>
            <a:off x="2235557" y="2926184"/>
            <a:ext cx="377246" cy="49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CE90FD7-803C-485B-93AC-D51D98D0AB43}"/>
              </a:ext>
            </a:extLst>
          </p:cNvPr>
          <p:cNvSpPr/>
          <p:nvPr/>
        </p:nvSpPr>
        <p:spPr>
          <a:xfrm>
            <a:off x="6325818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A772E3-C0BE-47A1-BEAC-8113C42630C8}"/>
              </a:ext>
            </a:extLst>
          </p:cNvPr>
          <p:cNvCxnSpPr>
            <a:stCxn id="14" idx="5"/>
            <a:endCxn id="23" idx="0"/>
          </p:cNvCxnSpPr>
          <p:nvPr/>
        </p:nvCxnSpPr>
        <p:spPr>
          <a:xfrm>
            <a:off x="7120191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FA24ADA-8C55-4F2D-AC55-C096CDB71147}"/>
              </a:ext>
            </a:extLst>
          </p:cNvPr>
          <p:cNvSpPr/>
          <p:nvPr/>
        </p:nvSpPr>
        <p:spPr>
          <a:xfrm>
            <a:off x="6754389" y="1611013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43518C-129D-4F66-A583-D5A2B58999D0}"/>
              </a:ext>
            </a:extLst>
          </p:cNvPr>
          <p:cNvCxnSpPr>
            <a:stCxn id="17" idx="5"/>
            <a:endCxn id="20" idx="0"/>
          </p:cNvCxnSpPr>
          <p:nvPr/>
        </p:nvCxnSpPr>
        <p:spPr>
          <a:xfrm>
            <a:off x="6263064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9FC61803-8A5B-4498-9AA8-5D4A08014F11}"/>
              </a:ext>
            </a:extLst>
          </p:cNvPr>
          <p:cNvSpPr/>
          <p:nvPr/>
        </p:nvSpPr>
        <p:spPr>
          <a:xfrm>
            <a:off x="7611517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4B7CA6-7CC2-4D9B-899A-17F8198FE8A2}"/>
              </a:ext>
            </a:extLst>
          </p:cNvPr>
          <p:cNvSpPr/>
          <p:nvPr/>
        </p:nvSpPr>
        <p:spPr>
          <a:xfrm>
            <a:off x="5897262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C6C73B-9BA1-40F6-9E18-8E92BE87D78E}"/>
              </a:ext>
            </a:extLst>
          </p:cNvPr>
          <p:cNvCxnSpPr>
            <a:stCxn id="14" idx="3"/>
            <a:endCxn id="17" idx="0"/>
          </p:cNvCxnSpPr>
          <p:nvPr/>
        </p:nvCxnSpPr>
        <p:spPr>
          <a:xfrm flipH="1">
            <a:off x="6111544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ontent Placeholder 6">
            <a:extLst>
              <a:ext uri="{FF2B5EF4-FFF2-40B4-BE49-F238E27FC236}">
                <a16:creationId xmlns:a16="http://schemas.microsoft.com/office/drawing/2014/main" id="{BBC4132F-C19B-4C09-8264-1B7656F2BCE9}"/>
              </a:ext>
            </a:extLst>
          </p:cNvPr>
          <p:cNvSpPr txBox="1">
            <a:spLocks/>
          </p:cNvSpPr>
          <p:nvPr/>
        </p:nvSpPr>
        <p:spPr>
          <a:xfrm>
            <a:off x="251461" y="5671988"/>
            <a:ext cx="8641076" cy="5196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/>
              <a:t>El tío del nodo conflictivo es </a:t>
            </a:r>
            <a:r>
              <a:rPr lang="es-CL" b="1">
                <a:solidFill>
                  <a:srgbClr val="FF0000"/>
                </a:solidFill>
              </a:rPr>
              <a:t>rojo</a:t>
            </a:r>
            <a:endParaRPr lang="es-CL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136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4940D-A3E5-4E20-AE34-927DA851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Nodo 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F6A77DC-A995-43A1-B83F-4D864105A69C}"/>
              </a:ext>
            </a:extLst>
          </p:cNvPr>
          <p:cNvCxnSpPr>
            <a:cxnSpLocks/>
          </p:cNvCxnSpPr>
          <p:nvPr/>
        </p:nvCxnSpPr>
        <p:spPr>
          <a:xfrm flipH="1">
            <a:off x="851021" y="2631784"/>
            <a:ext cx="932325" cy="483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D00C5A-D3BB-4315-BDE0-98429A7C5B0B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339627" y="2631784"/>
            <a:ext cx="952605" cy="483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B48238D-98AD-41F0-B9EF-00A2C070320C}"/>
              </a:ext>
            </a:extLst>
          </p:cNvPr>
          <p:cNvSpPr/>
          <p:nvPr/>
        </p:nvSpPr>
        <p:spPr>
          <a:xfrm>
            <a:off x="251461" y="3118281"/>
            <a:ext cx="1199116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 X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F43B23F5-FB2E-4B38-98C2-0A151F4354BF}"/>
              </a:ext>
            </a:extLst>
          </p:cNvPr>
          <p:cNvSpPr/>
          <p:nvPr/>
        </p:nvSpPr>
        <p:spPr>
          <a:xfrm>
            <a:off x="2692676" y="3115262"/>
            <a:ext cx="1199112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A3D69C-8D8F-482C-9309-428FD73C0B18}"/>
              </a:ext>
            </a:extLst>
          </p:cNvPr>
          <p:cNvSpPr/>
          <p:nvPr/>
        </p:nvSpPr>
        <p:spPr>
          <a:xfrm>
            <a:off x="1792818" y="2091784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2CB167-7F4B-4540-8E80-0D5A11756D1A}"/>
              </a:ext>
            </a:extLst>
          </p:cNvPr>
          <p:cNvCxnSpPr>
            <a:cxnSpLocks/>
          </p:cNvCxnSpPr>
          <p:nvPr/>
        </p:nvCxnSpPr>
        <p:spPr>
          <a:xfrm>
            <a:off x="2063132" y="1144820"/>
            <a:ext cx="0" cy="9335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FAE250A-E2AC-42F1-9C6E-6E0B6069767E}"/>
              </a:ext>
            </a:extLst>
          </p:cNvPr>
          <p:cNvCxnSpPr>
            <a:cxnSpLocks/>
            <a:stCxn id="31" idx="3"/>
            <a:endCxn id="22" idx="0"/>
          </p:cNvCxnSpPr>
          <p:nvPr/>
        </p:nvCxnSpPr>
        <p:spPr>
          <a:xfrm flipH="1">
            <a:off x="5851764" y="2559129"/>
            <a:ext cx="1032075" cy="556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4CADB2-9FCC-42B3-8F6D-1845937953CC}"/>
              </a:ext>
            </a:extLst>
          </p:cNvPr>
          <p:cNvCxnSpPr>
            <a:cxnSpLocks/>
            <a:stCxn id="31" idx="5"/>
            <a:endCxn id="23" idx="0"/>
          </p:cNvCxnSpPr>
          <p:nvPr/>
        </p:nvCxnSpPr>
        <p:spPr>
          <a:xfrm>
            <a:off x="7234647" y="2559129"/>
            <a:ext cx="1058330" cy="5531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1CD0C1F1-F8D2-4E09-AD8C-BD813D188531}"/>
              </a:ext>
            </a:extLst>
          </p:cNvPr>
          <p:cNvSpPr/>
          <p:nvPr/>
        </p:nvSpPr>
        <p:spPr>
          <a:xfrm>
            <a:off x="5252206" y="3115262"/>
            <a:ext cx="1199116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 X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6E8E3740-8641-4C00-B99F-489D39710FB3}"/>
              </a:ext>
            </a:extLst>
          </p:cNvPr>
          <p:cNvSpPr/>
          <p:nvPr/>
        </p:nvSpPr>
        <p:spPr>
          <a:xfrm>
            <a:off x="7693421" y="3112243"/>
            <a:ext cx="1199112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X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8243406-947D-410E-B128-835F964DF7AD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7059243" y="1144820"/>
            <a:ext cx="0" cy="990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5BC6BE3D-AD50-4624-90BB-3F553309AC21}"/>
              </a:ext>
            </a:extLst>
          </p:cNvPr>
          <p:cNvSpPr/>
          <p:nvPr/>
        </p:nvSpPr>
        <p:spPr>
          <a:xfrm>
            <a:off x="6811184" y="2135666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3C402FE6-E841-4A83-81C8-2FB5F2FFC977}"/>
              </a:ext>
            </a:extLst>
          </p:cNvPr>
          <p:cNvSpPr/>
          <p:nvPr/>
        </p:nvSpPr>
        <p:spPr>
          <a:xfrm>
            <a:off x="4082793" y="2052889"/>
            <a:ext cx="978408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09048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5AB28B-C835-47BB-B107-542978826C7E}"/>
              </a:ext>
            </a:extLst>
          </p:cNvPr>
          <p:cNvCxnSpPr>
            <a:stCxn id="20" idx="3"/>
            <a:endCxn id="19" idx="0"/>
          </p:cNvCxnSpPr>
          <p:nvPr/>
        </p:nvCxnSpPr>
        <p:spPr>
          <a:xfrm flipH="1">
            <a:off x="6325825" y="3783453"/>
            <a:ext cx="62755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5DEDEF-6C23-4C61-8DC7-B65E3892438B}"/>
              </a:ext>
            </a:extLst>
          </p:cNvPr>
          <p:cNvCxnSpPr>
            <a:stCxn id="20" idx="5"/>
            <a:endCxn id="18" idx="0"/>
          </p:cNvCxnSpPr>
          <p:nvPr/>
        </p:nvCxnSpPr>
        <p:spPr>
          <a:xfrm>
            <a:off x="6691620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9B6DE69-345D-4CC3-A68A-477504678AA8}"/>
              </a:ext>
            </a:extLst>
          </p:cNvPr>
          <p:cNvCxnSpPr>
            <a:stCxn id="18" idx="3"/>
            <a:endCxn id="42" idx="0"/>
          </p:cNvCxnSpPr>
          <p:nvPr/>
        </p:nvCxnSpPr>
        <p:spPr>
          <a:xfrm flipH="1">
            <a:off x="6540100" y="4686774"/>
            <a:ext cx="62769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20DBB5D-AE07-44D5-81B0-76DFFFB9978A}"/>
              </a:ext>
            </a:extLst>
          </p:cNvPr>
          <p:cNvSpPr/>
          <p:nvPr/>
        </p:nvSpPr>
        <p:spPr>
          <a:xfrm>
            <a:off x="6540107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B85125-E917-4E1C-ABAF-3FF275801385}"/>
              </a:ext>
            </a:extLst>
          </p:cNvPr>
          <p:cNvSpPr/>
          <p:nvPr/>
        </p:nvSpPr>
        <p:spPr>
          <a:xfrm>
            <a:off x="6111544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5187519-780B-400F-A8EE-10807250DBA5}"/>
              </a:ext>
            </a:extLst>
          </p:cNvPr>
          <p:cNvSpPr/>
          <p:nvPr/>
        </p:nvSpPr>
        <p:spPr>
          <a:xfrm>
            <a:off x="6325818" y="5218874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rgbClr val="00B050"/>
                </a:solidFill>
              </a:rPr>
              <a:t>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Insertemos la 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E2775A-E220-4DF0-956C-909C7DA1A9F5}"/>
              </a:ext>
            </a:extLst>
          </p:cNvPr>
          <p:cNvCxnSpPr>
            <a:stCxn id="16" idx="5"/>
            <a:endCxn id="15" idx="0"/>
          </p:cNvCxnSpPr>
          <p:nvPr/>
        </p:nvCxnSpPr>
        <p:spPr>
          <a:xfrm>
            <a:off x="5834493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3E7084-A524-4281-AA31-48A4D408FAAA}"/>
              </a:ext>
            </a:extLst>
          </p:cNvPr>
          <p:cNvCxnSpPr>
            <a:stCxn id="17" idx="3"/>
            <a:endCxn id="16" idx="0"/>
          </p:cNvCxnSpPr>
          <p:nvPr/>
        </p:nvCxnSpPr>
        <p:spPr>
          <a:xfrm flipH="1">
            <a:off x="5682973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40B698-B17A-4567-8C8D-3AC7E599C805}"/>
              </a:ext>
            </a:extLst>
          </p:cNvPr>
          <p:cNvCxnSpPr>
            <a:stCxn id="25" idx="5"/>
            <a:endCxn id="24" idx="0"/>
          </p:cNvCxnSpPr>
          <p:nvPr/>
        </p:nvCxnSpPr>
        <p:spPr>
          <a:xfrm>
            <a:off x="8405875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03D014-A62C-485B-A872-D06465575B23}"/>
              </a:ext>
            </a:extLst>
          </p:cNvPr>
          <p:cNvCxnSpPr>
            <a:stCxn id="23" idx="3"/>
            <a:endCxn id="22" idx="0"/>
          </p:cNvCxnSpPr>
          <p:nvPr/>
        </p:nvCxnSpPr>
        <p:spPr>
          <a:xfrm flipH="1">
            <a:off x="7397228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F66422-77DE-4DDC-A452-E4303767BFD6}"/>
              </a:ext>
            </a:extLst>
          </p:cNvPr>
          <p:cNvCxnSpPr>
            <a:stCxn id="23" idx="5"/>
            <a:endCxn id="25" idx="0"/>
          </p:cNvCxnSpPr>
          <p:nvPr/>
        </p:nvCxnSpPr>
        <p:spPr>
          <a:xfrm>
            <a:off x="7977319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2F8B1AA-1CCF-44BE-B2E4-6EABE7A37A02}"/>
              </a:ext>
            </a:extLst>
          </p:cNvPr>
          <p:cNvSpPr/>
          <p:nvPr/>
        </p:nvSpPr>
        <p:spPr>
          <a:xfrm>
            <a:off x="5682980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BEB29B-FF7C-4EA8-AD1F-C9D935A3062E}"/>
              </a:ext>
            </a:extLst>
          </p:cNvPr>
          <p:cNvSpPr/>
          <p:nvPr/>
        </p:nvSpPr>
        <p:spPr>
          <a:xfrm>
            <a:off x="5468691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767F40-349E-40D3-935F-E760413718CC}"/>
              </a:ext>
            </a:extLst>
          </p:cNvPr>
          <p:cNvSpPr/>
          <p:nvPr/>
        </p:nvSpPr>
        <p:spPr>
          <a:xfrm>
            <a:off x="7182946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899F6A5-2C68-40B9-8426-1E38B07DD06A}"/>
              </a:ext>
            </a:extLst>
          </p:cNvPr>
          <p:cNvSpPr/>
          <p:nvPr/>
        </p:nvSpPr>
        <p:spPr>
          <a:xfrm>
            <a:off x="8254362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5D954CF-1D1C-44D9-9835-75860998AC9B}"/>
              </a:ext>
            </a:extLst>
          </p:cNvPr>
          <p:cNvSpPr/>
          <p:nvPr/>
        </p:nvSpPr>
        <p:spPr>
          <a:xfrm>
            <a:off x="8040073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28BCA1A-039E-44EC-92EB-5D5D79BC6BE3}"/>
              </a:ext>
            </a:extLst>
          </p:cNvPr>
          <p:cNvSpPr/>
          <p:nvPr/>
        </p:nvSpPr>
        <p:spPr>
          <a:xfrm>
            <a:off x="4971495" y="1509203"/>
            <a:ext cx="4180751" cy="4261281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5AF060D-CE66-40DF-9B83-EDC970F87CA2}"/>
              </a:ext>
            </a:extLst>
          </p:cNvPr>
          <p:cNvCxnSpPr>
            <a:cxnSpLocks/>
          </p:cNvCxnSpPr>
          <p:nvPr/>
        </p:nvCxnSpPr>
        <p:spPr>
          <a:xfrm flipH="1">
            <a:off x="763830" y="2927208"/>
            <a:ext cx="624017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DBA93FF-2DF5-4D3E-A173-D4C2CBE5D977}"/>
              </a:ext>
            </a:extLst>
          </p:cNvPr>
          <p:cNvCxnSpPr>
            <a:cxnSpLocks/>
            <a:endCxn id="73" idx="0"/>
          </p:cNvCxnSpPr>
          <p:nvPr/>
        </p:nvCxnSpPr>
        <p:spPr>
          <a:xfrm flipH="1">
            <a:off x="1592727" y="2927208"/>
            <a:ext cx="214274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098A38B-956A-42AD-BCA0-4064A9C6CA16}"/>
              </a:ext>
            </a:extLst>
          </p:cNvPr>
          <p:cNvCxnSpPr>
            <a:cxnSpLocks/>
          </p:cNvCxnSpPr>
          <p:nvPr/>
        </p:nvCxnSpPr>
        <p:spPr>
          <a:xfrm>
            <a:off x="3036247" y="2927208"/>
            <a:ext cx="1255056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860A0D2-BA65-4AE4-9E99-A49A20D3403D}"/>
              </a:ext>
            </a:extLst>
          </p:cNvPr>
          <p:cNvSpPr/>
          <p:nvPr/>
        </p:nvSpPr>
        <p:spPr>
          <a:xfrm>
            <a:off x="2228366" y="162042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7D0502E-BA6C-4E9F-B53F-6D8EA86757FA}"/>
              </a:ext>
            </a:extLst>
          </p:cNvPr>
          <p:cNvSpPr/>
          <p:nvPr/>
        </p:nvSpPr>
        <p:spPr>
          <a:xfrm>
            <a:off x="2638597" y="251746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3DCED20-27F4-4B5F-B55F-BB1AB33DA343}"/>
              </a:ext>
            </a:extLst>
          </p:cNvPr>
          <p:cNvSpPr/>
          <p:nvPr/>
        </p:nvSpPr>
        <p:spPr>
          <a:xfrm>
            <a:off x="1405282" y="2520811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A2C15A9-ACB8-42FD-8290-D527AE4C712F}"/>
              </a:ext>
            </a:extLst>
          </p:cNvPr>
          <p:cNvSpPr/>
          <p:nvPr/>
        </p:nvSpPr>
        <p:spPr>
          <a:xfrm>
            <a:off x="354080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97BEA43-5BCE-47D1-B36F-6B510010FA0A}"/>
              </a:ext>
            </a:extLst>
          </p:cNvPr>
          <p:cNvSpPr/>
          <p:nvPr/>
        </p:nvSpPr>
        <p:spPr>
          <a:xfrm>
            <a:off x="763826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CC9B95C-5775-416E-A325-E49E3F765FBF}"/>
              </a:ext>
            </a:extLst>
          </p:cNvPr>
          <p:cNvSpPr/>
          <p:nvPr/>
        </p:nvSpPr>
        <p:spPr>
          <a:xfrm>
            <a:off x="1815349" y="2518491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ED8CD06-7CA0-4A9B-B091-E7A811A8DEDF}"/>
              </a:ext>
            </a:extLst>
          </p:cNvPr>
          <p:cNvSpPr/>
          <p:nvPr/>
        </p:nvSpPr>
        <p:spPr>
          <a:xfrm>
            <a:off x="2615745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842A397-7785-4D00-9EE9-61A1C7169111}"/>
              </a:ext>
            </a:extLst>
          </p:cNvPr>
          <p:cNvSpPr/>
          <p:nvPr/>
        </p:nvSpPr>
        <p:spPr>
          <a:xfrm>
            <a:off x="1387854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930D83B-0928-4C9D-BBAE-581E41806D15}"/>
              </a:ext>
            </a:extLst>
          </p:cNvPr>
          <p:cNvSpPr/>
          <p:nvPr/>
        </p:nvSpPr>
        <p:spPr>
          <a:xfrm>
            <a:off x="3257529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1A25764-2B9F-4B30-B491-781C3B2F1E81}"/>
              </a:ext>
            </a:extLst>
          </p:cNvPr>
          <p:cNvSpPr/>
          <p:nvPr/>
        </p:nvSpPr>
        <p:spPr>
          <a:xfrm>
            <a:off x="3881557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24FB97D-29C1-44E3-9CC4-FFE7907200BA}"/>
              </a:ext>
            </a:extLst>
          </p:cNvPr>
          <p:cNvSpPr/>
          <p:nvPr/>
        </p:nvSpPr>
        <p:spPr>
          <a:xfrm>
            <a:off x="4291303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9C06654-03D9-4D99-95E6-305B8DA67F53}"/>
              </a:ext>
            </a:extLst>
          </p:cNvPr>
          <p:cNvSpPr/>
          <p:nvPr/>
        </p:nvSpPr>
        <p:spPr>
          <a:xfrm>
            <a:off x="2207757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K</a:t>
            </a:r>
            <a:endParaRPr lang="es-CL" b="1" dirty="0">
              <a:solidFill>
                <a:srgbClr val="00B050"/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0FAA947-CEA1-4FDB-8436-A6F1DD010338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2635902" y="2927208"/>
            <a:ext cx="826500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1841BE6-5A17-4B4C-84E7-355F65DA689B}"/>
              </a:ext>
            </a:extLst>
          </p:cNvPr>
          <p:cNvCxnSpPr>
            <a:cxnSpLocks/>
          </p:cNvCxnSpPr>
          <p:nvPr/>
        </p:nvCxnSpPr>
        <p:spPr>
          <a:xfrm>
            <a:off x="2235557" y="2926184"/>
            <a:ext cx="377246" cy="49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CE90FD7-803C-485B-93AC-D51D98D0AB43}"/>
              </a:ext>
            </a:extLst>
          </p:cNvPr>
          <p:cNvSpPr/>
          <p:nvPr/>
        </p:nvSpPr>
        <p:spPr>
          <a:xfrm>
            <a:off x="6325818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A772E3-C0BE-47A1-BEAC-8113C42630C8}"/>
              </a:ext>
            </a:extLst>
          </p:cNvPr>
          <p:cNvCxnSpPr>
            <a:stCxn id="14" idx="5"/>
            <a:endCxn id="23" idx="0"/>
          </p:cNvCxnSpPr>
          <p:nvPr/>
        </p:nvCxnSpPr>
        <p:spPr>
          <a:xfrm>
            <a:off x="7120191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FA24ADA-8C55-4F2D-AC55-C096CDB71147}"/>
              </a:ext>
            </a:extLst>
          </p:cNvPr>
          <p:cNvSpPr/>
          <p:nvPr/>
        </p:nvSpPr>
        <p:spPr>
          <a:xfrm>
            <a:off x="6754389" y="1611013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43518C-129D-4F66-A583-D5A2B58999D0}"/>
              </a:ext>
            </a:extLst>
          </p:cNvPr>
          <p:cNvCxnSpPr>
            <a:stCxn id="17" idx="5"/>
            <a:endCxn id="20" idx="0"/>
          </p:cNvCxnSpPr>
          <p:nvPr/>
        </p:nvCxnSpPr>
        <p:spPr>
          <a:xfrm>
            <a:off x="6263064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9FC61803-8A5B-4498-9AA8-5D4A08014F11}"/>
              </a:ext>
            </a:extLst>
          </p:cNvPr>
          <p:cNvSpPr/>
          <p:nvPr/>
        </p:nvSpPr>
        <p:spPr>
          <a:xfrm>
            <a:off x="7611517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4B7CA6-7CC2-4D9B-899A-17F8198FE8A2}"/>
              </a:ext>
            </a:extLst>
          </p:cNvPr>
          <p:cNvSpPr/>
          <p:nvPr/>
        </p:nvSpPr>
        <p:spPr>
          <a:xfrm>
            <a:off x="5897262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C6C73B-9BA1-40F6-9E18-8E92BE87D78E}"/>
              </a:ext>
            </a:extLst>
          </p:cNvPr>
          <p:cNvCxnSpPr>
            <a:stCxn id="14" idx="3"/>
            <a:endCxn id="17" idx="0"/>
          </p:cNvCxnSpPr>
          <p:nvPr/>
        </p:nvCxnSpPr>
        <p:spPr>
          <a:xfrm flipH="1">
            <a:off x="6111544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ontent Placeholder 6">
            <a:extLst>
              <a:ext uri="{FF2B5EF4-FFF2-40B4-BE49-F238E27FC236}">
                <a16:creationId xmlns:a16="http://schemas.microsoft.com/office/drawing/2014/main" id="{BBC4132F-C19B-4C09-8264-1B7656F2BCE9}"/>
              </a:ext>
            </a:extLst>
          </p:cNvPr>
          <p:cNvSpPr txBox="1">
            <a:spLocks/>
          </p:cNvSpPr>
          <p:nvPr/>
        </p:nvSpPr>
        <p:spPr>
          <a:xfrm>
            <a:off x="251461" y="5671988"/>
            <a:ext cx="8641076" cy="5196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dirty="0"/>
              <a:t>Cambio de color</a:t>
            </a:r>
            <a:endParaRPr lang="es-CL" b="1" dirty="0">
              <a:solidFill>
                <a:srgbClr val="FF0000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FD018CE-8C3D-456E-B523-829D8CB0E532}"/>
              </a:ext>
            </a:extLst>
          </p:cNvPr>
          <p:cNvCxnSpPr>
            <a:cxnSpLocks/>
          </p:cNvCxnSpPr>
          <p:nvPr/>
        </p:nvCxnSpPr>
        <p:spPr>
          <a:xfrm flipH="1">
            <a:off x="1804887" y="2029654"/>
            <a:ext cx="421926" cy="4988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AB7739F-C2B4-4660-92AD-871DA5E4FE1B}"/>
              </a:ext>
            </a:extLst>
          </p:cNvPr>
          <p:cNvCxnSpPr>
            <a:cxnSpLocks/>
            <a:stCxn id="67" idx="0"/>
          </p:cNvCxnSpPr>
          <p:nvPr/>
        </p:nvCxnSpPr>
        <p:spPr>
          <a:xfrm flipH="1" flipV="1">
            <a:off x="2615745" y="2029654"/>
            <a:ext cx="227725" cy="4878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7147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5AB28B-C835-47BB-B107-542978826C7E}"/>
              </a:ext>
            </a:extLst>
          </p:cNvPr>
          <p:cNvCxnSpPr>
            <a:stCxn id="20" idx="3"/>
            <a:endCxn id="19" idx="0"/>
          </p:cNvCxnSpPr>
          <p:nvPr/>
        </p:nvCxnSpPr>
        <p:spPr>
          <a:xfrm flipH="1">
            <a:off x="6325825" y="3783453"/>
            <a:ext cx="62755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5DEDEF-6C23-4C61-8DC7-B65E3892438B}"/>
              </a:ext>
            </a:extLst>
          </p:cNvPr>
          <p:cNvCxnSpPr>
            <a:stCxn id="20" idx="5"/>
            <a:endCxn id="18" idx="0"/>
          </p:cNvCxnSpPr>
          <p:nvPr/>
        </p:nvCxnSpPr>
        <p:spPr>
          <a:xfrm>
            <a:off x="6691620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9B6DE69-345D-4CC3-A68A-477504678AA8}"/>
              </a:ext>
            </a:extLst>
          </p:cNvPr>
          <p:cNvCxnSpPr>
            <a:stCxn id="18" idx="3"/>
            <a:endCxn id="42" idx="0"/>
          </p:cNvCxnSpPr>
          <p:nvPr/>
        </p:nvCxnSpPr>
        <p:spPr>
          <a:xfrm flipH="1">
            <a:off x="6540100" y="4686774"/>
            <a:ext cx="62769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20DBB5D-AE07-44D5-81B0-76DFFFB9978A}"/>
              </a:ext>
            </a:extLst>
          </p:cNvPr>
          <p:cNvSpPr/>
          <p:nvPr/>
        </p:nvSpPr>
        <p:spPr>
          <a:xfrm>
            <a:off x="6540107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B85125-E917-4E1C-ABAF-3FF275801385}"/>
              </a:ext>
            </a:extLst>
          </p:cNvPr>
          <p:cNvSpPr/>
          <p:nvPr/>
        </p:nvSpPr>
        <p:spPr>
          <a:xfrm>
            <a:off x="6111544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5187519-780B-400F-A8EE-10807250DBA5}"/>
              </a:ext>
            </a:extLst>
          </p:cNvPr>
          <p:cNvSpPr/>
          <p:nvPr/>
        </p:nvSpPr>
        <p:spPr>
          <a:xfrm>
            <a:off x="6325818" y="5218874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rgbClr val="00B050"/>
                </a:solidFill>
              </a:rPr>
              <a:t>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Insertemos la 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E2775A-E220-4DF0-956C-909C7DA1A9F5}"/>
              </a:ext>
            </a:extLst>
          </p:cNvPr>
          <p:cNvCxnSpPr>
            <a:stCxn id="16" idx="5"/>
            <a:endCxn id="15" idx="0"/>
          </p:cNvCxnSpPr>
          <p:nvPr/>
        </p:nvCxnSpPr>
        <p:spPr>
          <a:xfrm>
            <a:off x="5834493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3E7084-A524-4281-AA31-48A4D408FAAA}"/>
              </a:ext>
            </a:extLst>
          </p:cNvPr>
          <p:cNvCxnSpPr>
            <a:stCxn id="17" idx="3"/>
            <a:endCxn id="16" idx="0"/>
          </p:cNvCxnSpPr>
          <p:nvPr/>
        </p:nvCxnSpPr>
        <p:spPr>
          <a:xfrm flipH="1">
            <a:off x="5682973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40B698-B17A-4567-8C8D-3AC7E599C805}"/>
              </a:ext>
            </a:extLst>
          </p:cNvPr>
          <p:cNvCxnSpPr>
            <a:stCxn id="25" idx="5"/>
            <a:endCxn id="24" idx="0"/>
          </p:cNvCxnSpPr>
          <p:nvPr/>
        </p:nvCxnSpPr>
        <p:spPr>
          <a:xfrm>
            <a:off x="8405875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03D014-A62C-485B-A872-D06465575B23}"/>
              </a:ext>
            </a:extLst>
          </p:cNvPr>
          <p:cNvCxnSpPr>
            <a:stCxn id="23" idx="3"/>
            <a:endCxn id="22" idx="0"/>
          </p:cNvCxnSpPr>
          <p:nvPr/>
        </p:nvCxnSpPr>
        <p:spPr>
          <a:xfrm flipH="1">
            <a:off x="7397228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F66422-77DE-4DDC-A452-E4303767BFD6}"/>
              </a:ext>
            </a:extLst>
          </p:cNvPr>
          <p:cNvCxnSpPr>
            <a:stCxn id="23" idx="5"/>
            <a:endCxn id="25" idx="0"/>
          </p:cNvCxnSpPr>
          <p:nvPr/>
        </p:nvCxnSpPr>
        <p:spPr>
          <a:xfrm>
            <a:off x="7977319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2F8B1AA-1CCF-44BE-B2E4-6EABE7A37A02}"/>
              </a:ext>
            </a:extLst>
          </p:cNvPr>
          <p:cNvSpPr/>
          <p:nvPr/>
        </p:nvSpPr>
        <p:spPr>
          <a:xfrm>
            <a:off x="5682980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BEB29B-FF7C-4EA8-AD1F-C9D935A3062E}"/>
              </a:ext>
            </a:extLst>
          </p:cNvPr>
          <p:cNvSpPr/>
          <p:nvPr/>
        </p:nvSpPr>
        <p:spPr>
          <a:xfrm>
            <a:off x="5468691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767F40-349E-40D3-935F-E760413718CC}"/>
              </a:ext>
            </a:extLst>
          </p:cNvPr>
          <p:cNvSpPr/>
          <p:nvPr/>
        </p:nvSpPr>
        <p:spPr>
          <a:xfrm>
            <a:off x="7182946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899F6A5-2C68-40B9-8426-1E38B07DD06A}"/>
              </a:ext>
            </a:extLst>
          </p:cNvPr>
          <p:cNvSpPr/>
          <p:nvPr/>
        </p:nvSpPr>
        <p:spPr>
          <a:xfrm>
            <a:off x="8254362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5D954CF-1D1C-44D9-9835-75860998AC9B}"/>
              </a:ext>
            </a:extLst>
          </p:cNvPr>
          <p:cNvSpPr/>
          <p:nvPr/>
        </p:nvSpPr>
        <p:spPr>
          <a:xfrm>
            <a:off x="8040073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28BCA1A-039E-44EC-92EB-5D5D79BC6BE3}"/>
              </a:ext>
            </a:extLst>
          </p:cNvPr>
          <p:cNvSpPr/>
          <p:nvPr/>
        </p:nvSpPr>
        <p:spPr>
          <a:xfrm>
            <a:off x="4971495" y="1509204"/>
            <a:ext cx="4180751" cy="434118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5AF060D-CE66-40DF-9B83-EDC970F87CA2}"/>
              </a:ext>
            </a:extLst>
          </p:cNvPr>
          <p:cNvCxnSpPr>
            <a:cxnSpLocks/>
          </p:cNvCxnSpPr>
          <p:nvPr/>
        </p:nvCxnSpPr>
        <p:spPr>
          <a:xfrm flipH="1">
            <a:off x="763830" y="2927208"/>
            <a:ext cx="624017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DBA93FF-2DF5-4D3E-A173-D4C2CBE5D977}"/>
              </a:ext>
            </a:extLst>
          </p:cNvPr>
          <p:cNvCxnSpPr>
            <a:cxnSpLocks/>
            <a:endCxn id="73" idx="0"/>
          </p:cNvCxnSpPr>
          <p:nvPr/>
        </p:nvCxnSpPr>
        <p:spPr>
          <a:xfrm flipH="1">
            <a:off x="1592727" y="2927208"/>
            <a:ext cx="214274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098A38B-956A-42AD-BCA0-4064A9C6CA16}"/>
              </a:ext>
            </a:extLst>
          </p:cNvPr>
          <p:cNvCxnSpPr>
            <a:cxnSpLocks/>
          </p:cNvCxnSpPr>
          <p:nvPr/>
        </p:nvCxnSpPr>
        <p:spPr>
          <a:xfrm>
            <a:off x="3036247" y="2927208"/>
            <a:ext cx="1255056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860A0D2-BA65-4AE4-9E99-A49A20D3403D}"/>
              </a:ext>
            </a:extLst>
          </p:cNvPr>
          <p:cNvSpPr/>
          <p:nvPr/>
        </p:nvSpPr>
        <p:spPr>
          <a:xfrm>
            <a:off x="2228366" y="162042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7D0502E-BA6C-4E9F-B53F-6D8EA86757FA}"/>
              </a:ext>
            </a:extLst>
          </p:cNvPr>
          <p:cNvSpPr/>
          <p:nvPr/>
        </p:nvSpPr>
        <p:spPr>
          <a:xfrm>
            <a:off x="2638597" y="251746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3DCED20-27F4-4B5F-B55F-BB1AB33DA343}"/>
              </a:ext>
            </a:extLst>
          </p:cNvPr>
          <p:cNvSpPr/>
          <p:nvPr/>
        </p:nvSpPr>
        <p:spPr>
          <a:xfrm>
            <a:off x="1405282" y="2520811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A2C15A9-ACB8-42FD-8290-D527AE4C712F}"/>
              </a:ext>
            </a:extLst>
          </p:cNvPr>
          <p:cNvSpPr/>
          <p:nvPr/>
        </p:nvSpPr>
        <p:spPr>
          <a:xfrm>
            <a:off x="354080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97BEA43-5BCE-47D1-B36F-6B510010FA0A}"/>
              </a:ext>
            </a:extLst>
          </p:cNvPr>
          <p:cNvSpPr/>
          <p:nvPr/>
        </p:nvSpPr>
        <p:spPr>
          <a:xfrm>
            <a:off x="763826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CC9B95C-5775-416E-A325-E49E3F765FBF}"/>
              </a:ext>
            </a:extLst>
          </p:cNvPr>
          <p:cNvSpPr/>
          <p:nvPr/>
        </p:nvSpPr>
        <p:spPr>
          <a:xfrm>
            <a:off x="1815349" y="2518491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ED8CD06-7CA0-4A9B-B091-E7A811A8DEDF}"/>
              </a:ext>
            </a:extLst>
          </p:cNvPr>
          <p:cNvSpPr/>
          <p:nvPr/>
        </p:nvSpPr>
        <p:spPr>
          <a:xfrm>
            <a:off x="2615745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842A397-7785-4D00-9EE9-61A1C7169111}"/>
              </a:ext>
            </a:extLst>
          </p:cNvPr>
          <p:cNvSpPr/>
          <p:nvPr/>
        </p:nvSpPr>
        <p:spPr>
          <a:xfrm>
            <a:off x="1387854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930D83B-0928-4C9D-BBAE-581E41806D15}"/>
              </a:ext>
            </a:extLst>
          </p:cNvPr>
          <p:cNvSpPr/>
          <p:nvPr/>
        </p:nvSpPr>
        <p:spPr>
          <a:xfrm>
            <a:off x="3257529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1A25764-2B9F-4B30-B491-781C3B2F1E81}"/>
              </a:ext>
            </a:extLst>
          </p:cNvPr>
          <p:cNvSpPr/>
          <p:nvPr/>
        </p:nvSpPr>
        <p:spPr>
          <a:xfrm>
            <a:off x="3881557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24FB97D-29C1-44E3-9CC4-FFE7907200BA}"/>
              </a:ext>
            </a:extLst>
          </p:cNvPr>
          <p:cNvSpPr/>
          <p:nvPr/>
        </p:nvSpPr>
        <p:spPr>
          <a:xfrm>
            <a:off x="4291303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9C06654-03D9-4D99-95E6-305B8DA67F53}"/>
              </a:ext>
            </a:extLst>
          </p:cNvPr>
          <p:cNvSpPr/>
          <p:nvPr/>
        </p:nvSpPr>
        <p:spPr>
          <a:xfrm>
            <a:off x="2207757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K</a:t>
            </a:r>
            <a:endParaRPr lang="es-CL" b="1" dirty="0">
              <a:solidFill>
                <a:srgbClr val="00B050"/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0FAA947-CEA1-4FDB-8436-A6F1DD010338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2635902" y="2927208"/>
            <a:ext cx="826500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1841BE6-5A17-4B4C-84E7-355F65DA689B}"/>
              </a:ext>
            </a:extLst>
          </p:cNvPr>
          <p:cNvCxnSpPr>
            <a:cxnSpLocks/>
          </p:cNvCxnSpPr>
          <p:nvPr/>
        </p:nvCxnSpPr>
        <p:spPr>
          <a:xfrm>
            <a:off x="2235557" y="2926184"/>
            <a:ext cx="377246" cy="49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CE90FD7-803C-485B-93AC-D51D98D0AB43}"/>
              </a:ext>
            </a:extLst>
          </p:cNvPr>
          <p:cNvSpPr/>
          <p:nvPr/>
        </p:nvSpPr>
        <p:spPr>
          <a:xfrm>
            <a:off x="6325818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A772E3-C0BE-47A1-BEAC-8113C42630C8}"/>
              </a:ext>
            </a:extLst>
          </p:cNvPr>
          <p:cNvCxnSpPr>
            <a:stCxn id="14" idx="5"/>
            <a:endCxn id="23" idx="0"/>
          </p:cNvCxnSpPr>
          <p:nvPr/>
        </p:nvCxnSpPr>
        <p:spPr>
          <a:xfrm>
            <a:off x="7120191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FA24ADA-8C55-4F2D-AC55-C096CDB71147}"/>
              </a:ext>
            </a:extLst>
          </p:cNvPr>
          <p:cNvSpPr/>
          <p:nvPr/>
        </p:nvSpPr>
        <p:spPr>
          <a:xfrm>
            <a:off x="6754389" y="1611013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43518C-129D-4F66-A583-D5A2B58999D0}"/>
              </a:ext>
            </a:extLst>
          </p:cNvPr>
          <p:cNvCxnSpPr>
            <a:stCxn id="17" idx="5"/>
            <a:endCxn id="20" idx="0"/>
          </p:cNvCxnSpPr>
          <p:nvPr/>
        </p:nvCxnSpPr>
        <p:spPr>
          <a:xfrm>
            <a:off x="6263064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9FC61803-8A5B-4498-9AA8-5D4A08014F11}"/>
              </a:ext>
            </a:extLst>
          </p:cNvPr>
          <p:cNvSpPr/>
          <p:nvPr/>
        </p:nvSpPr>
        <p:spPr>
          <a:xfrm>
            <a:off x="7611517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4B7CA6-7CC2-4D9B-899A-17F8198FE8A2}"/>
              </a:ext>
            </a:extLst>
          </p:cNvPr>
          <p:cNvSpPr/>
          <p:nvPr/>
        </p:nvSpPr>
        <p:spPr>
          <a:xfrm>
            <a:off x="5897262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C6C73B-9BA1-40F6-9E18-8E92BE87D78E}"/>
              </a:ext>
            </a:extLst>
          </p:cNvPr>
          <p:cNvCxnSpPr>
            <a:stCxn id="14" idx="3"/>
            <a:endCxn id="17" idx="0"/>
          </p:cNvCxnSpPr>
          <p:nvPr/>
        </p:nvCxnSpPr>
        <p:spPr>
          <a:xfrm flipH="1">
            <a:off x="6111544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ontent Placeholder 6">
            <a:extLst>
              <a:ext uri="{FF2B5EF4-FFF2-40B4-BE49-F238E27FC236}">
                <a16:creationId xmlns:a16="http://schemas.microsoft.com/office/drawing/2014/main" id="{BBC4132F-C19B-4C09-8264-1B7656F2BCE9}"/>
              </a:ext>
            </a:extLst>
          </p:cNvPr>
          <p:cNvSpPr txBox="1">
            <a:spLocks/>
          </p:cNvSpPr>
          <p:nvPr/>
        </p:nvSpPr>
        <p:spPr>
          <a:xfrm>
            <a:off x="251461" y="5671988"/>
            <a:ext cx="8641076" cy="5196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dirty="0"/>
              <a:t>La raíz es roja: se cambia a negro</a:t>
            </a:r>
            <a:endParaRPr lang="es-CL" b="1" dirty="0">
              <a:solidFill>
                <a:srgbClr val="FF0000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FD018CE-8C3D-456E-B523-829D8CB0E532}"/>
              </a:ext>
            </a:extLst>
          </p:cNvPr>
          <p:cNvCxnSpPr>
            <a:cxnSpLocks/>
          </p:cNvCxnSpPr>
          <p:nvPr/>
        </p:nvCxnSpPr>
        <p:spPr>
          <a:xfrm flipH="1">
            <a:off x="1804887" y="2029654"/>
            <a:ext cx="421926" cy="4988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AB7739F-C2B4-4660-92AD-871DA5E4FE1B}"/>
              </a:ext>
            </a:extLst>
          </p:cNvPr>
          <p:cNvCxnSpPr>
            <a:cxnSpLocks/>
            <a:stCxn id="67" idx="0"/>
          </p:cNvCxnSpPr>
          <p:nvPr/>
        </p:nvCxnSpPr>
        <p:spPr>
          <a:xfrm flipH="1" flipV="1">
            <a:off x="2615745" y="2029654"/>
            <a:ext cx="227725" cy="4878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3989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5AB28B-C835-47BB-B107-542978826C7E}"/>
              </a:ext>
            </a:extLst>
          </p:cNvPr>
          <p:cNvCxnSpPr>
            <a:stCxn id="20" idx="3"/>
            <a:endCxn id="19" idx="0"/>
          </p:cNvCxnSpPr>
          <p:nvPr/>
        </p:nvCxnSpPr>
        <p:spPr>
          <a:xfrm flipH="1">
            <a:off x="6325825" y="3783453"/>
            <a:ext cx="62755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5DEDEF-6C23-4C61-8DC7-B65E3892438B}"/>
              </a:ext>
            </a:extLst>
          </p:cNvPr>
          <p:cNvCxnSpPr>
            <a:stCxn id="20" idx="5"/>
            <a:endCxn id="18" idx="0"/>
          </p:cNvCxnSpPr>
          <p:nvPr/>
        </p:nvCxnSpPr>
        <p:spPr>
          <a:xfrm>
            <a:off x="6691620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9B6DE69-345D-4CC3-A68A-477504678AA8}"/>
              </a:ext>
            </a:extLst>
          </p:cNvPr>
          <p:cNvCxnSpPr>
            <a:stCxn id="18" idx="3"/>
            <a:endCxn id="42" idx="0"/>
          </p:cNvCxnSpPr>
          <p:nvPr/>
        </p:nvCxnSpPr>
        <p:spPr>
          <a:xfrm flipH="1">
            <a:off x="6540100" y="4686774"/>
            <a:ext cx="62769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20DBB5D-AE07-44D5-81B0-76DFFFB9978A}"/>
              </a:ext>
            </a:extLst>
          </p:cNvPr>
          <p:cNvSpPr/>
          <p:nvPr/>
        </p:nvSpPr>
        <p:spPr>
          <a:xfrm>
            <a:off x="6540107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B85125-E917-4E1C-ABAF-3FF275801385}"/>
              </a:ext>
            </a:extLst>
          </p:cNvPr>
          <p:cNvSpPr/>
          <p:nvPr/>
        </p:nvSpPr>
        <p:spPr>
          <a:xfrm>
            <a:off x="6111544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5187519-780B-400F-A8EE-10807250DBA5}"/>
              </a:ext>
            </a:extLst>
          </p:cNvPr>
          <p:cNvSpPr/>
          <p:nvPr/>
        </p:nvSpPr>
        <p:spPr>
          <a:xfrm>
            <a:off x="6325818" y="5218874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rgbClr val="00B050"/>
                </a:solidFill>
              </a:rPr>
              <a:t>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7F2333-35FA-4E59-9D2C-7AB4F51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Insertemos la 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E2775A-E220-4DF0-956C-909C7DA1A9F5}"/>
              </a:ext>
            </a:extLst>
          </p:cNvPr>
          <p:cNvCxnSpPr>
            <a:stCxn id="16" idx="5"/>
            <a:endCxn id="15" idx="0"/>
          </p:cNvCxnSpPr>
          <p:nvPr/>
        </p:nvCxnSpPr>
        <p:spPr>
          <a:xfrm>
            <a:off x="5834493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3E7084-A524-4281-AA31-48A4D408FAAA}"/>
              </a:ext>
            </a:extLst>
          </p:cNvPr>
          <p:cNvCxnSpPr>
            <a:stCxn id="17" idx="3"/>
            <a:endCxn id="16" idx="0"/>
          </p:cNvCxnSpPr>
          <p:nvPr/>
        </p:nvCxnSpPr>
        <p:spPr>
          <a:xfrm flipH="1">
            <a:off x="5682973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40B698-B17A-4567-8C8D-3AC7E599C805}"/>
              </a:ext>
            </a:extLst>
          </p:cNvPr>
          <p:cNvCxnSpPr>
            <a:stCxn id="25" idx="5"/>
            <a:endCxn id="24" idx="0"/>
          </p:cNvCxnSpPr>
          <p:nvPr/>
        </p:nvCxnSpPr>
        <p:spPr>
          <a:xfrm>
            <a:off x="8405875" y="3783453"/>
            <a:ext cx="62769" cy="537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03D014-A62C-485B-A872-D06465575B23}"/>
              </a:ext>
            </a:extLst>
          </p:cNvPr>
          <p:cNvCxnSpPr>
            <a:stCxn id="23" idx="3"/>
            <a:endCxn id="22" idx="0"/>
          </p:cNvCxnSpPr>
          <p:nvPr/>
        </p:nvCxnSpPr>
        <p:spPr>
          <a:xfrm flipH="1">
            <a:off x="7397228" y="2885551"/>
            <a:ext cx="277051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F66422-77DE-4DDC-A452-E4303767BFD6}"/>
              </a:ext>
            </a:extLst>
          </p:cNvPr>
          <p:cNvCxnSpPr>
            <a:stCxn id="23" idx="5"/>
            <a:endCxn id="25" idx="0"/>
          </p:cNvCxnSpPr>
          <p:nvPr/>
        </p:nvCxnSpPr>
        <p:spPr>
          <a:xfrm>
            <a:off x="7977319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2F8B1AA-1CCF-44BE-B2E4-6EABE7A37A02}"/>
              </a:ext>
            </a:extLst>
          </p:cNvPr>
          <p:cNvSpPr/>
          <p:nvPr/>
        </p:nvSpPr>
        <p:spPr>
          <a:xfrm>
            <a:off x="5682980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BEB29B-FF7C-4EA8-AD1F-C9D935A3062E}"/>
              </a:ext>
            </a:extLst>
          </p:cNvPr>
          <p:cNvSpPr/>
          <p:nvPr/>
        </p:nvSpPr>
        <p:spPr>
          <a:xfrm>
            <a:off x="5468691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767F40-349E-40D3-935F-E760413718CC}"/>
              </a:ext>
            </a:extLst>
          </p:cNvPr>
          <p:cNvSpPr/>
          <p:nvPr/>
        </p:nvSpPr>
        <p:spPr>
          <a:xfrm>
            <a:off x="7182946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899F6A5-2C68-40B9-8426-1E38B07DD06A}"/>
              </a:ext>
            </a:extLst>
          </p:cNvPr>
          <p:cNvSpPr/>
          <p:nvPr/>
        </p:nvSpPr>
        <p:spPr>
          <a:xfrm>
            <a:off x="8254362" y="4320972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5D954CF-1D1C-44D9-9835-75860998AC9B}"/>
              </a:ext>
            </a:extLst>
          </p:cNvPr>
          <p:cNvSpPr/>
          <p:nvPr/>
        </p:nvSpPr>
        <p:spPr>
          <a:xfrm>
            <a:off x="8040073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5AF060D-CE66-40DF-9B83-EDC970F87CA2}"/>
              </a:ext>
            </a:extLst>
          </p:cNvPr>
          <p:cNvCxnSpPr>
            <a:cxnSpLocks/>
          </p:cNvCxnSpPr>
          <p:nvPr/>
        </p:nvCxnSpPr>
        <p:spPr>
          <a:xfrm flipH="1">
            <a:off x="763830" y="2927208"/>
            <a:ext cx="624017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DBA93FF-2DF5-4D3E-A173-D4C2CBE5D977}"/>
              </a:ext>
            </a:extLst>
          </p:cNvPr>
          <p:cNvCxnSpPr>
            <a:cxnSpLocks/>
            <a:endCxn id="73" idx="0"/>
          </p:cNvCxnSpPr>
          <p:nvPr/>
        </p:nvCxnSpPr>
        <p:spPr>
          <a:xfrm flipH="1">
            <a:off x="1592727" y="2927208"/>
            <a:ext cx="214274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098A38B-956A-42AD-BCA0-4064A9C6CA16}"/>
              </a:ext>
            </a:extLst>
          </p:cNvPr>
          <p:cNvCxnSpPr>
            <a:cxnSpLocks/>
          </p:cNvCxnSpPr>
          <p:nvPr/>
        </p:nvCxnSpPr>
        <p:spPr>
          <a:xfrm>
            <a:off x="3036247" y="2927208"/>
            <a:ext cx="1255056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860A0D2-BA65-4AE4-9E99-A49A20D3403D}"/>
              </a:ext>
            </a:extLst>
          </p:cNvPr>
          <p:cNvSpPr/>
          <p:nvPr/>
        </p:nvSpPr>
        <p:spPr>
          <a:xfrm>
            <a:off x="2228366" y="162042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7D0502E-BA6C-4E9F-B53F-6D8EA86757FA}"/>
              </a:ext>
            </a:extLst>
          </p:cNvPr>
          <p:cNvSpPr/>
          <p:nvPr/>
        </p:nvSpPr>
        <p:spPr>
          <a:xfrm>
            <a:off x="2638597" y="2517462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3DCED20-27F4-4B5F-B55F-BB1AB33DA343}"/>
              </a:ext>
            </a:extLst>
          </p:cNvPr>
          <p:cNvSpPr/>
          <p:nvPr/>
        </p:nvSpPr>
        <p:spPr>
          <a:xfrm>
            <a:off x="1405282" y="2520811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A2C15A9-ACB8-42FD-8290-D527AE4C712F}"/>
              </a:ext>
            </a:extLst>
          </p:cNvPr>
          <p:cNvSpPr/>
          <p:nvPr/>
        </p:nvSpPr>
        <p:spPr>
          <a:xfrm>
            <a:off x="354080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97BEA43-5BCE-47D1-B36F-6B510010FA0A}"/>
              </a:ext>
            </a:extLst>
          </p:cNvPr>
          <p:cNvSpPr/>
          <p:nvPr/>
        </p:nvSpPr>
        <p:spPr>
          <a:xfrm>
            <a:off x="763826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CC9B95C-5775-416E-A325-E49E3F765FBF}"/>
              </a:ext>
            </a:extLst>
          </p:cNvPr>
          <p:cNvSpPr/>
          <p:nvPr/>
        </p:nvSpPr>
        <p:spPr>
          <a:xfrm>
            <a:off x="1815349" y="2518491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ED8CD06-7CA0-4A9B-B091-E7A811A8DEDF}"/>
              </a:ext>
            </a:extLst>
          </p:cNvPr>
          <p:cNvSpPr/>
          <p:nvPr/>
        </p:nvSpPr>
        <p:spPr>
          <a:xfrm>
            <a:off x="2615745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842A397-7785-4D00-9EE9-61A1C7169111}"/>
              </a:ext>
            </a:extLst>
          </p:cNvPr>
          <p:cNvSpPr/>
          <p:nvPr/>
        </p:nvSpPr>
        <p:spPr>
          <a:xfrm>
            <a:off x="1387854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930D83B-0928-4C9D-BBAE-581E41806D15}"/>
              </a:ext>
            </a:extLst>
          </p:cNvPr>
          <p:cNvSpPr/>
          <p:nvPr/>
        </p:nvSpPr>
        <p:spPr>
          <a:xfrm>
            <a:off x="3257529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1A25764-2B9F-4B30-B491-781C3B2F1E81}"/>
              </a:ext>
            </a:extLst>
          </p:cNvPr>
          <p:cNvSpPr/>
          <p:nvPr/>
        </p:nvSpPr>
        <p:spPr>
          <a:xfrm>
            <a:off x="3881557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24FB97D-29C1-44E3-9CC4-FFE7907200BA}"/>
              </a:ext>
            </a:extLst>
          </p:cNvPr>
          <p:cNvSpPr/>
          <p:nvPr/>
        </p:nvSpPr>
        <p:spPr>
          <a:xfrm>
            <a:off x="4291303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9C06654-03D9-4D99-95E6-305B8DA67F53}"/>
              </a:ext>
            </a:extLst>
          </p:cNvPr>
          <p:cNvSpPr/>
          <p:nvPr/>
        </p:nvSpPr>
        <p:spPr>
          <a:xfrm>
            <a:off x="2207757" y="342654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K</a:t>
            </a:r>
            <a:endParaRPr lang="es-CL" b="1" dirty="0">
              <a:solidFill>
                <a:srgbClr val="00B050"/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0FAA947-CEA1-4FDB-8436-A6F1DD010338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2635902" y="2927208"/>
            <a:ext cx="826500" cy="499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1841BE6-5A17-4B4C-84E7-355F65DA689B}"/>
              </a:ext>
            </a:extLst>
          </p:cNvPr>
          <p:cNvCxnSpPr>
            <a:cxnSpLocks/>
          </p:cNvCxnSpPr>
          <p:nvPr/>
        </p:nvCxnSpPr>
        <p:spPr>
          <a:xfrm>
            <a:off x="2235557" y="2926184"/>
            <a:ext cx="377246" cy="49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CE90FD7-803C-485B-93AC-D51D98D0AB43}"/>
              </a:ext>
            </a:extLst>
          </p:cNvPr>
          <p:cNvSpPr/>
          <p:nvPr/>
        </p:nvSpPr>
        <p:spPr>
          <a:xfrm>
            <a:off x="6325818" y="3417651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A772E3-C0BE-47A1-BEAC-8113C42630C8}"/>
              </a:ext>
            </a:extLst>
          </p:cNvPr>
          <p:cNvCxnSpPr>
            <a:stCxn id="14" idx="5"/>
            <a:endCxn id="23" idx="0"/>
          </p:cNvCxnSpPr>
          <p:nvPr/>
        </p:nvCxnSpPr>
        <p:spPr>
          <a:xfrm>
            <a:off x="7120191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FA24ADA-8C55-4F2D-AC55-C096CDB71147}"/>
              </a:ext>
            </a:extLst>
          </p:cNvPr>
          <p:cNvSpPr/>
          <p:nvPr/>
        </p:nvSpPr>
        <p:spPr>
          <a:xfrm>
            <a:off x="6754389" y="1611013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43518C-129D-4F66-A583-D5A2B58999D0}"/>
              </a:ext>
            </a:extLst>
          </p:cNvPr>
          <p:cNvCxnSpPr>
            <a:stCxn id="17" idx="5"/>
            <a:endCxn id="20" idx="0"/>
          </p:cNvCxnSpPr>
          <p:nvPr/>
        </p:nvCxnSpPr>
        <p:spPr>
          <a:xfrm>
            <a:off x="6263064" y="2885551"/>
            <a:ext cx="277037" cy="53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9FC61803-8A5B-4498-9AA8-5D4A08014F11}"/>
              </a:ext>
            </a:extLst>
          </p:cNvPr>
          <p:cNvSpPr/>
          <p:nvPr/>
        </p:nvSpPr>
        <p:spPr>
          <a:xfrm>
            <a:off x="7611517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4B7CA6-7CC2-4D9B-899A-17F8198FE8A2}"/>
              </a:ext>
            </a:extLst>
          </p:cNvPr>
          <p:cNvSpPr/>
          <p:nvPr/>
        </p:nvSpPr>
        <p:spPr>
          <a:xfrm>
            <a:off x="5897262" y="2519749"/>
            <a:ext cx="428564" cy="4285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C6C73B-9BA1-40F6-9E18-8E92BE87D78E}"/>
              </a:ext>
            </a:extLst>
          </p:cNvPr>
          <p:cNvCxnSpPr>
            <a:stCxn id="14" idx="3"/>
            <a:endCxn id="17" idx="0"/>
          </p:cNvCxnSpPr>
          <p:nvPr/>
        </p:nvCxnSpPr>
        <p:spPr>
          <a:xfrm flipH="1">
            <a:off x="6111544" y="1976815"/>
            <a:ext cx="705607" cy="542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FD018CE-8C3D-456E-B523-829D8CB0E532}"/>
              </a:ext>
            </a:extLst>
          </p:cNvPr>
          <p:cNvCxnSpPr>
            <a:cxnSpLocks/>
          </p:cNvCxnSpPr>
          <p:nvPr/>
        </p:nvCxnSpPr>
        <p:spPr>
          <a:xfrm flipH="1">
            <a:off x="1804887" y="2029654"/>
            <a:ext cx="421926" cy="4988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AB7739F-C2B4-4660-92AD-871DA5E4FE1B}"/>
              </a:ext>
            </a:extLst>
          </p:cNvPr>
          <p:cNvCxnSpPr>
            <a:cxnSpLocks/>
            <a:stCxn id="67" idx="0"/>
          </p:cNvCxnSpPr>
          <p:nvPr/>
        </p:nvCxnSpPr>
        <p:spPr>
          <a:xfrm flipH="1" flipV="1">
            <a:off x="2615745" y="2029654"/>
            <a:ext cx="227725" cy="4878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ontent Placeholder 6">
            <a:extLst>
              <a:ext uri="{FF2B5EF4-FFF2-40B4-BE49-F238E27FC236}">
                <a16:creationId xmlns:a16="http://schemas.microsoft.com/office/drawing/2014/main" id="{57E1B58D-8020-473E-BB1F-1B9CF950B4F6}"/>
              </a:ext>
            </a:extLst>
          </p:cNvPr>
          <p:cNvSpPr txBox="1">
            <a:spLocks/>
          </p:cNvSpPr>
          <p:nvPr/>
        </p:nvSpPr>
        <p:spPr>
          <a:xfrm>
            <a:off x="251461" y="5671988"/>
            <a:ext cx="8641076" cy="5196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dirty="0"/>
              <a:t>¡Listo!</a:t>
            </a:r>
            <a:endParaRPr lang="es-CL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736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45670-B232-44F0-AA49-C0DC8A897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Inserción en Rojo-Negro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53AEE-BA93-4022-854F-D575AC79F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CL" dirty="0"/>
              <a:t>Los nodos siempre se insertan rojos</a:t>
            </a:r>
          </a:p>
          <a:p>
            <a:endParaRPr lang="es-CL" dirty="0"/>
          </a:p>
          <a:p>
            <a:r>
              <a:rPr lang="es-CL" dirty="0"/>
              <a:t>Si su padre es rojo, hay dos casos según el color del tío:</a:t>
            </a:r>
          </a:p>
          <a:p>
            <a:endParaRPr lang="es-CL" dirty="0"/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Si el tío es negro, tenemos el aumento de grado en el nodo del 2-4</a:t>
            </a:r>
          </a:p>
          <a:p>
            <a:pPr lvl="1"/>
            <a:r>
              <a:rPr lang="es-CL" dirty="0"/>
              <a:t>Se soluciona con rotaciones y cambios de color. No genera más conflictos.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Si el tío es rojo, tenemos el caso en que el nodo del 2-4 rebalsa</a:t>
            </a:r>
          </a:p>
          <a:p>
            <a:pPr lvl="1"/>
            <a:r>
              <a:rPr lang="es-CL" dirty="0"/>
              <a:t>Se soluciona cambiando colores. Puede generar conflictos hacia arriba.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425575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7E53B-9368-4191-A21D-3CEB81B77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Control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602AEB-AE57-41D4-91ED-7ED859C0E7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L" dirty="0"/>
                  <a:t>Demuestra que la altura de un árbol rojo-negro con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 nodos 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CL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func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602AEB-AE57-41D4-91ED-7ED859C0E7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375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2CB167-7F4B-4540-8E80-0D5A11756D1A}"/>
              </a:ext>
            </a:extLst>
          </p:cNvPr>
          <p:cNvCxnSpPr>
            <a:cxnSpLocks/>
          </p:cNvCxnSpPr>
          <p:nvPr/>
        </p:nvCxnSpPr>
        <p:spPr>
          <a:xfrm>
            <a:off x="2063131" y="1158228"/>
            <a:ext cx="0" cy="959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454940D-A3E5-4E20-AE34-927DA851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Nodo 3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F6A77DC-A995-43A1-B83F-4D864105A69C}"/>
              </a:ext>
            </a:extLst>
          </p:cNvPr>
          <p:cNvCxnSpPr>
            <a:cxnSpLocks/>
          </p:cNvCxnSpPr>
          <p:nvPr/>
        </p:nvCxnSpPr>
        <p:spPr>
          <a:xfrm flipH="1">
            <a:off x="851020" y="2635776"/>
            <a:ext cx="672105" cy="4794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D00C5A-D3BB-4315-BDE0-98429A7C5B0B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603128" y="2638262"/>
            <a:ext cx="689104" cy="477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B48238D-98AD-41F0-B9EF-00A2C070320C}"/>
              </a:ext>
            </a:extLst>
          </p:cNvPr>
          <p:cNvSpPr/>
          <p:nvPr/>
        </p:nvSpPr>
        <p:spPr>
          <a:xfrm>
            <a:off x="251461" y="3118281"/>
            <a:ext cx="1199116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 X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F43B23F5-FB2E-4B38-98C2-0A151F4354BF}"/>
              </a:ext>
            </a:extLst>
          </p:cNvPr>
          <p:cNvSpPr/>
          <p:nvPr/>
        </p:nvSpPr>
        <p:spPr>
          <a:xfrm>
            <a:off x="2692676" y="3115262"/>
            <a:ext cx="1199112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&gt; Y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B4C8BB16-20BC-4EEA-B229-533353D0B14D}"/>
              </a:ext>
            </a:extLst>
          </p:cNvPr>
          <p:cNvSpPr/>
          <p:nvPr/>
        </p:nvSpPr>
        <p:spPr>
          <a:xfrm>
            <a:off x="1450574" y="3115263"/>
            <a:ext cx="1225108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X </a:t>
            </a:r>
            <a:r>
              <a:rPr lang="es-CL" sz="2400" b="1" dirty="0">
                <a:solidFill>
                  <a:srgbClr val="FF0000"/>
                </a:solidFill>
              </a:rPr>
              <a:t>&lt; 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8FD5967-6ACA-4138-A04E-C9EB50636609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063128" y="2632758"/>
            <a:ext cx="3058" cy="482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BA3D69C-8D8F-482C-9309-428FD73C0B18}"/>
              </a:ext>
            </a:extLst>
          </p:cNvPr>
          <p:cNvSpPr/>
          <p:nvPr/>
        </p:nvSpPr>
        <p:spPr>
          <a:xfrm>
            <a:off x="1526187" y="2092758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92C8A5-8774-4C4E-9921-A259674590C8}"/>
              </a:ext>
            </a:extLst>
          </p:cNvPr>
          <p:cNvSpPr/>
          <p:nvPr/>
        </p:nvSpPr>
        <p:spPr>
          <a:xfrm>
            <a:off x="2066497" y="2092758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Y</a:t>
            </a:r>
            <a:endParaRPr lang="es-CL" b="1" dirty="0">
              <a:solidFill>
                <a:srgbClr val="FF0000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9194CBA1-238E-49B7-AB77-F3C283458064}"/>
              </a:ext>
            </a:extLst>
          </p:cNvPr>
          <p:cNvSpPr/>
          <p:nvPr/>
        </p:nvSpPr>
        <p:spPr>
          <a:xfrm>
            <a:off x="4082793" y="2052889"/>
            <a:ext cx="978408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?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A0D9D3A-1EE2-4FE5-AB37-422EB6C18596}"/>
              </a:ext>
            </a:extLst>
          </p:cNvPr>
          <p:cNvCxnSpPr>
            <a:cxnSpLocks/>
          </p:cNvCxnSpPr>
          <p:nvPr/>
        </p:nvCxnSpPr>
        <p:spPr>
          <a:xfrm>
            <a:off x="2063132" y="1144820"/>
            <a:ext cx="0" cy="9335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056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2CB167-7F4B-4540-8E80-0D5A11756D1A}"/>
              </a:ext>
            </a:extLst>
          </p:cNvPr>
          <p:cNvCxnSpPr>
            <a:cxnSpLocks/>
          </p:cNvCxnSpPr>
          <p:nvPr/>
        </p:nvCxnSpPr>
        <p:spPr>
          <a:xfrm>
            <a:off x="2063131" y="1144820"/>
            <a:ext cx="0" cy="972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454940D-A3E5-4E20-AE34-927DA851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Nodo 3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F6A77DC-A995-43A1-B83F-4D864105A69C}"/>
              </a:ext>
            </a:extLst>
          </p:cNvPr>
          <p:cNvCxnSpPr>
            <a:cxnSpLocks/>
          </p:cNvCxnSpPr>
          <p:nvPr/>
        </p:nvCxnSpPr>
        <p:spPr>
          <a:xfrm flipH="1">
            <a:off x="851020" y="2635776"/>
            <a:ext cx="672105" cy="4794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D00C5A-D3BB-4315-BDE0-98429A7C5B0B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603128" y="2638262"/>
            <a:ext cx="689104" cy="477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B48238D-98AD-41F0-B9EF-00A2C070320C}"/>
              </a:ext>
            </a:extLst>
          </p:cNvPr>
          <p:cNvSpPr/>
          <p:nvPr/>
        </p:nvSpPr>
        <p:spPr>
          <a:xfrm>
            <a:off x="251461" y="3118281"/>
            <a:ext cx="1199116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 X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F43B23F5-FB2E-4B38-98C2-0A151F4354BF}"/>
              </a:ext>
            </a:extLst>
          </p:cNvPr>
          <p:cNvSpPr/>
          <p:nvPr/>
        </p:nvSpPr>
        <p:spPr>
          <a:xfrm>
            <a:off x="2692676" y="3115262"/>
            <a:ext cx="1199112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&gt; Y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B4C8BB16-20BC-4EEA-B229-533353D0B14D}"/>
              </a:ext>
            </a:extLst>
          </p:cNvPr>
          <p:cNvSpPr/>
          <p:nvPr/>
        </p:nvSpPr>
        <p:spPr>
          <a:xfrm>
            <a:off x="1450574" y="3115263"/>
            <a:ext cx="1225108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X </a:t>
            </a:r>
            <a:r>
              <a:rPr lang="es-CL" sz="2400" b="1" dirty="0">
                <a:solidFill>
                  <a:srgbClr val="FF0000"/>
                </a:solidFill>
              </a:rPr>
              <a:t>&lt; 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8FD5967-6ACA-4138-A04E-C9EB50636609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063128" y="2632758"/>
            <a:ext cx="3058" cy="482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BA3D69C-8D8F-482C-9309-428FD73C0B18}"/>
              </a:ext>
            </a:extLst>
          </p:cNvPr>
          <p:cNvSpPr/>
          <p:nvPr/>
        </p:nvSpPr>
        <p:spPr>
          <a:xfrm>
            <a:off x="1526187" y="2092758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92C8A5-8774-4C4E-9921-A259674590C8}"/>
              </a:ext>
            </a:extLst>
          </p:cNvPr>
          <p:cNvSpPr/>
          <p:nvPr/>
        </p:nvSpPr>
        <p:spPr>
          <a:xfrm>
            <a:off x="2066497" y="2092758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Y</a:t>
            </a:r>
            <a:endParaRPr lang="es-CL" b="1" dirty="0">
              <a:solidFill>
                <a:srgbClr val="FF0000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FAE250A-E2AC-42F1-9C6E-6E0B6069767E}"/>
              </a:ext>
            </a:extLst>
          </p:cNvPr>
          <p:cNvCxnSpPr>
            <a:cxnSpLocks/>
            <a:stCxn id="31" idx="3"/>
            <a:endCxn id="22" idx="0"/>
          </p:cNvCxnSpPr>
          <p:nvPr/>
        </p:nvCxnSpPr>
        <p:spPr>
          <a:xfrm flipH="1">
            <a:off x="5851764" y="1925034"/>
            <a:ext cx="788235" cy="11902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4CADB2-9FCC-42B3-8F6D-1845937953CC}"/>
              </a:ext>
            </a:extLst>
          </p:cNvPr>
          <p:cNvCxnSpPr>
            <a:cxnSpLocks/>
            <a:stCxn id="32" idx="5"/>
            <a:endCxn id="23" idx="0"/>
          </p:cNvCxnSpPr>
          <p:nvPr/>
        </p:nvCxnSpPr>
        <p:spPr>
          <a:xfrm>
            <a:off x="7603772" y="2541180"/>
            <a:ext cx="689205" cy="571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1CD0C1F1-F8D2-4E09-AD8C-BD813D188531}"/>
              </a:ext>
            </a:extLst>
          </p:cNvPr>
          <p:cNvSpPr/>
          <p:nvPr/>
        </p:nvSpPr>
        <p:spPr>
          <a:xfrm>
            <a:off x="5252206" y="3115262"/>
            <a:ext cx="1199116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 X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6E8E3740-8641-4C00-B99F-489D39710FB3}"/>
              </a:ext>
            </a:extLst>
          </p:cNvPr>
          <p:cNvSpPr/>
          <p:nvPr/>
        </p:nvSpPr>
        <p:spPr>
          <a:xfrm>
            <a:off x="7693421" y="3112243"/>
            <a:ext cx="1199112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&gt; Y</a:t>
            </a: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0C06C93-6795-471F-97D7-2B97F86B7827}"/>
              </a:ext>
            </a:extLst>
          </p:cNvPr>
          <p:cNvSpPr/>
          <p:nvPr/>
        </p:nvSpPr>
        <p:spPr>
          <a:xfrm>
            <a:off x="6451319" y="3112244"/>
            <a:ext cx="1225108" cy="2584509"/>
          </a:xfrm>
          <a:prstGeom prst="triangl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X </a:t>
            </a:r>
            <a:r>
              <a:rPr lang="es-CL" sz="2400" b="1" dirty="0">
                <a:solidFill>
                  <a:srgbClr val="FF0000"/>
                </a:solidFill>
              </a:rPr>
              <a:t>&lt; Y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4A60D0F-B883-4F44-A8DD-364BD8F15E30}"/>
              </a:ext>
            </a:extLst>
          </p:cNvPr>
          <p:cNvCxnSpPr>
            <a:cxnSpLocks/>
            <a:stCxn id="24" idx="0"/>
            <a:endCxn id="32" idx="3"/>
          </p:cNvCxnSpPr>
          <p:nvPr/>
        </p:nvCxnSpPr>
        <p:spPr>
          <a:xfrm flipV="1">
            <a:off x="7063873" y="2541180"/>
            <a:ext cx="189091" cy="571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8243406-947D-410E-B128-835F964DF7AD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815403" y="1144820"/>
            <a:ext cx="0" cy="356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5BC6BE3D-AD50-4624-90BB-3F553309AC21}"/>
              </a:ext>
            </a:extLst>
          </p:cNvPr>
          <p:cNvSpPr/>
          <p:nvPr/>
        </p:nvSpPr>
        <p:spPr>
          <a:xfrm>
            <a:off x="6567344" y="150157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F9BD557-6511-4EF2-ACB4-137BC4DA1DC7}"/>
              </a:ext>
            </a:extLst>
          </p:cNvPr>
          <p:cNvSpPr/>
          <p:nvPr/>
        </p:nvSpPr>
        <p:spPr>
          <a:xfrm>
            <a:off x="7180309" y="2117717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EA46B69-FF37-4339-B02A-3B1E67BD7741}"/>
              </a:ext>
            </a:extLst>
          </p:cNvPr>
          <p:cNvCxnSpPr>
            <a:stCxn id="31" idx="5"/>
            <a:endCxn id="32" idx="0"/>
          </p:cNvCxnSpPr>
          <p:nvPr/>
        </p:nvCxnSpPr>
        <p:spPr>
          <a:xfrm>
            <a:off x="6990807" y="1925034"/>
            <a:ext cx="437561" cy="1926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9194CBA1-238E-49B7-AB77-F3C283458064}"/>
              </a:ext>
            </a:extLst>
          </p:cNvPr>
          <p:cNvSpPr/>
          <p:nvPr/>
        </p:nvSpPr>
        <p:spPr>
          <a:xfrm>
            <a:off x="4082793" y="2052889"/>
            <a:ext cx="978408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443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78FCB-96A9-4DB4-B426-5D1B6D8E5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Árbol 2-3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9723A0-E788-4F0E-AC68-8C76E38B9B1F}"/>
              </a:ext>
            </a:extLst>
          </p:cNvPr>
          <p:cNvCxnSpPr>
            <a:cxnSpLocks/>
          </p:cNvCxnSpPr>
          <p:nvPr/>
        </p:nvCxnSpPr>
        <p:spPr>
          <a:xfrm flipH="1">
            <a:off x="1538664" y="2017905"/>
            <a:ext cx="793954" cy="5021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7BFB5C-2F52-40D5-8925-313E6A8B283D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2742366" y="2017907"/>
            <a:ext cx="648992" cy="5196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9B28FF-2B48-42BF-9B90-BC85648EBA97}"/>
              </a:ext>
            </a:extLst>
          </p:cNvPr>
          <p:cNvCxnSpPr>
            <a:cxnSpLocks/>
          </p:cNvCxnSpPr>
          <p:nvPr/>
        </p:nvCxnSpPr>
        <p:spPr>
          <a:xfrm flipH="1">
            <a:off x="717275" y="2947268"/>
            <a:ext cx="391795" cy="581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5A07D5-DDF2-4AB6-B625-F1563AFFCBC3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1514720" y="2947270"/>
            <a:ext cx="7910" cy="5810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35EE197-05D6-424B-A2BF-AF61910B36B6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1924465" y="2947270"/>
            <a:ext cx="215128" cy="5810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89A88BC-AA6A-4CDB-821A-76614CB10F77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2991867" y="2947268"/>
            <a:ext cx="194620" cy="5841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7FA85CD-F675-4183-BE2C-B8A88C5AA202}"/>
              </a:ext>
            </a:extLst>
          </p:cNvPr>
          <p:cNvCxnSpPr>
            <a:cxnSpLocks/>
          </p:cNvCxnSpPr>
          <p:nvPr/>
        </p:nvCxnSpPr>
        <p:spPr>
          <a:xfrm flipH="1" flipV="1">
            <a:off x="3596232" y="2947268"/>
            <a:ext cx="404006" cy="581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7300C22-F08F-4F1F-880B-0AAC72D2ED88}"/>
              </a:ext>
            </a:extLst>
          </p:cNvPr>
          <p:cNvSpPr/>
          <p:nvPr/>
        </p:nvSpPr>
        <p:spPr>
          <a:xfrm>
            <a:off x="2332618" y="1608160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378060-20C0-4E83-A2AF-FC409CFE12CE}"/>
              </a:ext>
            </a:extLst>
          </p:cNvPr>
          <p:cNvSpPr/>
          <p:nvPr/>
        </p:nvSpPr>
        <p:spPr>
          <a:xfrm>
            <a:off x="3186485" y="2537521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A0845D-F420-4A4C-9D25-780FFCDECA2D}"/>
              </a:ext>
            </a:extLst>
          </p:cNvPr>
          <p:cNvSpPr/>
          <p:nvPr/>
        </p:nvSpPr>
        <p:spPr>
          <a:xfrm>
            <a:off x="2786994" y="353138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8F60AA-F501-4741-A3DD-0F935210E3AD}"/>
              </a:ext>
            </a:extLst>
          </p:cNvPr>
          <p:cNvSpPr/>
          <p:nvPr/>
        </p:nvSpPr>
        <p:spPr>
          <a:xfrm>
            <a:off x="3601800" y="352827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B95CDE-EB93-4435-AED9-CE99AF341933}"/>
              </a:ext>
            </a:extLst>
          </p:cNvPr>
          <p:cNvSpPr/>
          <p:nvPr/>
        </p:nvSpPr>
        <p:spPr>
          <a:xfrm>
            <a:off x="4007664" y="352827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V</a:t>
            </a:r>
            <a:endParaRPr lang="es-CL" b="1" dirty="0">
              <a:solidFill>
                <a:srgbClr val="FF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0346132-E739-471A-8871-D5DA8188951B}"/>
              </a:ext>
            </a:extLst>
          </p:cNvPr>
          <p:cNvSpPr/>
          <p:nvPr/>
        </p:nvSpPr>
        <p:spPr>
          <a:xfrm>
            <a:off x="1317757" y="352827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CB494A-23D0-4EE4-AF38-EF21353EE886}"/>
              </a:ext>
            </a:extLst>
          </p:cNvPr>
          <p:cNvSpPr/>
          <p:nvPr/>
        </p:nvSpPr>
        <p:spPr>
          <a:xfrm>
            <a:off x="1934720" y="352827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8B21EE-6FBE-4590-8C10-9F4ECB88FBC8}"/>
              </a:ext>
            </a:extLst>
          </p:cNvPr>
          <p:cNvSpPr/>
          <p:nvPr/>
        </p:nvSpPr>
        <p:spPr>
          <a:xfrm>
            <a:off x="1109067" y="2536061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AE3FEBC-A51D-4693-A579-355466D3CE96}"/>
              </a:ext>
            </a:extLst>
          </p:cNvPr>
          <p:cNvSpPr/>
          <p:nvPr/>
        </p:nvSpPr>
        <p:spPr>
          <a:xfrm>
            <a:off x="1518813" y="253596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J</a:t>
            </a:r>
            <a:endParaRPr lang="es-CL" b="1" dirty="0">
              <a:solidFill>
                <a:srgbClr val="FF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8A0556-4088-40EA-9673-2F0AF6ADB553}"/>
              </a:ext>
            </a:extLst>
          </p:cNvPr>
          <p:cNvSpPr/>
          <p:nvPr/>
        </p:nvSpPr>
        <p:spPr>
          <a:xfrm>
            <a:off x="297274" y="352827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AE99613-2ECC-4530-922C-6362859BF890}"/>
              </a:ext>
            </a:extLst>
          </p:cNvPr>
          <p:cNvSpPr/>
          <p:nvPr/>
        </p:nvSpPr>
        <p:spPr>
          <a:xfrm>
            <a:off x="707020" y="352827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C</a:t>
            </a:r>
            <a:endParaRPr lang="es-CL" b="1" dirty="0">
              <a:solidFill>
                <a:srgbClr val="FF0000"/>
              </a:solidFill>
            </a:endParaRP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23889B9F-4C15-4085-A27E-09522D74E2B7}"/>
              </a:ext>
            </a:extLst>
          </p:cNvPr>
          <p:cNvSpPr/>
          <p:nvPr/>
        </p:nvSpPr>
        <p:spPr>
          <a:xfrm>
            <a:off x="4082793" y="2052889"/>
            <a:ext cx="978408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6696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78FCB-96A9-4DB4-B426-5D1B6D8E5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Árbol 2-3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9723A0-E788-4F0E-AC68-8C76E38B9B1F}"/>
              </a:ext>
            </a:extLst>
          </p:cNvPr>
          <p:cNvCxnSpPr>
            <a:cxnSpLocks/>
          </p:cNvCxnSpPr>
          <p:nvPr/>
        </p:nvCxnSpPr>
        <p:spPr>
          <a:xfrm flipH="1">
            <a:off x="1538664" y="2017905"/>
            <a:ext cx="793954" cy="5021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7BFB5C-2F52-40D5-8925-313E6A8B283D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2742366" y="2017907"/>
            <a:ext cx="648992" cy="5196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9B28FF-2B48-42BF-9B90-BC85648EBA97}"/>
              </a:ext>
            </a:extLst>
          </p:cNvPr>
          <p:cNvCxnSpPr>
            <a:cxnSpLocks/>
          </p:cNvCxnSpPr>
          <p:nvPr/>
        </p:nvCxnSpPr>
        <p:spPr>
          <a:xfrm flipH="1">
            <a:off x="717275" y="2947268"/>
            <a:ext cx="391795" cy="581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5A07D5-DDF2-4AB6-B625-F1563AFFCBC3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1514720" y="2947270"/>
            <a:ext cx="7910" cy="5810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35EE197-05D6-424B-A2BF-AF61910B36B6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1924465" y="2947270"/>
            <a:ext cx="215128" cy="5810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89A88BC-AA6A-4CDB-821A-76614CB10F77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2991867" y="2947268"/>
            <a:ext cx="194620" cy="5841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7FA85CD-F675-4183-BE2C-B8A88C5AA202}"/>
              </a:ext>
            </a:extLst>
          </p:cNvPr>
          <p:cNvCxnSpPr>
            <a:cxnSpLocks/>
          </p:cNvCxnSpPr>
          <p:nvPr/>
        </p:nvCxnSpPr>
        <p:spPr>
          <a:xfrm flipH="1" flipV="1">
            <a:off x="3596232" y="2947268"/>
            <a:ext cx="404006" cy="581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7300C22-F08F-4F1F-880B-0AAC72D2ED88}"/>
              </a:ext>
            </a:extLst>
          </p:cNvPr>
          <p:cNvSpPr/>
          <p:nvPr/>
        </p:nvSpPr>
        <p:spPr>
          <a:xfrm>
            <a:off x="2332618" y="1608160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378060-20C0-4E83-A2AF-FC409CFE12CE}"/>
              </a:ext>
            </a:extLst>
          </p:cNvPr>
          <p:cNvSpPr/>
          <p:nvPr/>
        </p:nvSpPr>
        <p:spPr>
          <a:xfrm>
            <a:off x="3186485" y="2537521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A0845D-F420-4A4C-9D25-780FFCDECA2D}"/>
              </a:ext>
            </a:extLst>
          </p:cNvPr>
          <p:cNvSpPr/>
          <p:nvPr/>
        </p:nvSpPr>
        <p:spPr>
          <a:xfrm>
            <a:off x="2786994" y="3531389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8F60AA-F501-4741-A3DD-0F935210E3AD}"/>
              </a:ext>
            </a:extLst>
          </p:cNvPr>
          <p:cNvSpPr/>
          <p:nvPr/>
        </p:nvSpPr>
        <p:spPr>
          <a:xfrm>
            <a:off x="3601800" y="352827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B95CDE-EB93-4435-AED9-CE99AF341933}"/>
              </a:ext>
            </a:extLst>
          </p:cNvPr>
          <p:cNvSpPr/>
          <p:nvPr/>
        </p:nvSpPr>
        <p:spPr>
          <a:xfrm>
            <a:off x="4007664" y="352827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V</a:t>
            </a:r>
            <a:endParaRPr lang="es-CL" b="1" dirty="0">
              <a:solidFill>
                <a:srgbClr val="FF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0346132-E739-471A-8871-D5DA8188951B}"/>
              </a:ext>
            </a:extLst>
          </p:cNvPr>
          <p:cNvSpPr/>
          <p:nvPr/>
        </p:nvSpPr>
        <p:spPr>
          <a:xfrm>
            <a:off x="1317757" y="352827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CB494A-23D0-4EE4-AF38-EF21353EE886}"/>
              </a:ext>
            </a:extLst>
          </p:cNvPr>
          <p:cNvSpPr/>
          <p:nvPr/>
        </p:nvSpPr>
        <p:spPr>
          <a:xfrm>
            <a:off x="1934720" y="352827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8B21EE-6FBE-4590-8C10-9F4ECB88FBC8}"/>
              </a:ext>
            </a:extLst>
          </p:cNvPr>
          <p:cNvSpPr/>
          <p:nvPr/>
        </p:nvSpPr>
        <p:spPr>
          <a:xfrm>
            <a:off x="1109067" y="2536061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AE3FEBC-A51D-4693-A579-355466D3CE96}"/>
              </a:ext>
            </a:extLst>
          </p:cNvPr>
          <p:cNvSpPr/>
          <p:nvPr/>
        </p:nvSpPr>
        <p:spPr>
          <a:xfrm>
            <a:off x="1518813" y="253596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J</a:t>
            </a:r>
            <a:endParaRPr lang="es-CL" b="1" dirty="0">
              <a:solidFill>
                <a:srgbClr val="FF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8A0556-4088-40EA-9673-2F0AF6ADB553}"/>
              </a:ext>
            </a:extLst>
          </p:cNvPr>
          <p:cNvSpPr/>
          <p:nvPr/>
        </p:nvSpPr>
        <p:spPr>
          <a:xfrm>
            <a:off x="297274" y="352827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AE99613-2ECC-4530-922C-6362859BF890}"/>
              </a:ext>
            </a:extLst>
          </p:cNvPr>
          <p:cNvSpPr/>
          <p:nvPr/>
        </p:nvSpPr>
        <p:spPr>
          <a:xfrm>
            <a:off x="707020" y="3528274"/>
            <a:ext cx="409746" cy="40974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C</a:t>
            </a:r>
            <a:endParaRPr lang="es-CL" b="1" dirty="0">
              <a:solidFill>
                <a:srgbClr val="FF0000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A43EA4-BEA5-4DD3-BB70-3B68A6D217D4}"/>
              </a:ext>
            </a:extLst>
          </p:cNvPr>
          <p:cNvSpPr/>
          <p:nvPr/>
        </p:nvSpPr>
        <p:spPr>
          <a:xfrm>
            <a:off x="6453478" y="1608160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FCBA074-B754-413E-8DF7-B8556A66C28D}"/>
              </a:ext>
            </a:extLst>
          </p:cNvPr>
          <p:cNvSpPr/>
          <p:nvPr/>
        </p:nvSpPr>
        <p:spPr>
          <a:xfrm>
            <a:off x="5450200" y="4519027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008FBDB-4C48-4236-82B5-43730C141351}"/>
              </a:ext>
            </a:extLst>
          </p:cNvPr>
          <p:cNvSpPr/>
          <p:nvPr/>
        </p:nvSpPr>
        <p:spPr>
          <a:xfrm>
            <a:off x="5240593" y="3528274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ACA8BEE-48E0-4BD4-BF0A-B16FA58EE986}"/>
              </a:ext>
            </a:extLst>
          </p:cNvPr>
          <p:cNvSpPr/>
          <p:nvPr/>
        </p:nvSpPr>
        <p:spPr>
          <a:xfrm>
            <a:off x="5641512" y="2537521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414A547-E037-465A-9DED-CCD3996F0545}"/>
              </a:ext>
            </a:extLst>
          </p:cNvPr>
          <p:cNvSpPr/>
          <p:nvPr/>
        </p:nvSpPr>
        <p:spPr>
          <a:xfrm>
            <a:off x="6288628" y="4519027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B81AA90-3CD0-4035-8573-51589C3D8A9E}"/>
              </a:ext>
            </a:extLst>
          </p:cNvPr>
          <p:cNvSpPr/>
          <p:nvPr/>
        </p:nvSpPr>
        <p:spPr>
          <a:xfrm>
            <a:off x="5869414" y="4519027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62C7600-2D3C-41E7-9B00-F2CCFCF004A0}"/>
              </a:ext>
            </a:extLst>
          </p:cNvPr>
          <p:cNvSpPr/>
          <p:nvPr/>
        </p:nvSpPr>
        <p:spPr>
          <a:xfrm>
            <a:off x="6079021" y="3528274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DEF166F-1A05-4374-B437-6BFDC7E08784}"/>
              </a:ext>
            </a:extLst>
          </p:cNvPr>
          <p:cNvCxnSpPr>
            <a:stCxn id="42" idx="5"/>
            <a:endCxn id="41" idx="0"/>
          </p:cNvCxnSpPr>
          <p:nvPr/>
        </p:nvCxnSpPr>
        <p:spPr>
          <a:xfrm>
            <a:off x="5598415" y="3886096"/>
            <a:ext cx="61392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34B9ABF-9A66-495B-9BDC-4F17B89D0FD7}"/>
              </a:ext>
            </a:extLst>
          </p:cNvPr>
          <p:cNvCxnSpPr>
            <a:stCxn id="46" idx="3"/>
            <a:endCxn id="45" idx="0"/>
          </p:cNvCxnSpPr>
          <p:nvPr/>
        </p:nvCxnSpPr>
        <p:spPr>
          <a:xfrm flipH="1">
            <a:off x="6079021" y="3886096"/>
            <a:ext cx="61392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8AD1859-A5B9-4E86-AD44-075001A28A6C}"/>
              </a:ext>
            </a:extLst>
          </p:cNvPr>
          <p:cNvCxnSpPr>
            <a:stCxn id="46" idx="5"/>
            <a:endCxn id="44" idx="0"/>
          </p:cNvCxnSpPr>
          <p:nvPr/>
        </p:nvCxnSpPr>
        <p:spPr>
          <a:xfrm>
            <a:off x="6436843" y="3886096"/>
            <a:ext cx="61392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A184FE9-1771-4BEA-96DE-26CC02C45DF2}"/>
              </a:ext>
            </a:extLst>
          </p:cNvPr>
          <p:cNvCxnSpPr>
            <a:stCxn id="43" idx="3"/>
            <a:endCxn id="42" idx="0"/>
          </p:cNvCxnSpPr>
          <p:nvPr/>
        </p:nvCxnSpPr>
        <p:spPr>
          <a:xfrm flipH="1">
            <a:off x="5450200" y="2895343"/>
            <a:ext cx="252704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749CD7A-B3F5-4482-9597-7C04C50A6629}"/>
              </a:ext>
            </a:extLst>
          </p:cNvPr>
          <p:cNvCxnSpPr>
            <a:stCxn id="51" idx="5"/>
            <a:endCxn id="50" idx="0"/>
          </p:cNvCxnSpPr>
          <p:nvPr/>
        </p:nvCxnSpPr>
        <p:spPr>
          <a:xfrm>
            <a:off x="8113699" y="3886096"/>
            <a:ext cx="61392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1DF176-598F-470D-87C4-1926B965C55F}"/>
              </a:ext>
            </a:extLst>
          </p:cNvPr>
          <p:cNvCxnSpPr>
            <a:stCxn id="49" idx="3"/>
            <a:endCxn id="48" idx="0"/>
          </p:cNvCxnSpPr>
          <p:nvPr/>
        </p:nvCxnSpPr>
        <p:spPr>
          <a:xfrm flipH="1">
            <a:off x="7127056" y="2895343"/>
            <a:ext cx="252704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336B956-7C8D-4FC0-92CA-B5F9879A7FB6}"/>
              </a:ext>
            </a:extLst>
          </p:cNvPr>
          <p:cNvCxnSpPr>
            <a:stCxn id="49" idx="5"/>
            <a:endCxn id="51" idx="0"/>
          </p:cNvCxnSpPr>
          <p:nvPr/>
        </p:nvCxnSpPr>
        <p:spPr>
          <a:xfrm>
            <a:off x="7676190" y="2895343"/>
            <a:ext cx="289294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12E35C9-3161-4B9E-8EAF-D11576F843DA}"/>
              </a:ext>
            </a:extLst>
          </p:cNvPr>
          <p:cNvCxnSpPr>
            <a:stCxn id="40" idx="3"/>
            <a:endCxn id="43" idx="0"/>
          </p:cNvCxnSpPr>
          <p:nvPr/>
        </p:nvCxnSpPr>
        <p:spPr>
          <a:xfrm flipH="1">
            <a:off x="5851119" y="1965982"/>
            <a:ext cx="663751" cy="5715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982A44D-6C9B-4CEE-AFDC-0AAC3EB6BEAB}"/>
              </a:ext>
            </a:extLst>
          </p:cNvPr>
          <p:cNvCxnSpPr>
            <a:stCxn id="40" idx="5"/>
            <a:endCxn id="49" idx="0"/>
          </p:cNvCxnSpPr>
          <p:nvPr/>
        </p:nvCxnSpPr>
        <p:spPr>
          <a:xfrm>
            <a:off x="6811300" y="1965982"/>
            <a:ext cx="716675" cy="5715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0916104-599F-4564-A005-2AC283E66177}"/>
              </a:ext>
            </a:extLst>
          </p:cNvPr>
          <p:cNvCxnSpPr>
            <a:stCxn id="43" idx="5"/>
            <a:endCxn id="46" idx="0"/>
          </p:cNvCxnSpPr>
          <p:nvPr/>
        </p:nvCxnSpPr>
        <p:spPr>
          <a:xfrm>
            <a:off x="5999334" y="2895343"/>
            <a:ext cx="289294" cy="63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2B6C4A8D-395B-48A3-BADE-F35D0F19118B}"/>
              </a:ext>
            </a:extLst>
          </p:cNvPr>
          <p:cNvSpPr/>
          <p:nvPr/>
        </p:nvSpPr>
        <p:spPr>
          <a:xfrm>
            <a:off x="6917449" y="3528274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4F60AAE-4AC8-4837-9BE2-BE6292402403}"/>
              </a:ext>
            </a:extLst>
          </p:cNvPr>
          <p:cNvSpPr/>
          <p:nvPr/>
        </p:nvSpPr>
        <p:spPr>
          <a:xfrm>
            <a:off x="7318368" y="2537521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DA217FA-DE24-4586-9A99-27B835289114}"/>
              </a:ext>
            </a:extLst>
          </p:cNvPr>
          <p:cNvSpPr/>
          <p:nvPr/>
        </p:nvSpPr>
        <p:spPr>
          <a:xfrm>
            <a:off x="7965484" y="4519027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F2B0769-82C6-428F-946B-50CAC2C8AF36}"/>
              </a:ext>
            </a:extLst>
          </p:cNvPr>
          <p:cNvSpPr/>
          <p:nvPr/>
        </p:nvSpPr>
        <p:spPr>
          <a:xfrm>
            <a:off x="7755877" y="3528274"/>
            <a:ext cx="419214" cy="4192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23889B9F-4C15-4085-A27E-09522D74E2B7}"/>
              </a:ext>
            </a:extLst>
          </p:cNvPr>
          <p:cNvSpPr/>
          <p:nvPr/>
        </p:nvSpPr>
        <p:spPr>
          <a:xfrm>
            <a:off x="4082793" y="2052889"/>
            <a:ext cx="978408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1352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60BF-D965-429A-86FB-2665EEB12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Árbol Rojo-Negro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0E4F3-CBF8-4EF2-AC82-4184A0752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8714986" cy="4904072"/>
          </a:xfrm>
        </p:spPr>
        <p:txBody>
          <a:bodyPr>
            <a:normAutofit fontScale="92500" lnSpcReduction="20000"/>
          </a:bodyPr>
          <a:lstStyle/>
          <a:p>
            <a:r>
              <a:rPr lang="es-CL" sz="2400" dirty="0"/>
              <a:t>Un árbol Rojo-Negro es un ABB que cumple lo siguiente:</a:t>
            </a:r>
          </a:p>
          <a:p>
            <a:endParaRPr lang="es-CL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s-CL" sz="2400" dirty="0"/>
              <a:t> Cada nodo es ya sea </a:t>
            </a:r>
            <a:r>
              <a:rPr lang="es-CL" sz="2400" b="1" dirty="0">
                <a:solidFill>
                  <a:srgbClr val="FF0000"/>
                </a:solidFill>
              </a:rPr>
              <a:t>rojo</a:t>
            </a:r>
            <a:r>
              <a:rPr lang="es-CL" sz="2400" dirty="0"/>
              <a:t> o </a:t>
            </a:r>
            <a:r>
              <a:rPr lang="es-CL" sz="2400" b="1" dirty="0"/>
              <a:t>negro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2400" b="1" dirty="0"/>
              <a:t> </a:t>
            </a:r>
            <a:r>
              <a:rPr lang="es-CL" sz="2400" dirty="0"/>
              <a:t>La raíz del árbol es </a:t>
            </a:r>
            <a:r>
              <a:rPr lang="es-CL" sz="2400" b="1" dirty="0"/>
              <a:t>negra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2400" b="1" dirty="0"/>
              <a:t> </a:t>
            </a:r>
            <a:r>
              <a:rPr lang="es-CL" sz="2400" dirty="0"/>
              <a:t>Si un nodo es </a:t>
            </a:r>
            <a:r>
              <a:rPr lang="es-CL" sz="2400" b="1" dirty="0">
                <a:solidFill>
                  <a:srgbClr val="FF0000"/>
                </a:solidFill>
              </a:rPr>
              <a:t>rojo</a:t>
            </a:r>
            <a:r>
              <a:rPr lang="es-CL" sz="2400" dirty="0"/>
              <a:t>, sus hijos deben ser </a:t>
            </a:r>
            <a:r>
              <a:rPr lang="es-CL" sz="2400" b="1" dirty="0"/>
              <a:t>negros</a:t>
            </a:r>
            <a:endParaRPr lang="es-CL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s-CL" sz="2400" b="1" dirty="0"/>
              <a:t> </a:t>
            </a:r>
            <a:r>
              <a:rPr lang="es-CL" sz="2400" dirty="0"/>
              <a:t>La cantidad de nodos </a:t>
            </a:r>
            <a:r>
              <a:rPr lang="es-CL" sz="2400" b="1" dirty="0"/>
              <a:t>negros</a:t>
            </a:r>
            <a:r>
              <a:rPr lang="es-CL" sz="2400" dirty="0"/>
              <a:t> camino a cada hoja debe ser la misma</a:t>
            </a:r>
          </a:p>
          <a:p>
            <a:pPr>
              <a:buFont typeface="Arial" panose="020B0604020202020204" pitchFamily="34" charset="0"/>
              <a:buChar char="•"/>
            </a:pPr>
            <a:endParaRPr lang="es-CL" sz="2400" dirty="0"/>
          </a:p>
          <a:p>
            <a:pPr marL="0" indent="0">
              <a:buNone/>
            </a:pPr>
            <a:r>
              <a:rPr lang="es-CL" sz="2400" dirty="0"/>
              <a:t>Las hojas nulas se consideran como nodos </a:t>
            </a:r>
            <a:r>
              <a:rPr lang="es-CL" sz="2400" b="1" dirty="0"/>
              <a:t>negros</a:t>
            </a:r>
          </a:p>
          <a:p>
            <a:pPr marL="0" indent="0">
              <a:buNone/>
            </a:pPr>
            <a:endParaRPr lang="es-CL" sz="2400" b="1" dirty="0"/>
          </a:p>
          <a:p>
            <a:pPr marL="0" indent="0">
              <a:buNone/>
            </a:pPr>
            <a:endParaRPr lang="es-CL" sz="2400" b="1" dirty="0"/>
          </a:p>
        </p:txBody>
      </p:sp>
    </p:spTree>
    <p:extLst>
      <p:ext uri="{BB962C8B-B14F-4D97-AF65-F5344CB8AC3E}">
        <p14:creationId xmlns:p14="http://schemas.microsoft.com/office/powerpoint/2010/main" val="2062744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087B-5106-496D-8E40-DC8BD4EB5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Inserción en Rojo-Negro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61505-F12C-4460-9A2B-406DCE1BA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s-CL" dirty="0"/>
              <a:t>Una inserción puede violar las propiedades del rojo-negro</a:t>
            </a:r>
          </a:p>
          <a:p>
            <a:endParaRPr lang="es-CL" dirty="0"/>
          </a:p>
          <a:p>
            <a:r>
              <a:rPr lang="es-CL" dirty="0"/>
              <a:t>Debemos arreglarlo usando cambios de color y rotaciones</a:t>
            </a:r>
          </a:p>
          <a:p>
            <a:endParaRPr lang="es-CL" dirty="0"/>
          </a:p>
          <a:p>
            <a:r>
              <a:rPr lang="es-CL" dirty="0"/>
              <a:t>Es más fácil de ver si nos fijamos en el </a:t>
            </a:r>
            <a:r>
              <a:rPr lang="es-CL" b="1" dirty="0">
                <a:solidFill>
                  <a:schemeClr val="accent2"/>
                </a:solidFill>
              </a:rPr>
              <a:t>2-3 </a:t>
            </a:r>
            <a:r>
              <a:rPr lang="es-CL" dirty="0"/>
              <a:t>equivalente</a:t>
            </a:r>
          </a:p>
        </p:txBody>
      </p:sp>
    </p:spTree>
    <p:extLst>
      <p:ext uri="{BB962C8B-B14F-4D97-AF65-F5344CB8AC3E}">
        <p14:creationId xmlns:p14="http://schemas.microsoft.com/office/powerpoint/2010/main" val="1058170178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C2133.potx" id="{CA84A69E-14EF-40C3-82C7-2DDD895CB118}" vid="{6EF59827-1C00-4F63-A51E-87141DCF8E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311</TotalTime>
  <Words>1163</Words>
  <Application>Microsoft Office PowerPoint</Application>
  <PresentationFormat>On-screen Show (4:3)</PresentationFormat>
  <Paragraphs>682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IIC2133</vt:lpstr>
      <vt:lpstr>Árboles 2-3</vt:lpstr>
      <vt:lpstr>Nodo 2</vt:lpstr>
      <vt:lpstr>Nodo 2</vt:lpstr>
      <vt:lpstr>Nodo 3</vt:lpstr>
      <vt:lpstr>Nodo 3</vt:lpstr>
      <vt:lpstr>Árbol 2-3</vt:lpstr>
      <vt:lpstr>Árbol 2-3</vt:lpstr>
      <vt:lpstr>Árbol Rojo-Negro</vt:lpstr>
      <vt:lpstr>Inserción en Rojo-Negro</vt:lpstr>
      <vt:lpstr>Equivalencia con los 2-3</vt:lpstr>
      <vt:lpstr>Equivalencia con los 2-4</vt:lpstr>
      <vt:lpstr>Insertemos la Z</vt:lpstr>
      <vt:lpstr>Insertemos la Z</vt:lpstr>
      <vt:lpstr>Insertemos la Z</vt:lpstr>
      <vt:lpstr>Insertemos la Z</vt:lpstr>
      <vt:lpstr>Insertemos la Z</vt:lpstr>
      <vt:lpstr>Insertemos la Z</vt:lpstr>
      <vt:lpstr>Insertemos la U</vt:lpstr>
      <vt:lpstr>Insertemos la U</vt:lpstr>
      <vt:lpstr>Insertemos la U</vt:lpstr>
      <vt:lpstr>Insertemos la U</vt:lpstr>
      <vt:lpstr>Insertemos la U</vt:lpstr>
      <vt:lpstr>Insertemos la U</vt:lpstr>
      <vt:lpstr>Insertemos la U</vt:lpstr>
      <vt:lpstr>Insertemos la K</vt:lpstr>
      <vt:lpstr>Insertemos la K</vt:lpstr>
      <vt:lpstr>Insertemos la K</vt:lpstr>
      <vt:lpstr>Insertemos la K</vt:lpstr>
      <vt:lpstr>Insertemos la K</vt:lpstr>
      <vt:lpstr>Insertemos la K</vt:lpstr>
      <vt:lpstr>Insertemos la K</vt:lpstr>
      <vt:lpstr>Insertemos la K</vt:lpstr>
      <vt:lpstr>Inserción en Rojo-Negro</vt:lpstr>
      <vt:lpstr>Control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Árboles 2-3</dc:title>
  <dc:creator>Vicente Errázuriz Quiroga</dc:creator>
  <cp:lastModifiedBy>Vicente Errázuriz Quiroga</cp:lastModifiedBy>
  <cp:revision>37</cp:revision>
  <dcterms:created xsi:type="dcterms:W3CDTF">2018-04-08T22:36:08Z</dcterms:created>
  <dcterms:modified xsi:type="dcterms:W3CDTF">2018-04-10T20:09:30Z</dcterms:modified>
</cp:coreProperties>
</file>