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7" r:id="rId11"/>
    <p:sldId id="278" r:id="rId12"/>
    <p:sldId id="280" r:id="rId13"/>
    <p:sldId id="279" r:id="rId14"/>
    <p:sldId id="274" r:id="rId15"/>
    <p:sldId id="268" r:id="rId16"/>
    <p:sldId id="276" r:id="rId17"/>
    <p:sldId id="269" r:id="rId18"/>
    <p:sldId id="271" r:id="rId19"/>
    <p:sldId id="284" r:id="rId20"/>
    <p:sldId id="272" r:id="rId21"/>
    <p:sldId id="267" r:id="rId22"/>
    <p:sldId id="282" r:id="rId23"/>
    <p:sldId id="286" r:id="rId24"/>
    <p:sldId id="288" r:id="rId25"/>
    <p:sldId id="287" r:id="rId26"/>
    <p:sldId id="289" r:id="rId27"/>
    <p:sldId id="285" r:id="rId28"/>
    <p:sldId id="290" r:id="rId29"/>
    <p:sldId id="291" r:id="rId30"/>
    <p:sldId id="292" r:id="rId31"/>
    <p:sldId id="293" r:id="rId32"/>
    <p:sldId id="283" r:id="rId33"/>
    <p:sldId id="296" r:id="rId34"/>
    <p:sldId id="297" r:id="rId35"/>
    <p:sldId id="298" r:id="rId36"/>
    <p:sldId id="299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CC99"/>
    <a:srgbClr val="FFCC00"/>
    <a:srgbClr val="2683C6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192BA-6304-4AA5-A97E-7308F0EA400F}" type="datetimeFigureOut">
              <a:rPr lang="es-CL" smtClean="0"/>
              <a:t>24-03-2018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9AF07-D5FD-4DCC-8A21-CB8F135A0F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8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25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765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43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388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1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3207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74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estamos reemplazando el valor de la clave, pero eso lo puedes manejar tu como quieras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568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 el nodo más cercano, es decir, el que viene justo después o el que viene justo antes. Estos se conocen como </a:t>
            </a:r>
            <a:r>
              <a:rPr lang="es-CL" b="1" dirty="0"/>
              <a:t>antecesor </a:t>
            </a:r>
            <a:r>
              <a:rPr lang="es-CL" b="0" dirty="0"/>
              <a:t>y </a:t>
            </a:r>
            <a:r>
              <a:rPr lang="es-CL" b="1" dirty="0"/>
              <a:t>sucesor.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67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194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764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83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765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19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máximo se define de manera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9010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antecesor se define de manera totalmente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4861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926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182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última parte es legal SÓLO porque sabemos que el nodo tiene dos hijos, por lo que el sucesor es una hoja!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863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433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1751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230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528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713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268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02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3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3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64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02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65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retorna el nodo ya que se necesita para todas las otras operaciones</a:t>
            </a:r>
            <a:r>
              <a:rPr lang="es-CL"/>
              <a:t>. Según corresponda en la aplicación, se debería crear un nuevo nodo en caso de que A sea nulo. (esto considerando la inserción)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85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conteo de votos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7" y="1287532"/>
            <a:ext cx="8990193" cy="490407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Se quiere hacer una votación para supremo líder del planeta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Todos los habitantes del planeta son posibles candidatos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Cada persona tiene asignado un número, llamado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voto consiste en anotar el ID de tu candidato en la papeleta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La persona cuyo ID aparezca en más papeletas gana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buNone/>
            </a:pPr>
            <a:r>
              <a:rPr lang="es-CL" dirty="0"/>
              <a:t>  ¿Cuál es el costo de contar los votos?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7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325561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AB370-E633-4BDF-A3D4-B291CED97144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</p:spTree>
    <p:extLst>
      <p:ext uri="{BB962C8B-B14F-4D97-AF65-F5344CB8AC3E}">
        <p14:creationId xmlns:p14="http://schemas.microsoft.com/office/powerpoint/2010/main" val="246735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0139B-0BAB-4A6A-80BA-DAE93BF3C510}"/>
              </a:ext>
            </a:extLst>
          </p:cNvPr>
          <p:cNvSpPr txBox="1"/>
          <p:nvPr/>
        </p:nvSpPr>
        <p:spPr>
          <a:xfrm>
            <a:off x="4832172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A9782-748B-4AFC-9779-2A505F3DDFED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064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𝒔𝒆𝒂𝒓𝒄𝒉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𝒍𝒆𝒇𝒕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𝒓𝒊𝒈𝒉𝒕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4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4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</p:spTree>
    <p:extLst>
      <p:ext uri="{BB962C8B-B14F-4D97-AF65-F5344CB8AC3E}">
        <p14:creationId xmlns:p14="http://schemas.microsoft.com/office/powerpoint/2010/main" val="188587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</p:spTree>
    <p:extLst>
      <p:ext uri="{BB962C8B-B14F-4D97-AF65-F5344CB8AC3E}">
        <p14:creationId xmlns:p14="http://schemas.microsoft.com/office/powerpoint/2010/main" val="369924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</p:spTree>
    <p:extLst>
      <p:ext uri="{BB962C8B-B14F-4D97-AF65-F5344CB8AC3E}">
        <p14:creationId xmlns:p14="http://schemas.microsoft.com/office/powerpoint/2010/main" val="2051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3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027713-59F8-480A-AC90-553C279D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conteo de votos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CB787E-CB93-4D3E-8E06-3CEADF57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No sabemos cuantos candidatos aparecerán en los votos</a:t>
            </a:r>
          </a:p>
          <a:p>
            <a:endParaRPr lang="es-CL" dirty="0"/>
          </a:p>
          <a:p>
            <a:r>
              <a:rPr lang="es-CL" dirty="0"/>
              <a:t>¿Cómo podemos llevar cuenta solo de los ID que han salido?</a:t>
            </a:r>
          </a:p>
          <a:p>
            <a:endParaRPr lang="es-CL" dirty="0"/>
          </a:p>
          <a:p>
            <a:r>
              <a:rPr lang="es-CL" dirty="0"/>
              <a:t>Hay que considerar la eficiencia de contar un nuevo voto</a:t>
            </a:r>
          </a:p>
        </p:txBody>
      </p:sp>
    </p:spTree>
    <p:extLst>
      <p:ext uri="{BB962C8B-B14F-4D97-AF65-F5344CB8AC3E}">
        <p14:creationId xmlns:p14="http://schemas.microsoft.com/office/powerpoint/2010/main" val="158966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3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50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EDE9-1395-4FB6-9F79-4FF0F033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8D54-4BCD-4847-9DB0-BCA3BD1C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s-CL" dirty="0"/>
              <a:t>Se ha ingresado un dato erróneo al árbol</a:t>
            </a:r>
          </a:p>
          <a:p>
            <a:endParaRPr lang="es-CL" dirty="0"/>
          </a:p>
          <a:p>
            <a:r>
              <a:rPr lang="es-CL" dirty="0"/>
              <a:t>Si el dato quedó en una hoja, o tiene un solo hijo, eliminarlo es trivial</a:t>
            </a:r>
          </a:p>
          <a:p>
            <a:endParaRPr lang="es-CL" dirty="0"/>
          </a:p>
          <a:p>
            <a:r>
              <a:rPr lang="es-CL" dirty="0"/>
              <a:t>Sino, ¿Cómo podemos eliminarlo sin romper la estructura?</a:t>
            </a:r>
          </a:p>
          <a:p>
            <a:endParaRPr lang="es-CL" dirty="0"/>
          </a:p>
          <a:p>
            <a:r>
              <a:rPr lang="es-CL" dirty="0"/>
              <a:t>¿Podremos reemplazarlo por otro nodo del árbol? ¿Cuál?</a:t>
            </a:r>
          </a:p>
        </p:txBody>
      </p:sp>
    </p:spTree>
    <p:extLst>
      <p:ext uri="{BB962C8B-B14F-4D97-AF65-F5344CB8AC3E}">
        <p14:creationId xmlns:p14="http://schemas.microsoft.com/office/powerpoint/2010/main" val="266993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682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0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561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2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A149B-E83C-4E01-9E69-07948F5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Antecesor y Sucesor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Si los nodos estuvieran ordenados en una lista según su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sucesor</a:t>
                </a:r>
                <a:r>
                  <a:rPr lang="es-CL" dirty="0"/>
                  <a:t> de un nodo es el siguiente de la lista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antecesor</a:t>
                </a:r>
                <a:r>
                  <a:rPr lang="es-CL" dirty="0"/>
                  <a:t> de un nodo es el anterior en la lista</a:t>
                </a:r>
              </a:p>
              <a:p>
                <a:endParaRPr lang="es-CL" dirty="0"/>
              </a:p>
              <a:p>
                <a:r>
                  <a:rPr lang="es-CL" dirty="0"/>
                  <a:t>¿Cómo podemos encontrar estos elementos dentro del árbol?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r="-42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2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𝒍𝒆𝒇𝒕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𝒍𝒆𝒇𝒕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31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𝒔𝒖𝒄𝒄𝒆𝒔𝒐𝒓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𝒓𝒊𝒈𝒉𝒕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𝒓𝒊𝒈𝒉𝒕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𝒓𝒊𝒈𝒉𝒕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6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C54-CF5B-42DE-B1ED-EE14D66B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FD1-8D82-4E58-A37A-C30AAFD0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Es un tipo de estructura que ofrece las siguientes operaciones:</a:t>
            </a:r>
          </a:p>
          <a:p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Asociar un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b="1" dirty="0"/>
              <a:t> </a:t>
            </a:r>
            <a:r>
              <a:rPr lang="es-CL" dirty="0"/>
              <a:t>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, o actualizarlo</a:t>
            </a:r>
            <a:endParaRPr lang="es-CL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Obtener el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 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</a:p>
          <a:p>
            <a:pPr marL="0" indent="0">
              <a:buNone/>
            </a:pPr>
            <a:r>
              <a:rPr lang="es-CL" dirty="0"/>
              <a:t>Y para ciertos casos de uso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Eliminar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 y su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 de la estructura</a:t>
            </a:r>
          </a:p>
        </p:txBody>
      </p:sp>
    </p:spTree>
    <p:extLst>
      <p:ext uri="{BB962C8B-B14F-4D97-AF65-F5344CB8AC3E}">
        <p14:creationId xmlns:p14="http://schemas.microsoft.com/office/powerpoint/2010/main" val="4219384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8903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9175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𝒅𝒆𝒍𝒆𝒕𝒆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𝒉𝒐𝒋𝒂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𝒔𝒐𝒍𝒐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𝒔𝒖𝒄𝒄𝒆𝒔𝒐𝒓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𝒅𝒆𝒍𝒆𝒕𝒆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013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BA1D32D-E1A6-4B24-8D68-FB3012F0FE05}"/>
              </a:ext>
            </a:extLst>
          </p:cNvPr>
          <p:cNvSpPr/>
          <p:nvPr/>
        </p:nvSpPr>
        <p:spPr>
          <a:xfrm>
            <a:off x="5152132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DA9D25-3D7A-4B9F-A38A-F3273D3A11AE}"/>
              </a:ext>
            </a:extLst>
          </p:cNvPr>
          <p:cNvCxnSpPr>
            <a:stCxn id="35" idx="5"/>
            <a:endCxn id="16" idx="0"/>
          </p:cNvCxnSpPr>
          <p:nvPr/>
        </p:nvCxnSpPr>
        <p:spPr>
          <a:xfrm>
            <a:off x="5358486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19922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BA1D32D-E1A6-4B24-8D68-FB3012F0FE05}"/>
              </a:ext>
            </a:extLst>
          </p:cNvPr>
          <p:cNvSpPr/>
          <p:nvPr/>
        </p:nvSpPr>
        <p:spPr>
          <a:xfrm>
            <a:off x="5152132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DA9D25-3D7A-4B9F-A38A-F3273D3A11AE}"/>
              </a:ext>
            </a:extLst>
          </p:cNvPr>
          <p:cNvCxnSpPr>
            <a:stCxn id="35" idx="5"/>
            <a:endCxn id="16" idx="0"/>
          </p:cNvCxnSpPr>
          <p:nvPr/>
        </p:nvCxnSpPr>
        <p:spPr>
          <a:xfrm>
            <a:off x="5358486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7899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BA1D32D-E1A6-4B24-8D68-FB3012F0FE05}"/>
              </a:ext>
            </a:extLst>
          </p:cNvPr>
          <p:cNvSpPr/>
          <p:nvPr/>
        </p:nvSpPr>
        <p:spPr>
          <a:xfrm>
            <a:off x="5152132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DA9D25-3D7A-4B9F-A38A-F3273D3A11AE}"/>
              </a:ext>
            </a:extLst>
          </p:cNvPr>
          <p:cNvCxnSpPr>
            <a:stCxn id="35" idx="5"/>
            <a:endCxn id="16" idx="0"/>
          </p:cNvCxnSpPr>
          <p:nvPr/>
        </p:nvCxnSpPr>
        <p:spPr>
          <a:xfrm>
            <a:off x="5358486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39426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690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Raíces y raíces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¿Hay raíces mejores que otras?</a:t>
            </a:r>
          </a:p>
          <a:p>
            <a:endParaRPr lang="es-CL" dirty="0"/>
          </a:p>
          <a:p>
            <a:r>
              <a:rPr lang="es-CL" dirty="0"/>
              <a:t>¿Qué pasa con el árbol si no queda un buen dato como raíz?</a:t>
            </a:r>
          </a:p>
          <a:p>
            <a:endParaRPr lang="es-CL" dirty="0"/>
          </a:p>
          <a:p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1161373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distinto árbol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CL" dirty="0"/>
              <a:t>¡Todo depende del orden de inserción!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F128-361E-4060-B86A-2C283D2D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8493-F9B8-45BC-9879-B43B7FAB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Queremos un diccionario para contar los votos</a:t>
            </a:r>
          </a:p>
          <a:p>
            <a:endParaRPr lang="es-CL" dirty="0"/>
          </a:p>
          <a:p>
            <a:r>
              <a:rPr lang="es-CL" dirty="0"/>
              <a:t>Necesitamos que use sólo la memoria necesaria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67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749-253D-4085-B73A-31F43956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19E7-2A27-4001-BE93-F9CBC19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/>
              <a:t>Es un </a:t>
            </a:r>
            <a:r>
              <a:rPr lang="es-CL" b="1" dirty="0">
                <a:solidFill>
                  <a:schemeClr val="accent2"/>
                </a:solidFill>
              </a:rPr>
              <a:t>árbol binario</a:t>
            </a:r>
            <a:r>
              <a:rPr lang="es-CL" dirty="0"/>
              <a:t>, con un elemento arbitrario como raíz</a:t>
            </a:r>
          </a:p>
          <a:p>
            <a:endParaRPr lang="es-CL" dirty="0"/>
          </a:p>
          <a:p>
            <a:r>
              <a:rPr lang="es-CL" dirty="0"/>
              <a:t>Los demás datos están divididos en los mayores y los menores a la raíz</a:t>
            </a:r>
          </a:p>
          <a:p>
            <a:endParaRPr lang="es-CL" dirty="0"/>
          </a:p>
          <a:p>
            <a:r>
              <a:rPr lang="es-CL" dirty="0"/>
              <a:t>Cada uno de estos grupos está a su vez organizado como </a:t>
            </a:r>
            <a:r>
              <a:rPr lang="es-CL" b="1" dirty="0">
                <a:solidFill>
                  <a:schemeClr val="accent2"/>
                </a:solidFill>
              </a:rPr>
              <a:t>ABB</a:t>
            </a:r>
          </a:p>
          <a:p>
            <a:endParaRPr lang="es-CL" dirty="0"/>
          </a:p>
          <a:p>
            <a:r>
              <a:rPr lang="es-CL" dirty="0"/>
              <a:t>Los menores cuelgan a la izquierda de la raíz, y los mayores a la derecha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925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Árbol Binario de Búsqueda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&gt;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Árbol Binario de Búsqueda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&lt;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7030A0"/>
                </a:solidFill>
              </a:rPr>
              <a:t>&gt;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99CC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Árbol Binario de Búsqueda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1182-56E2-46D3-A31C-7C47FA46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9D8C-B565-493C-86DB-0188B7F1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¿Cómo se busca un elemento en el árbol?</a:t>
            </a:r>
          </a:p>
          <a:p>
            <a:endParaRPr lang="es-CL" dirty="0"/>
          </a:p>
          <a:p>
            <a:r>
              <a:rPr lang="es-CL" dirty="0"/>
              <a:t>¿Qué pasa si queremos insertar un nuevo dato?</a:t>
            </a:r>
          </a:p>
          <a:p>
            <a:endParaRPr lang="es-CL" dirty="0"/>
          </a:p>
          <a:p>
            <a:r>
              <a:rPr lang="es-CL" dirty="0"/>
              <a:t>Tratemos de aprovechar que la estructura es recursiva</a:t>
            </a:r>
          </a:p>
        </p:txBody>
      </p:sp>
    </p:spTree>
    <p:extLst>
      <p:ext uri="{BB962C8B-B14F-4D97-AF65-F5344CB8AC3E}">
        <p14:creationId xmlns:p14="http://schemas.microsoft.com/office/powerpoint/2010/main" val="2600141531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334</TotalTime>
  <Words>876</Words>
  <Application>Microsoft Office PowerPoint</Application>
  <PresentationFormat>On-screen Show (4:3)</PresentationFormat>
  <Paragraphs>323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IIC2133</vt:lpstr>
      <vt:lpstr>El conteo de votos</vt:lpstr>
      <vt:lpstr>El conteo de votos</vt:lpstr>
      <vt:lpstr>El diccionario</vt:lpstr>
      <vt:lpstr>El diccionario</vt:lpstr>
      <vt:lpstr>El Árbol Binario de Búsqueda</vt:lpstr>
      <vt:lpstr>El Árbol Binario de Búsqueda</vt:lpstr>
      <vt:lpstr>El Árbol Binario de Búsqueda</vt:lpstr>
      <vt:lpstr>El Árbol Binario de Búsqueda</vt:lpstr>
      <vt:lpstr>Operaciones del ABB</vt:lpstr>
      <vt:lpstr>Busquemos el 7</vt:lpstr>
      <vt:lpstr>Busquemos el 7</vt:lpstr>
      <vt:lpstr>Busquemos el 7</vt:lpstr>
      <vt:lpstr>Busquemos el 7</vt:lpstr>
      <vt:lpstr>PowerPoint Presentation</vt:lpstr>
      <vt:lpstr>Insertemos el 4</vt:lpstr>
      <vt:lpstr>Insertemos el 4</vt:lpstr>
      <vt:lpstr>Insertemos el 4</vt:lpstr>
      <vt:lpstr>Insertemos el 4</vt:lpstr>
      <vt:lpstr>Insertemos el 4</vt:lpstr>
      <vt:lpstr>Insertemos el 4</vt:lpstr>
      <vt:lpstr>PowerPoint Presentation</vt:lpstr>
      <vt:lpstr>Eliminación</vt:lpstr>
      <vt:lpstr>Eliminemos el 4</vt:lpstr>
      <vt:lpstr>Eliminemos el 4</vt:lpstr>
      <vt:lpstr>Eliminemos el 5</vt:lpstr>
      <vt:lpstr>Eliminemos el 5</vt:lpstr>
      <vt:lpstr>Antecesor y Sucesor</vt:lpstr>
      <vt:lpstr>PowerPoint Presentation</vt:lpstr>
      <vt:lpstr>PowerPoint Presentation</vt:lpstr>
      <vt:lpstr>Busquemos el sucesor del 6</vt:lpstr>
      <vt:lpstr>Busquemos el sucesor del 5</vt:lpstr>
      <vt:lpstr>PowerPoint Presentation</vt:lpstr>
      <vt:lpstr>Eliminemos el 5</vt:lpstr>
      <vt:lpstr>Eliminemos el 5</vt:lpstr>
      <vt:lpstr>Eliminemos el 5</vt:lpstr>
      <vt:lpstr>Eliminemos el 5</vt:lpstr>
      <vt:lpstr>Raíces y raíces</vt:lpstr>
      <vt:lpstr>Mismos datos, distinto árbol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conteo de votos</dc:title>
  <dc:creator>Vicente Errázuriz Quiroga</dc:creator>
  <cp:lastModifiedBy>Vicente Errázuriz Quiroga</cp:lastModifiedBy>
  <cp:revision>84</cp:revision>
  <dcterms:created xsi:type="dcterms:W3CDTF">2018-03-20T12:52:32Z</dcterms:created>
  <dcterms:modified xsi:type="dcterms:W3CDTF">2018-03-25T01:59:29Z</dcterms:modified>
</cp:coreProperties>
</file>