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6702"/>
    <a:srgbClr val="F4CB87"/>
    <a:srgbClr val="F39200"/>
    <a:srgbClr val="264751"/>
    <a:srgbClr val="447F8E"/>
    <a:srgbClr val="007AAF"/>
    <a:srgbClr val="50CDD9"/>
    <a:srgbClr val="00B2FF"/>
    <a:srgbClr val="009FE3"/>
    <a:srgbClr val="4E5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Énfasi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2D7-F5BF-9747-B938-449C024B7708}" type="datetimeFigureOut">
              <a:rPr lang="es-ES" smtClean="0"/>
              <a:t>12/12/16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22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2D7-F5BF-9747-B938-449C024B7708}" type="datetimeFigureOut">
              <a:rPr lang="es-ES" smtClean="0"/>
              <a:t>12/12/16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58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2D7-F5BF-9747-B938-449C024B7708}" type="datetimeFigureOut">
              <a:rPr lang="es-ES" smtClean="0"/>
              <a:t>12/12/16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48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2D7-F5BF-9747-B938-449C024B7708}" type="datetimeFigureOut">
              <a:rPr lang="es-ES" smtClean="0"/>
              <a:t>12/12/16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74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2D7-F5BF-9747-B938-449C024B7708}" type="datetimeFigureOut">
              <a:rPr lang="es-ES" smtClean="0"/>
              <a:t>12/12/16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026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2D7-F5BF-9747-B938-449C024B7708}" type="datetimeFigureOut">
              <a:rPr lang="es-ES" smtClean="0"/>
              <a:t>12/12/16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50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2D7-F5BF-9747-B938-449C024B7708}" type="datetimeFigureOut">
              <a:rPr lang="es-ES" smtClean="0"/>
              <a:t>12/12/16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631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2D7-F5BF-9747-B938-449C024B7708}" type="datetimeFigureOut">
              <a:rPr lang="es-ES" smtClean="0"/>
              <a:t>12/12/16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93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2D7-F5BF-9747-B938-449C024B7708}" type="datetimeFigureOut">
              <a:rPr lang="es-ES" smtClean="0"/>
              <a:t>12/12/16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179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2D7-F5BF-9747-B938-449C024B7708}" type="datetimeFigureOut">
              <a:rPr lang="es-ES" smtClean="0"/>
              <a:t>12/12/16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780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2D7-F5BF-9747-B938-449C024B7708}" type="datetimeFigureOut">
              <a:rPr lang="es-ES" smtClean="0"/>
              <a:t>12/12/16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479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DB2D7-F5BF-9747-B938-449C024B7708}" type="datetimeFigureOut">
              <a:rPr lang="es-ES" smtClean="0"/>
              <a:t>12/12/16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136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333082"/>
              </p:ext>
            </p:extLst>
          </p:nvPr>
        </p:nvGraphicFramePr>
        <p:xfrm>
          <a:off x="285413" y="1025700"/>
          <a:ext cx="8576736" cy="534847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5248"/>
                <a:gridCol w="1225248"/>
                <a:gridCol w="1225248"/>
                <a:gridCol w="1225248"/>
                <a:gridCol w="1225248"/>
                <a:gridCol w="1225248"/>
                <a:gridCol w="1225248"/>
              </a:tblGrid>
              <a:tr h="413801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Lunes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202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Martes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202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Mi</a:t>
                      </a:r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ércoles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202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Jueves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202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Viernes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202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ábado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202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Domingo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202E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061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10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061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13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14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15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16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17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18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Inicio actividades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061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20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21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22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23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24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25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Clase 1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061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27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28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29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30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31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3745533" y="242570"/>
            <a:ext cx="156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rgbClr val="E30613"/>
                </a:solidFill>
                <a:latin typeface="Black Metal Sans"/>
                <a:cs typeface="Black Metal Sans"/>
              </a:rPr>
              <a:t>Marzo</a:t>
            </a:r>
            <a:endParaRPr lang="es-ES" sz="3600" dirty="0">
              <a:solidFill>
                <a:srgbClr val="E30613"/>
              </a:solidFill>
              <a:latin typeface="Black Metal Sans"/>
              <a:cs typeface="Black Metal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092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88850"/>
              </p:ext>
            </p:extLst>
          </p:nvPr>
        </p:nvGraphicFramePr>
        <p:xfrm>
          <a:off x="285413" y="1025700"/>
          <a:ext cx="8576736" cy="534847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5248"/>
                <a:gridCol w="1225248"/>
                <a:gridCol w="1225248"/>
                <a:gridCol w="1225248"/>
                <a:gridCol w="1225248"/>
                <a:gridCol w="1225248"/>
                <a:gridCol w="1225248"/>
              </a:tblGrid>
              <a:tr h="413801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Lunes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20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Martes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20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Mi</a:t>
                      </a:r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ércoles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20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Jueves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20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Viernes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20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ábado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20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Domingo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A204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Clase 2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Clase 3</a:t>
                      </a:r>
                    </a:p>
                    <a:p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10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12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13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14</a:t>
                      </a:r>
                    </a:p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Viernes Santo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56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ábado Santo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56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16</a:t>
                      </a:r>
                    </a:p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Pascua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5601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17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18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19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20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21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Clase 4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23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24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25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26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27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28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29 </a:t>
                      </a:r>
                    </a:p>
                    <a:p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30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3745533" y="242570"/>
            <a:ext cx="1399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rgbClr val="BCCF00"/>
                </a:solidFill>
                <a:latin typeface="Black Metal Sans"/>
                <a:cs typeface="Black Metal Sans"/>
              </a:rPr>
              <a:t>Abril</a:t>
            </a:r>
            <a:endParaRPr lang="es-ES" sz="3600" dirty="0">
              <a:solidFill>
                <a:srgbClr val="BCCF00"/>
              </a:solidFill>
              <a:latin typeface="Black Metal Sans"/>
              <a:cs typeface="Black Metal Sans"/>
            </a:endParaRPr>
          </a:p>
        </p:txBody>
      </p:sp>
    </p:spTree>
    <p:extLst>
      <p:ext uri="{BB962C8B-B14F-4D97-AF65-F5344CB8AC3E}">
        <p14:creationId xmlns:p14="http://schemas.microsoft.com/office/powerpoint/2010/main" val="3022440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90236"/>
              </p:ext>
            </p:extLst>
          </p:nvPr>
        </p:nvGraphicFramePr>
        <p:xfrm>
          <a:off x="285413" y="1025700"/>
          <a:ext cx="8576736" cy="534847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5248"/>
                <a:gridCol w="1225248"/>
                <a:gridCol w="1225248"/>
                <a:gridCol w="1225248"/>
                <a:gridCol w="1225248"/>
                <a:gridCol w="1225248"/>
                <a:gridCol w="1225248"/>
              </a:tblGrid>
              <a:tr h="413801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Lunes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Martes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Mi</a:t>
                      </a:r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ércoles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Jueves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Viernes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ábado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Domingo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AF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D</a:t>
                      </a:r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í</a:t>
                      </a:r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a del trabajador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7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Clase 5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10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12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Clase</a:t>
                      </a:r>
                      <a:r>
                        <a:rPr lang="es-ES" baseline="0" dirty="0" smtClean="0">
                          <a:solidFill>
                            <a:schemeClr val="bg1"/>
                          </a:solidFill>
                        </a:rPr>
                        <a:t> 6</a:t>
                      </a:r>
                      <a:endParaRPr lang="es-E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14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15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16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17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18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19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Clase 7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21</a:t>
                      </a:r>
                    </a:p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Glorias navales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22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23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24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25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26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Clase 8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28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29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30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31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3745533" y="242570"/>
            <a:ext cx="1375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rgbClr val="009FE3"/>
                </a:solidFill>
                <a:latin typeface="Black Metal Sans"/>
                <a:cs typeface="Black Metal Sans"/>
              </a:rPr>
              <a:t>Mayo</a:t>
            </a:r>
            <a:endParaRPr lang="es-ES" sz="3600" dirty="0">
              <a:solidFill>
                <a:srgbClr val="009FE3"/>
              </a:solidFill>
              <a:latin typeface="Black Metal Sans"/>
              <a:cs typeface="Black Metal Sans"/>
            </a:endParaRPr>
          </a:p>
        </p:txBody>
      </p:sp>
    </p:spTree>
    <p:extLst>
      <p:ext uri="{BB962C8B-B14F-4D97-AF65-F5344CB8AC3E}">
        <p14:creationId xmlns:p14="http://schemas.microsoft.com/office/powerpoint/2010/main" val="318772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854490"/>
              </p:ext>
            </p:extLst>
          </p:nvPr>
        </p:nvGraphicFramePr>
        <p:xfrm>
          <a:off x="285413" y="1025700"/>
          <a:ext cx="8576736" cy="534847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5248"/>
                <a:gridCol w="1225248"/>
                <a:gridCol w="1225248"/>
                <a:gridCol w="1225248"/>
                <a:gridCol w="1225248"/>
                <a:gridCol w="1225248"/>
                <a:gridCol w="1225248"/>
              </a:tblGrid>
              <a:tr h="413801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Lunes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67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Martes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67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Mi</a:t>
                      </a:r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ércoles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67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Jueves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67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Viernes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67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ábado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67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Domingo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6702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Clase 9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92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Clase</a:t>
                      </a:r>
                      <a:r>
                        <a:rPr lang="es-ES" baseline="0" dirty="0" smtClean="0">
                          <a:solidFill>
                            <a:schemeClr val="bg1"/>
                          </a:solidFill>
                        </a:rPr>
                        <a:t> 10</a:t>
                      </a:r>
                      <a:endParaRPr lang="es-E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92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12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13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14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15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16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Paseo</a:t>
                      </a:r>
                      <a:r>
                        <a:rPr lang="es-ES" baseline="0" dirty="0" smtClean="0">
                          <a:solidFill>
                            <a:schemeClr val="bg1"/>
                          </a:solidFill>
                        </a:rPr>
                        <a:t> final semestre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92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18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19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20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21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22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23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25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26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27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28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29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39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3745533" y="242570"/>
            <a:ext cx="143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rgbClr val="F39200"/>
                </a:solidFill>
                <a:latin typeface="Black Metal Sans"/>
                <a:cs typeface="Black Metal Sans"/>
              </a:rPr>
              <a:t>Junio</a:t>
            </a:r>
            <a:endParaRPr lang="es-ES" sz="3600" dirty="0">
              <a:solidFill>
                <a:srgbClr val="F39200"/>
              </a:solidFill>
              <a:latin typeface="Black Metal Sans"/>
              <a:cs typeface="Black Metal Sans"/>
            </a:endParaRPr>
          </a:p>
        </p:txBody>
      </p:sp>
    </p:spTree>
    <p:extLst>
      <p:ext uri="{BB962C8B-B14F-4D97-AF65-F5344CB8AC3E}">
        <p14:creationId xmlns:p14="http://schemas.microsoft.com/office/powerpoint/2010/main" val="2845179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189</Words>
  <Application>Microsoft Macintosh PowerPoint</Application>
  <PresentationFormat>Presentación en pantalla (4:3)</PresentationFormat>
  <Paragraphs>171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Vial Undurraga</dc:creator>
  <cp:lastModifiedBy>Manuel Vial Undurraga</cp:lastModifiedBy>
  <cp:revision>10</cp:revision>
  <dcterms:created xsi:type="dcterms:W3CDTF">2016-12-12T15:13:46Z</dcterms:created>
  <dcterms:modified xsi:type="dcterms:W3CDTF">2016-12-12T16:20:25Z</dcterms:modified>
</cp:coreProperties>
</file>