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25E"/>
    <a:srgbClr val="BA202E"/>
    <a:srgbClr val="C8001D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22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5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8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7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6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9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7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36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3082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Inicio actividades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3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E30613"/>
                </a:solidFill>
              </a:rPr>
              <a:t>Marzo</a:t>
            </a:r>
            <a:endParaRPr lang="es-ES" sz="3600" dirty="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9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Presentación en pantalla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Vial Undurraga</dc:creator>
  <cp:lastModifiedBy>Manuel Vial Undurraga</cp:lastModifiedBy>
  <cp:revision>3</cp:revision>
  <dcterms:created xsi:type="dcterms:W3CDTF">2016-12-12T15:13:46Z</dcterms:created>
  <dcterms:modified xsi:type="dcterms:W3CDTF">2016-12-12T15:37:49Z</dcterms:modified>
</cp:coreProperties>
</file>