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7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2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146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49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45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5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68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199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318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88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671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21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84C8-D25C-DB4C-B4E4-B9DDEF0BDF85}" type="datetimeFigureOut">
              <a:rPr lang="es-ES_tradnl" smtClean="0"/>
              <a:t>27/5/18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F4B2-A43F-7F49-8DC7-1CEDC0336A8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25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29000" y="1143000"/>
            <a:ext cx="3371850" cy="4557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_tradnl"/>
          </a:p>
        </p:txBody>
      </p:sp>
      <p:cxnSp>
        <p:nvCxnSpPr>
          <p:cNvPr id="6" name="Conector recto 5"/>
          <p:cNvCxnSpPr/>
          <p:nvPr/>
        </p:nvCxnSpPr>
        <p:spPr>
          <a:xfrm>
            <a:off x="3695172" y="1808162"/>
            <a:ext cx="7143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709585" y="1468063"/>
            <a:ext cx="1924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 smtClean="0">
                <a:solidFill>
                  <a:schemeClr val="bg1"/>
                </a:solidFill>
                <a:latin typeface="Rex Bold " charset="0"/>
                <a:ea typeface="Rex Bold " charset="0"/>
                <a:cs typeface="Rex Bold " charset="0"/>
              </a:rPr>
              <a:t>Camino en línea recta entre ciudades</a:t>
            </a:r>
            <a:endParaRPr lang="es-ES_tradnl" sz="2000" dirty="0">
              <a:solidFill>
                <a:schemeClr val="bg1"/>
              </a:solidFill>
              <a:latin typeface="Rex Bold " charset="0"/>
              <a:ea typeface="Rex Bold " charset="0"/>
              <a:cs typeface="Rex Bold " charset="0"/>
            </a:endParaRPr>
          </a:p>
        </p:txBody>
      </p:sp>
      <p:cxnSp>
        <p:nvCxnSpPr>
          <p:cNvPr id="16" name="Conector curvado 15"/>
          <p:cNvCxnSpPr/>
          <p:nvPr/>
        </p:nvCxnSpPr>
        <p:spPr>
          <a:xfrm>
            <a:off x="3685381" y="3022690"/>
            <a:ext cx="801688" cy="262376"/>
          </a:xfrm>
          <a:prstGeom prst="curved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661694" y="2869567"/>
            <a:ext cx="196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bg1"/>
                </a:solidFill>
                <a:latin typeface="Rex Bold " charset="0"/>
                <a:ea typeface="Rex Bold " charset="0"/>
                <a:cs typeface="Rex Bold " charset="0"/>
              </a:rPr>
              <a:t>Ruta tomada por avión</a:t>
            </a:r>
            <a:endParaRPr lang="es-ES_tradnl" sz="2400" dirty="0">
              <a:solidFill>
                <a:schemeClr val="bg1"/>
              </a:solidFill>
              <a:latin typeface="Rex Bold " charset="0"/>
              <a:ea typeface="Rex Bold " charset="0"/>
              <a:cs typeface="Rex Bold " charset="0"/>
            </a:endParaRPr>
          </a:p>
        </p:txBody>
      </p:sp>
      <p:pic>
        <p:nvPicPr>
          <p:cNvPr id="1026" name="Picture 2" descr="esultado de imagen para marker google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04" y="4381059"/>
            <a:ext cx="599899" cy="9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4618833" y="4534465"/>
            <a:ext cx="2097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bg1"/>
                </a:solidFill>
                <a:latin typeface="Rex Bold " charset="0"/>
                <a:ea typeface="Rex Bold " charset="0"/>
                <a:cs typeface="Rex Bold " charset="0"/>
              </a:rPr>
              <a:t>Aeropuerto </a:t>
            </a:r>
            <a:r>
              <a:rPr lang="es-ES_tradnl" sz="2400" smtClean="0">
                <a:solidFill>
                  <a:schemeClr val="bg1"/>
                </a:solidFill>
                <a:latin typeface="Rex Bold " charset="0"/>
                <a:ea typeface="Rex Bold " charset="0"/>
                <a:cs typeface="Rex Bold " charset="0"/>
              </a:rPr>
              <a:t>de origen/destino</a:t>
            </a:r>
            <a:endParaRPr lang="es-ES_tradnl" sz="2400" dirty="0">
              <a:solidFill>
                <a:schemeClr val="bg1"/>
              </a:solidFill>
              <a:latin typeface="Rex Bold " charset="0"/>
              <a:ea typeface="Rex Bold " charset="0"/>
              <a:cs typeface="Rex Bold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29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Rex Bold 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Vandeputte</dc:creator>
  <cp:lastModifiedBy>Felipe Vandeputte</cp:lastModifiedBy>
  <cp:revision>2</cp:revision>
  <dcterms:created xsi:type="dcterms:W3CDTF">2018-05-27T19:54:52Z</dcterms:created>
  <dcterms:modified xsi:type="dcterms:W3CDTF">2018-05-27T20:22:34Z</dcterms:modified>
</cp:coreProperties>
</file>