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3CB77-912B-4796-9F74-1422EE998B31}" v="723" dt="2023-08-10T08:39:57.844"/>
    <p1510:client id="{CE280932-6EA8-47C9-99AC-0954E971E789}" v="25" dt="2023-08-10T09:33:45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lin Vanjour" userId="96c1a96521f8d4b3" providerId="Windows Live" clId="Web-{27E3CB77-912B-4796-9F74-1422EE998B31}"/>
    <pc:docChg chg="addSld modSld addMainMaster delMainMaster">
      <pc:chgData name="Franklin Vanjour" userId="96c1a96521f8d4b3" providerId="Windows Live" clId="Web-{27E3CB77-912B-4796-9F74-1422EE998B31}" dt="2023-08-10T08:39:57.844" v="795"/>
      <pc:docMkLst>
        <pc:docMk/>
      </pc:docMkLst>
      <pc:sldChg chg="addSp modSp mod setBg modClrScheme chgLayout">
        <pc:chgData name="Franklin Vanjour" userId="96c1a96521f8d4b3" providerId="Windows Live" clId="Web-{27E3CB77-912B-4796-9F74-1422EE998B31}" dt="2023-08-10T07:53:50.320" v="246" actId="20577"/>
        <pc:sldMkLst>
          <pc:docMk/>
          <pc:sldMk cId="109857222" sldId="256"/>
        </pc:sldMkLst>
        <pc:spChg chg="mod">
          <ac:chgData name="Franklin Vanjour" userId="96c1a96521f8d4b3" providerId="Windows Live" clId="Web-{27E3CB77-912B-4796-9F74-1422EE998B31}" dt="2023-08-10T07:38:24.709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anklin Vanjour" userId="96c1a96521f8d4b3" providerId="Windows Live" clId="Web-{27E3CB77-912B-4796-9F74-1422EE998B31}" dt="2023-08-10T07:53:50.320" v="24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8" creationId="{46F1F2C8-798B-4CCE-A851-94AFAF350BED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10" creationId="{755E9CD0-04B0-4A3C-B291-AD913379C713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12" creationId="{1DD8BF3B-6066-418C-8D1A-75C5E396FC04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14" creationId="{80BC66F9-7A74-4286-AD22-1174052CC22C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16" creationId="{D8142CC3-2B5C-48E6-9DF0-6C8ACBAF23EF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20" creationId="{46A89C79-8EF3-4AF9-B3D9-59A883F41C83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22" creationId="{EFE5CE34-4543-42E5-B82C-1F3D12422CDD}"/>
          </ac:spMkLst>
        </pc:spChg>
        <pc:spChg chg="add">
          <ac:chgData name="Franklin Vanjour" userId="96c1a96521f8d4b3" providerId="Windows Live" clId="Web-{27E3CB77-912B-4796-9F74-1422EE998B31}" dt="2023-08-10T07:37:56.833" v="0"/>
          <ac:spMkLst>
            <pc:docMk/>
            <pc:sldMk cId="109857222" sldId="256"/>
            <ac:spMk id="24" creationId="{72AF41FE-63D7-4695-81D2-66D2510E4486}"/>
          </ac:spMkLst>
        </pc:spChg>
        <pc:cxnChg chg="add">
          <ac:chgData name="Franklin Vanjour" userId="96c1a96521f8d4b3" providerId="Windows Live" clId="Web-{27E3CB77-912B-4796-9F74-1422EE998B31}" dt="2023-08-10T07:37:56.833" v="0"/>
          <ac:cxnSpMkLst>
            <pc:docMk/>
            <pc:sldMk cId="109857222" sldId="256"/>
            <ac:cxnSpMk id="18" creationId="{7B2D303B-3DD0-4319-9EAD-361847FEC71D}"/>
          </ac:cxnSpMkLst>
        </pc:cxnChg>
      </pc:sldChg>
      <pc:sldChg chg="addSp delSp modSp new mod setBg">
        <pc:chgData name="Franklin Vanjour" userId="96c1a96521f8d4b3" providerId="Windows Live" clId="Web-{27E3CB77-912B-4796-9F74-1422EE998B31}" dt="2023-08-10T07:49:07.826" v="176"/>
        <pc:sldMkLst>
          <pc:docMk/>
          <pc:sldMk cId="2498804616" sldId="257"/>
        </pc:sldMkLst>
        <pc:spChg chg="mod">
          <ac:chgData name="Franklin Vanjour" userId="96c1a96521f8d4b3" providerId="Windows Live" clId="Web-{27E3CB77-912B-4796-9F74-1422EE998B31}" dt="2023-08-10T07:49:07.795" v="175"/>
          <ac:spMkLst>
            <pc:docMk/>
            <pc:sldMk cId="2498804616" sldId="257"/>
            <ac:spMk id="2" creationId="{277F53F0-78A8-B0A1-23F9-FB0DF411B7F0}"/>
          </ac:spMkLst>
        </pc:spChg>
        <pc:spChg chg="add del mod">
          <ac:chgData name="Franklin Vanjour" userId="96c1a96521f8d4b3" providerId="Windows Live" clId="Web-{27E3CB77-912B-4796-9F74-1422EE998B31}" dt="2023-08-10T07:49:07.826" v="176"/>
          <ac:spMkLst>
            <pc:docMk/>
            <pc:sldMk cId="2498804616" sldId="257"/>
            <ac:spMk id="3" creationId="{A0A453BF-B279-66AC-AC16-CB846E599D98}"/>
          </ac:spMkLst>
        </pc:spChg>
        <pc:spChg chg="add del">
          <ac:chgData name="Franklin Vanjour" userId="96c1a96521f8d4b3" providerId="Windows Live" clId="Web-{27E3CB77-912B-4796-9F74-1422EE998B31}" dt="2023-08-10T07:49:07.795" v="175"/>
          <ac:spMkLst>
            <pc:docMk/>
            <pc:sldMk cId="2498804616" sldId="257"/>
            <ac:spMk id="9" creationId="{AE2B703B-46F9-481A-A605-82E2A828C4FA}"/>
          </ac:spMkLst>
        </pc:spChg>
        <pc:spChg chg="add del">
          <ac:chgData name="Franklin Vanjour" userId="96c1a96521f8d4b3" providerId="Windows Live" clId="Web-{27E3CB77-912B-4796-9F74-1422EE998B31}" dt="2023-08-10T07:49:07.795" v="175"/>
          <ac:spMkLst>
            <pc:docMk/>
            <pc:sldMk cId="2498804616" sldId="257"/>
            <ac:spMk id="11" creationId="{F13BE4D7-0C3D-4906-B230-A1C5B4665CCF}"/>
          </ac:spMkLst>
        </pc:spChg>
        <pc:graphicFrameChg chg="add del">
          <ac:chgData name="Franklin Vanjour" userId="96c1a96521f8d4b3" providerId="Windows Live" clId="Web-{27E3CB77-912B-4796-9F74-1422EE998B31}" dt="2023-08-10T07:49:07.795" v="175"/>
          <ac:graphicFrameMkLst>
            <pc:docMk/>
            <pc:sldMk cId="2498804616" sldId="257"/>
            <ac:graphicFrameMk id="5" creationId="{730857D2-0539-3CD1-B922-7568C4FCCC83}"/>
          </ac:graphicFrameMkLst>
        </pc:graphicFrameChg>
        <pc:graphicFrameChg chg="add">
          <ac:chgData name="Franklin Vanjour" userId="96c1a96521f8d4b3" providerId="Windows Live" clId="Web-{27E3CB77-912B-4796-9F74-1422EE998B31}" dt="2023-08-10T07:49:07.826" v="176"/>
          <ac:graphicFrameMkLst>
            <pc:docMk/>
            <pc:sldMk cId="2498804616" sldId="257"/>
            <ac:graphicFrameMk id="13" creationId="{183EE0A3-4CEB-1122-34D7-F3A7985079E0}"/>
          </ac:graphicFrameMkLst>
        </pc:graphicFrameChg>
      </pc:sldChg>
      <pc:sldChg chg="addSp delSp modSp new mod setBg">
        <pc:chgData name="Franklin Vanjour" userId="96c1a96521f8d4b3" providerId="Windows Live" clId="Web-{27E3CB77-912B-4796-9F74-1422EE998B31}" dt="2023-08-10T08:37:58.855" v="790" actId="20577"/>
        <pc:sldMkLst>
          <pc:docMk/>
          <pc:sldMk cId="3292132118" sldId="258"/>
        </pc:sldMkLst>
        <pc:spChg chg="mod">
          <ac:chgData name="Franklin Vanjour" userId="96c1a96521f8d4b3" providerId="Windows Live" clId="Web-{27E3CB77-912B-4796-9F74-1422EE998B31}" dt="2023-08-10T08:35:12.005" v="750"/>
          <ac:spMkLst>
            <pc:docMk/>
            <pc:sldMk cId="3292132118" sldId="258"/>
            <ac:spMk id="2" creationId="{CEECEAD1-370A-EF83-F654-45BF03869F7C}"/>
          </ac:spMkLst>
        </pc:spChg>
        <pc:spChg chg="add del mod">
          <ac:chgData name="Franklin Vanjour" userId="96c1a96521f8d4b3" providerId="Windows Live" clId="Web-{27E3CB77-912B-4796-9F74-1422EE998B31}" dt="2023-08-10T08:03:19.247" v="430"/>
          <ac:spMkLst>
            <pc:docMk/>
            <pc:sldMk cId="3292132118" sldId="258"/>
            <ac:spMk id="3" creationId="{077D0EE1-AC30-FD97-9338-9A79E25A3364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8" creationId="{F837543A-6020-4505-A233-C9DB4BF74011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10" creationId="{35B16301-FB18-48BA-A6DD-C37CAF6F9A18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12" creationId="{C3C0D90E-074A-4F52-9B11-B52BEF4BCBE5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14" creationId="{CABBD4C1-E6F8-46F6-8152-A8A97490BF4D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16" creationId="{83BA5EF5-1FE9-4BF9-83BB-269BCDDF6156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20" creationId="{88853921-7BC9-4BDE-ACAB-133C683C82D6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22" creationId="{09192968-3AE7-4470-A61C-97294BB92731}"/>
          </ac:spMkLst>
        </pc:spChg>
        <pc:spChg chg="add del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24" creationId="{3AB72E55-43E4-4356-BFE8-E2102CB0B505}"/>
          </ac:spMkLst>
        </pc:spChg>
        <pc:spChg chg="add del">
          <ac:chgData name="Franklin Vanjour" userId="96c1a96521f8d4b3" providerId="Windows Live" clId="Web-{27E3CB77-912B-4796-9F74-1422EE998B31}" dt="2023-08-10T08:35:12.005" v="750"/>
          <ac:spMkLst>
            <pc:docMk/>
            <pc:sldMk cId="3292132118" sldId="258"/>
            <ac:spMk id="31" creationId="{545D489D-16E1-484D-867B-144368D74B83}"/>
          </ac:spMkLst>
        </pc:spChg>
        <pc:spChg chg="add del">
          <ac:chgData name="Franklin Vanjour" userId="96c1a96521f8d4b3" providerId="Windows Live" clId="Web-{27E3CB77-912B-4796-9F74-1422EE998B31}" dt="2023-08-10T08:35:12.005" v="750"/>
          <ac:spMkLst>
            <pc:docMk/>
            <pc:sldMk cId="3292132118" sldId="258"/>
            <ac:spMk id="33" creationId="{49A496F5-B01E-4BF8-9D1E-C4E53B6F9652}"/>
          </ac:spMkLst>
        </pc:spChg>
        <pc:spChg chg="add del">
          <ac:chgData name="Franklin Vanjour" userId="96c1a96521f8d4b3" providerId="Windows Live" clId="Web-{27E3CB77-912B-4796-9F74-1422EE998B31}" dt="2023-08-10T08:35:12.005" v="750"/>
          <ac:spMkLst>
            <pc:docMk/>
            <pc:sldMk cId="3292132118" sldId="258"/>
            <ac:spMk id="35" creationId="{6E895C8D-1379-40B8-8B1B-B6F5AEAF0A6C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37" creationId="{F837543A-6020-4505-A233-C9DB4BF74011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38" creationId="{35B16301-FB18-48BA-A6DD-C37CAF6F9A18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39" creationId="{C3C0D90E-074A-4F52-9B11-B52BEF4BCBE5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0" creationId="{CABBD4C1-E6F8-46F6-8152-A8A97490BF4D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1" creationId="{83BA5EF5-1FE9-4BF9-83BB-269BCDDF6156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3" creationId="{88853921-7BC9-4BDE-ACAB-133C683C82D6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4" creationId="{09192968-3AE7-4470-A61C-97294BB92731}"/>
          </ac:spMkLst>
        </pc:spChg>
        <pc:spChg chg="add">
          <ac:chgData name="Franklin Vanjour" userId="96c1a96521f8d4b3" providerId="Windows Live" clId="Web-{27E3CB77-912B-4796-9F74-1422EE998B31}" dt="2023-08-10T08:35:12.036" v="751"/>
          <ac:spMkLst>
            <pc:docMk/>
            <pc:sldMk cId="3292132118" sldId="258"/>
            <ac:spMk id="45" creationId="{3AB72E55-43E4-4356-BFE8-E2102CB0B505}"/>
          </ac:spMkLst>
        </pc:spChg>
        <pc:graphicFrameChg chg="add del">
          <ac:chgData name="Franklin Vanjour" userId="96c1a96521f8d4b3" providerId="Windows Live" clId="Web-{27E3CB77-912B-4796-9F74-1422EE998B31}" dt="2023-08-10T08:00:15.631" v="400"/>
          <ac:graphicFrameMkLst>
            <pc:docMk/>
            <pc:sldMk cId="3292132118" sldId="258"/>
            <ac:graphicFrameMk id="5" creationId="{2348D9B7-E1B3-B94D-EC25-3D7FCC0D1BCC}"/>
          </ac:graphicFrameMkLst>
        </pc:graphicFrameChg>
        <pc:graphicFrameChg chg="add mod modGraphic">
          <ac:chgData name="Franklin Vanjour" userId="96c1a96521f8d4b3" providerId="Windows Live" clId="Web-{27E3CB77-912B-4796-9F74-1422EE998B31}" dt="2023-08-10T08:37:58.855" v="790" actId="20577"/>
          <ac:graphicFrameMkLst>
            <pc:docMk/>
            <pc:sldMk cId="3292132118" sldId="258"/>
            <ac:graphicFrameMk id="26" creationId="{054392C8-024C-E936-F9D0-02E4235E669C}"/>
          </ac:graphicFrameMkLst>
        </pc:graphicFrameChg>
        <pc:cxnChg chg="add del">
          <ac:chgData name="Franklin Vanjour" userId="96c1a96521f8d4b3" providerId="Windows Live" clId="Web-{27E3CB77-912B-4796-9F74-1422EE998B31}" dt="2023-08-10T08:35:12.036" v="751"/>
          <ac:cxnSpMkLst>
            <pc:docMk/>
            <pc:sldMk cId="3292132118" sldId="258"/>
            <ac:cxnSpMk id="18" creationId="{4B3BCACB-5880-460B-9606-8C433A9AF99D}"/>
          </ac:cxnSpMkLst>
        </pc:cxnChg>
        <pc:cxnChg chg="add">
          <ac:chgData name="Franklin Vanjour" userId="96c1a96521f8d4b3" providerId="Windows Live" clId="Web-{27E3CB77-912B-4796-9F74-1422EE998B31}" dt="2023-08-10T08:35:12.036" v="751"/>
          <ac:cxnSpMkLst>
            <pc:docMk/>
            <pc:sldMk cId="3292132118" sldId="258"/>
            <ac:cxnSpMk id="42" creationId="{4B3BCACB-5880-460B-9606-8C433A9AF99D}"/>
          </ac:cxnSpMkLst>
        </pc:cxnChg>
      </pc:sldChg>
      <pc:sldChg chg="addSp delSp modSp new mod setBg">
        <pc:chgData name="Franklin Vanjour" userId="96c1a96521f8d4b3" providerId="Windows Live" clId="Web-{27E3CB77-912B-4796-9F74-1422EE998B31}" dt="2023-08-10T08:34:20.003" v="748"/>
        <pc:sldMkLst>
          <pc:docMk/>
          <pc:sldMk cId="1041040240" sldId="259"/>
        </pc:sldMkLst>
        <pc:spChg chg="mod">
          <ac:chgData name="Franklin Vanjour" userId="96c1a96521f8d4b3" providerId="Windows Live" clId="Web-{27E3CB77-912B-4796-9F74-1422EE998B31}" dt="2023-08-10T08:34:20.003" v="748"/>
          <ac:spMkLst>
            <pc:docMk/>
            <pc:sldMk cId="1041040240" sldId="259"/>
            <ac:spMk id="2" creationId="{50C795DD-9301-0069-9958-DD76D9C3398B}"/>
          </ac:spMkLst>
        </pc:spChg>
        <pc:spChg chg="del mod">
          <ac:chgData name="Franklin Vanjour" userId="96c1a96521f8d4b3" providerId="Windows Live" clId="Web-{27E3CB77-912B-4796-9F74-1422EE998B31}" dt="2023-08-10T08:14:28.990" v="603"/>
          <ac:spMkLst>
            <pc:docMk/>
            <pc:sldMk cId="1041040240" sldId="259"/>
            <ac:spMk id="3" creationId="{FE58BE8C-A12E-C07A-9658-DB95C72B6A02}"/>
          </ac:spMkLst>
        </pc:spChg>
        <pc:spChg chg="add">
          <ac:chgData name="Franklin Vanjour" userId="96c1a96521f8d4b3" providerId="Windows Live" clId="Web-{27E3CB77-912B-4796-9F74-1422EE998B31}" dt="2023-08-10T08:34:20.003" v="748"/>
          <ac:spMkLst>
            <pc:docMk/>
            <pc:sldMk cId="1041040240" sldId="259"/>
            <ac:spMk id="10" creationId="{7DA1F35B-C8F7-4A5A-9339-7DA4D785B300}"/>
          </ac:spMkLst>
        </pc:spChg>
        <pc:spChg chg="add">
          <ac:chgData name="Franklin Vanjour" userId="96c1a96521f8d4b3" providerId="Windows Live" clId="Web-{27E3CB77-912B-4796-9F74-1422EE998B31}" dt="2023-08-10T08:34:20.003" v="748"/>
          <ac:spMkLst>
            <pc:docMk/>
            <pc:sldMk cId="1041040240" sldId="259"/>
            <ac:spMk id="12" creationId="{B2D4AD41-40DA-4A81-92F5-B6E3BA1ED82A}"/>
          </ac:spMkLst>
        </pc:spChg>
        <pc:graphicFrameChg chg="add mod modGraphic">
          <ac:chgData name="Franklin Vanjour" userId="96c1a96521f8d4b3" providerId="Windows Live" clId="Web-{27E3CB77-912B-4796-9F74-1422EE998B31}" dt="2023-08-10T08:34:20.003" v="748"/>
          <ac:graphicFrameMkLst>
            <pc:docMk/>
            <pc:sldMk cId="1041040240" sldId="259"/>
            <ac:graphicFrameMk id="5" creationId="{FB1E6B9D-C275-B995-E922-5946CC1BBE9C}"/>
          </ac:graphicFrameMkLst>
        </pc:graphicFrameChg>
      </pc:sldChg>
      <pc:sldChg chg="addSp delSp modSp new mod setBg">
        <pc:chgData name="Franklin Vanjour" userId="96c1a96521f8d4b3" providerId="Windows Live" clId="Web-{27E3CB77-912B-4796-9F74-1422EE998B31}" dt="2023-08-10T08:38:55.061" v="793" actId="20577"/>
        <pc:sldMkLst>
          <pc:docMk/>
          <pc:sldMk cId="2617256388" sldId="260"/>
        </pc:sldMkLst>
        <pc:spChg chg="mod">
          <ac:chgData name="Franklin Vanjour" userId="96c1a96521f8d4b3" providerId="Windows Live" clId="Web-{27E3CB77-912B-4796-9F74-1422EE998B31}" dt="2023-08-10T08:38:55.061" v="793" actId="20577"/>
          <ac:spMkLst>
            <pc:docMk/>
            <pc:sldMk cId="2617256388" sldId="260"/>
            <ac:spMk id="2" creationId="{BF5786F5-0397-BAAC-26BC-EA715782850C}"/>
          </ac:spMkLst>
        </pc:spChg>
        <pc:spChg chg="del mod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3" creationId="{C2946687-9D6E-E115-E0D4-BBA15A55BEA2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8" creationId="{F837543A-6020-4505-A233-C9DB4BF74011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10" creationId="{35B16301-FB18-48BA-A6DD-C37CAF6F9A18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12" creationId="{C3C0D90E-074A-4F52-9B11-B52BEF4BCBE5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14" creationId="{CABBD4C1-E6F8-46F6-8152-A8A97490BF4D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16" creationId="{83BA5EF5-1FE9-4BF9-83BB-269BCDDF6156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20" creationId="{88853921-7BC9-4BDE-ACAB-133C683C82D6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22" creationId="{09192968-3AE7-4470-A61C-97294BB92731}"/>
          </ac:spMkLst>
        </pc:spChg>
        <pc:spChg chg="add del">
          <ac:chgData name="Franklin Vanjour" userId="96c1a96521f8d4b3" providerId="Windows Live" clId="Web-{27E3CB77-912B-4796-9F74-1422EE998B31}" dt="2023-08-10T08:24:13.152" v="706"/>
          <ac:spMkLst>
            <pc:docMk/>
            <pc:sldMk cId="2617256388" sldId="260"/>
            <ac:spMk id="24" creationId="{3AB72E55-43E4-4356-BFE8-E2102CB0B505}"/>
          </ac:spMkLst>
        </pc:spChg>
        <pc:spChg chg="add del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0" creationId="{AE2B703B-46F9-481A-A605-82E2A828C4FA}"/>
          </ac:spMkLst>
        </pc:spChg>
        <pc:spChg chg="add del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2" creationId="{F13BE4D7-0C3D-4906-B230-A1C5B4665CCF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4" creationId="{AA5ED585-FEBB-4DAD-84C0-97BEE6C360C3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5" creationId="{EF6AC352-A720-4DB3-87CA-A33B0607CA2F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6" creationId="{8ECBFEF8-9038-4E5E-A5F1-E4DC2303553E}"/>
          </ac:spMkLst>
        </pc:spChg>
        <pc:spChg chg="add del">
          <ac:chgData name="Franklin Vanjour" userId="96c1a96521f8d4b3" providerId="Windows Live" clId="Web-{27E3CB77-912B-4796-9F74-1422EE998B31}" dt="2023-08-10T08:37:41.933" v="785"/>
          <ac:spMkLst>
            <pc:docMk/>
            <pc:sldMk cId="2617256388" sldId="260"/>
            <ac:spMk id="37" creationId="{7DA1F35B-C8F7-4A5A-9339-7DA4D785B300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38" creationId="{E77AE46B-A945-4A7E-9911-903176079DD0}"/>
          </ac:spMkLst>
        </pc:spChg>
        <pc:spChg chg="add del">
          <ac:chgData name="Franklin Vanjour" userId="96c1a96521f8d4b3" providerId="Windows Live" clId="Web-{27E3CB77-912B-4796-9F74-1422EE998B31}" dt="2023-08-10T08:37:41.933" v="785"/>
          <ac:spMkLst>
            <pc:docMk/>
            <pc:sldMk cId="2617256388" sldId="260"/>
            <ac:spMk id="39" creationId="{B2D4AD41-40DA-4A81-92F5-B6E3BA1ED82A}"/>
          </ac:spMkLst>
        </pc:spChg>
        <pc:spChg chg="add del">
          <ac:chgData name="Franklin Vanjour" userId="96c1a96521f8d4b3" providerId="Windows Live" clId="Web-{27E3CB77-912B-4796-9F74-1422EE998B31}" dt="2023-08-10T08:37:46.386" v="787"/>
          <ac:spMkLst>
            <pc:docMk/>
            <pc:sldMk cId="2617256388" sldId="260"/>
            <ac:spMk id="41" creationId="{7DA1F35B-C8F7-4A5A-9339-7DA4D785B300}"/>
          </ac:spMkLst>
        </pc:spChg>
        <pc:spChg chg="add del">
          <ac:chgData name="Franklin Vanjour" userId="96c1a96521f8d4b3" providerId="Windows Live" clId="Web-{27E3CB77-912B-4796-9F74-1422EE998B31}" dt="2023-08-10T08:37:46.386" v="787"/>
          <ac:spMkLst>
            <pc:docMk/>
            <pc:sldMk cId="2617256388" sldId="260"/>
            <ac:spMk id="42" creationId="{B2D4AD41-40DA-4A81-92F5-B6E3BA1ED82A}"/>
          </ac:spMkLst>
        </pc:spChg>
        <pc:spChg chg="add">
          <ac:chgData name="Franklin Vanjour" userId="96c1a96521f8d4b3" providerId="Windows Live" clId="Web-{27E3CB77-912B-4796-9F74-1422EE998B31}" dt="2023-08-10T08:38:43.591" v="791"/>
          <ac:spMkLst>
            <pc:docMk/>
            <pc:sldMk cId="2617256388" sldId="260"/>
            <ac:spMk id="43" creationId="{F37E8EB2-7BE0-4F3D-921C-F4E9C2C14929}"/>
          </ac:spMkLst>
        </pc:spChg>
        <pc:spChg chg="add del">
          <ac:chgData name="Franklin Vanjour" userId="96c1a96521f8d4b3" providerId="Windows Live" clId="Web-{27E3CB77-912B-4796-9F74-1422EE998B31}" dt="2023-08-10T08:37:52.418" v="789"/>
          <ac:spMkLst>
            <pc:docMk/>
            <pc:sldMk cId="2617256388" sldId="260"/>
            <ac:spMk id="44" creationId="{545D489D-16E1-484D-867B-144368D74B83}"/>
          </ac:spMkLst>
        </pc:spChg>
        <pc:spChg chg="add del">
          <ac:chgData name="Franklin Vanjour" userId="96c1a96521f8d4b3" providerId="Windows Live" clId="Web-{27E3CB77-912B-4796-9F74-1422EE998B31}" dt="2023-08-10T08:37:52.418" v="789"/>
          <ac:spMkLst>
            <pc:docMk/>
            <pc:sldMk cId="2617256388" sldId="260"/>
            <ac:spMk id="45" creationId="{49A496F5-B01E-4BF8-9D1E-C4E53B6F9652}"/>
          </ac:spMkLst>
        </pc:spChg>
        <pc:spChg chg="add del">
          <ac:chgData name="Franklin Vanjour" userId="96c1a96521f8d4b3" providerId="Windows Live" clId="Web-{27E3CB77-912B-4796-9F74-1422EE998B31}" dt="2023-08-10T08:37:52.418" v="789"/>
          <ac:spMkLst>
            <pc:docMk/>
            <pc:sldMk cId="2617256388" sldId="260"/>
            <ac:spMk id="46" creationId="{6E895C8D-1379-40B8-8B1B-B6F5AEAF0A6C}"/>
          </ac:spMkLst>
        </pc:spChg>
        <pc:graphicFrameChg chg="add mod modGraphic">
          <ac:chgData name="Franklin Vanjour" userId="96c1a96521f8d4b3" providerId="Windows Live" clId="Web-{27E3CB77-912B-4796-9F74-1422EE998B31}" dt="2023-08-10T08:37:52.418" v="789"/>
          <ac:graphicFrameMkLst>
            <pc:docMk/>
            <pc:sldMk cId="2617256388" sldId="260"/>
            <ac:graphicFrameMk id="26" creationId="{6C64CB05-55CE-7B2F-CD7C-8B11FF7536EF}"/>
          </ac:graphicFrameMkLst>
        </pc:graphicFrameChg>
        <pc:cxnChg chg="add del">
          <ac:chgData name="Franklin Vanjour" userId="96c1a96521f8d4b3" providerId="Windows Live" clId="Web-{27E3CB77-912B-4796-9F74-1422EE998B31}" dt="2023-08-10T08:24:13.152" v="706"/>
          <ac:cxnSpMkLst>
            <pc:docMk/>
            <pc:sldMk cId="2617256388" sldId="260"/>
            <ac:cxnSpMk id="18" creationId="{4B3BCACB-5880-460B-9606-8C433A9AF99D}"/>
          </ac:cxnSpMkLst>
        </pc:cxnChg>
      </pc:sldChg>
      <pc:sldChg chg="addSp delSp modSp new mod setBg">
        <pc:chgData name="Franklin Vanjour" userId="96c1a96521f8d4b3" providerId="Windows Live" clId="Web-{27E3CB77-912B-4796-9F74-1422EE998B31}" dt="2023-08-10T08:31:25.512" v="718" actId="14100"/>
        <pc:sldMkLst>
          <pc:docMk/>
          <pc:sldMk cId="666529392" sldId="261"/>
        </pc:sldMkLst>
        <pc:spChg chg="del">
          <ac:chgData name="Franklin Vanjour" userId="96c1a96521f8d4b3" providerId="Windows Live" clId="Web-{27E3CB77-912B-4796-9F74-1422EE998B31}" dt="2023-08-10T08:29:47.414" v="709"/>
          <ac:spMkLst>
            <pc:docMk/>
            <pc:sldMk cId="666529392" sldId="261"/>
            <ac:spMk id="2" creationId="{EC8FB681-BCAE-BE58-5EB4-94264C2C6BD5}"/>
          </ac:spMkLst>
        </pc:spChg>
        <pc:spChg chg="del">
          <ac:chgData name="Franklin Vanjour" userId="96c1a96521f8d4b3" providerId="Windows Live" clId="Web-{27E3CB77-912B-4796-9F74-1422EE998B31}" dt="2023-08-10T08:29:35.742" v="708"/>
          <ac:spMkLst>
            <pc:docMk/>
            <pc:sldMk cId="666529392" sldId="261"/>
            <ac:spMk id="3" creationId="{96141BFC-D519-1AA5-9294-4282B75542C4}"/>
          </ac:spMkLst>
        </pc:spChg>
        <pc:spChg chg="add del">
          <ac:chgData name="Franklin Vanjour" userId="96c1a96521f8d4b3" providerId="Windows Live" clId="Web-{27E3CB77-912B-4796-9F74-1422EE998B31}" dt="2023-08-10T08:30:58.605" v="715"/>
          <ac:spMkLst>
            <pc:docMk/>
            <pc:sldMk cId="666529392" sldId="261"/>
            <ac:spMk id="8" creationId="{7C5E9D17-34D3-8BB3-D9C1-EF8168D7CE8C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9" creationId="{AA5ED585-FEBB-4DAD-84C0-97BEE6C360C3}"/>
          </ac:spMkLst>
        </pc:spChg>
        <pc:spChg chg="add del">
          <ac:chgData name="Franklin Vanjour" userId="96c1a96521f8d4b3" providerId="Windows Live" clId="Web-{27E3CB77-912B-4796-9F74-1422EE998B31}" dt="2023-08-10T08:30:58.605" v="715"/>
          <ac:spMkLst>
            <pc:docMk/>
            <pc:sldMk cId="666529392" sldId="261"/>
            <ac:spMk id="11" creationId="{2EB492CD-616E-47F8-933B-5E2D952A0593}"/>
          </ac:spMkLst>
        </pc:spChg>
        <pc:spChg chg="add del">
          <ac:chgData name="Franklin Vanjour" userId="96c1a96521f8d4b3" providerId="Windows Live" clId="Web-{27E3CB77-912B-4796-9F74-1422EE998B31}" dt="2023-08-10T08:30:58.605" v="715"/>
          <ac:spMkLst>
            <pc:docMk/>
            <pc:sldMk cId="666529392" sldId="261"/>
            <ac:spMk id="13" creationId="{59383CF9-23B5-4335-9B21-1791C4CF1C75}"/>
          </ac:spMkLst>
        </pc:spChg>
        <pc:spChg chg="add del">
          <ac:chgData name="Franklin Vanjour" userId="96c1a96521f8d4b3" providerId="Windows Live" clId="Web-{27E3CB77-912B-4796-9F74-1422EE998B31}" dt="2023-08-10T08:30:58.605" v="715"/>
          <ac:spMkLst>
            <pc:docMk/>
            <pc:sldMk cId="666529392" sldId="261"/>
            <ac:spMk id="15" creationId="{0007FE00-9498-4706-B255-6437B0252C02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17" creationId="{E77AE46B-A945-4A7E-9911-903176079DD0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18" creationId="{EF6AC352-A720-4DB3-87CA-A33B0607CA2F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19" creationId="{8ECBFEF8-9038-4E5E-A5F1-E4DC2303553E}"/>
          </ac:spMkLst>
        </pc:spChg>
        <pc:spChg chg="add">
          <ac:chgData name="Franklin Vanjour" userId="96c1a96521f8d4b3" providerId="Windows Live" clId="Web-{27E3CB77-912B-4796-9F74-1422EE998B31}" dt="2023-08-10T08:30:58.605" v="716"/>
          <ac:spMkLst>
            <pc:docMk/>
            <pc:sldMk cId="666529392" sldId="261"/>
            <ac:spMk id="20" creationId="{F37E8EB2-7BE0-4F3D-921C-F4E9C2C14929}"/>
          </ac:spMkLst>
        </pc:spChg>
        <pc:picChg chg="add mod ord">
          <ac:chgData name="Franklin Vanjour" userId="96c1a96521f8d4b3" providerId="Windows Live" clId="Web-{27E3CB77-912B-4796-9F74-1422EE998B31}" dt="2023-08-10T08:31:25.512" v="718" actId="14100"/>
          <ac:picMkLst>
            <pc:docMk/>
            <pc:sldMk cId="666529392" sldId="261"/>
            <ac:picMk id="4" creationId="{D9DDB5C3-234E-39DC-7B50-C7131A6C63B3}"/>
          </ac:picMkLst>
        </pc:picChg>
      </pc:sldChg>
      <pc:sldChg chg="delSp new mod modClrScheme chgLayout">
        <pc:chgData name="Franklin Vanjour" userId="96c1a96521f8d4b3" providerId="Windows Live" clId="Web-{27E3CB77-912B-4796-9F74-1422EE998B31}" dt="2023-08-10T08:39:57.844" v="795"/>
        <pc:sldMkLst>
          <pc:docMk/>
          <pc:sldMk cId="266934787" sldId="262"/>
        </pc:sldMkLst>
        <pc:spChg chg="del">
          <ac:chgData name="Franklin Vanjour" userId="96c1a96521f8d4b3" providerId="Windows Live" clId="Web-{27E3CB77-912B-4796-9F74-1422EE998B31}" dt="2023-08-10T08:39:57.844" v="795"/>
          <ac:spMkLst>
            <pc:docMk/>
            <pc:sldMk cId="266934787" sldId="262"/>
            <ac:spMk id="2" creationId="{45C32744-4B5D-57ED-F7E3-6A0B1752F18D}"/>
          </ac:spMkLst>
        </pc:spChg>
        <pc:spChg chg="del">
          <ac:chgData name="Franklin Vanjour" userId="96c1a96521f8d4b3" providerId="Windows Live" clId="Web-{27E3CB77-912B-4796-9F74-1422EE998B31}" dt="2023-08-10T08:39:57.844" v="795"/>
          <ac:spMkLst>
            <pc:docMk/>
            <pc:sldMk cId="266934787" sldId="262"/>
            <ac:spMk id="3" creationId="{B06E2616-D9D7-3897-3FE9-25DA09306576}"/>
          </ac:spMkLst>
        </pc:spChg>
      </pc:sldChg>
      <pc:sldMasterChg chg="del delSldLayout">
        <pc:chgData name="Franklin Vanjour" userId="96c1a96521f8d4b3" providerId="Windows Live" clId="Web-{27E3CB77-912B-4796-9F74-1422EE998B31}" dt="2023-08-10T07:37:56.833" v="0"/>
        <pc:sldMasterMkLst>
          <pc:docMk/>
          <pc:sldMasterMk cId="2460954070" sldId="2147483660"/>
        </pc:sldMasterMkLst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ranklin Vanjour" userId="96c1a96521f8d4b3" providerId="Windows Live" clId="Web-{27E3CB77-912B-4796-9F74-1422EE998B31}" dt="2023-08-10T07:37:56.83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Franklin Vanjour" userId="96c1a96521f8d4b3" providerId="Windows Live" clId="Web-{27E3CB77-912B-4796-9F74-1422EE998B31}" dt="2023-08-10T07:37:56.833" v="0"/>
        <pc:sldMasterMkLst>
          <pc:docMk/>
          <pc:sldMasterMk cId="1635260324" sldId="2147483711"/>
        </pc:sldMasterMkLst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2007109212" sldId="2147483700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431082172" sldId="2147483701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2347068902" sldId="2147483702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1087472679" sldId="2147483703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1135807226" sldId="2147483704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2275459895" sldId="2147483705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984291818" sldId="2147483706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3969413466" sldId="2147483707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1807444842" sldId="2147483708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2631987418" sldId="2147483709"/>
          </pc:sldLayoutMkLst>
        </pc:sldLayoutChg>
        <pc:sldLayoutChg chg="add">
          <pc:chgData name="Franklin Vanjour" userId="96c1a96521f8d4b3" providerId="Windows Live" clId="Web-{27E3CB77-912B-4796-9F74-1422EE998B31}" dt="2023-08-10T07:37:56.833" v="0"/>
          <pc:sldLayoutMkLst>
            <pc:docMk/>
            <pc:sldMasterMk cId="1635260324" sldId="2147483711"/>
            <pc:sldLayoutMk cId="3882629230" sldId="2147483710"/>
          </pc:sldLayoutMkLst>
        </pc:sldLayoutChg>
      </pc:sldMasterChg>
    </pc:docChg>
  </pc:docChgLst>
  <pc:docChgLst>
    <pc:chgData name="Franklin Vanjour" userId="96c1a96521f8d4b3" providerId="Windows Live" clId="Web-{CE280932-6EA8-47C9-99AC-0954E971E789}"/>
    <pc:docChg chg="modSld">
      <pc:chgData name="Franklin Vanjour" userId="96c1a96521f8d4b3" providerId="Windows Live" clId="Web-{CE280932-6EA8-47C9-99AC-0954E971E789}" dt="2023-08-10T09:33:45.619" v="36" actId="20577"/>
      <pc:docMkLst>
        <pc:docMk/>
      </pc:docMkLst>
      <pc:sldChg chg="modSp">
        <pc:chgData name="Franklin Vanjour" userId="96c1a96521f8d4b3" providerId="Windows Live" clId="Web-{CE280932-6EA8-47C9-99AC-0954E971E789}" dt="2023-08-10T09:33:45.619" v="36" actId="20577"/>
        <pc:sldMkLst>
          <pc:docMk/>
          <pc:sldMk cId="109857222" sldId="256"/>
        </pc:sldMkLst>
        <pc:spChg chg="mod">
          <ac:chgData name="Franklin Vanjour" userId="96c1a96521f8d4b3" providerId="Windows Live" clId="Web-{CE280932-6EA8-47C9-99AC-0954E971E789}" dt="2023-08-10T08:48:37.581" v="3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anklin Vanjour" userId="96c1a96521f8d4b3" providerId="Windows Live" clId="Web-{CE280932-6EA8-47C9-99AC-0954E971E789}" dt="2023-08-10T09:33:45.619" v="3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ranklin Vanjour" userId="96c1a96521f8d4b3" providerId="Windows Live" clId="Web-{CE280932-6EA8-47C9-99AC-0954E971E789}" dt="2023-08-10T08:46:14.437" v="12" actId="20577"/>
        <pc:sldMkLst>
          <pc:docMk/>
          <pc:sldMk cId="2498804616" sldId="257"/>
        </pc:sldMkLst>
        <pc:graphicFrameChg chg="modGraphic">
          <ac:chgData name="Franklin Vanjour" userId="96c1a96521f8d4b3" providerId="Windows Live" clId="Web-{CE280932-6EA8-47C9-99AC-0954E971E789}" dt="2023-08-10T08:46:14.437" v="12" actId="20577"/>
          <ac:graphicFrameMkLst>
            <pc:docMk/>
            <pc:sldMk cId="2498804616" sldId="257"/>
            <ac:graphicFrameMk id="13" creationId="{183EE0A3-4CEB-1122-34D7-F3A7985079E0}"/>
          </ac:graphicFrameMkLst>
        </pc:graphicFrameChg>
      </pc:sldChg>
      <pc:sldChg chg="modSp">
        <pc:chgData name="Franklin Vanjour" userId="96c1a96521f8d4b3" providerId="Windows Live" clId="Web-{CE280932-6EA8-47C9-99AC-0954E971E789}" dt="2023-08-10T08:47:01.469" v="18" actId="20577"/>
        <pc:sldMkLst>
          <pc:docMk/>
          <pc:sldMk cId="3292132118" sldId="258"/>
        </pc:sldMkLst>
        <pc:graphicFrameChg chg="modGraphic">
          <ac:chgData name="Franklin Vanjour" userId="96c1a96521f8d4b3" providerId="Windows Live" clId="Web-{CE280932-6EA8-47C9-99AC-0954E971E789}" dt="2023-08-10T08:47:01.469" v="18" actId="20577"/>
          <ac:graphicFrameMkLst>
            <pc:docMk/>
            <pc:sldMk cId="3292132118" sldId="258"/>
            <ac:graphicFrameMk id="26" creationId="{054392C8-024C-E936-F9D0-02E4235E669C}"/>
          </ac:graphicFrameMkLst>
        </pc:graphicFrameChg>
      </pc:sldChg>
      <pc:sldChg chg="addSp delSp modSp mod setBg modClrScheme chgLayout">
        <pc:chgData name="Franklin Vanjour" userId="96c1a96521f8d4b3" providerId="Windows Live" clId="Web-{CE280932-6EA8-47C9-99AC-0954E971E789}" dt="2023-08-10T08:42:20.228" v="4"/>
        <pc:sldMkLst>
          <pc:docMk/>
          <pc:sldMk cId="266934787" sldId="262"/>
        </pc:sldMkLst>
        <pc:spChg chg="add mo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2" creationId="{A783CA8D-CFCE-1E3F-E096-8117C36E7F35}"/>
          </ac:spMkLst>
        </pc:spChg>
        <pc:spChg chg="add del mod">
          <ac:chgData name="Franklin Vanjour" userId="96c1a96521f8d4b3" providerId="Windows Live" clId="Web-{CE280932-6EA8-47C9-99AC-0954E971E789}" dt="2023-08-10T08:42:07.009" v="3"/>
          <ac:spMkLst>
            <pc:docMk/>
            <pc:sldMk cId="266934787" sldId="262"/>
            <ac:spMk id="3" creationId="{E9235B50-3716-8ECA-2BC8-F72B9B4C8486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7" creationId="{46F1F2C8-798B-4CCE-A851-94AFAF350BED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9" creationId="{755E9CD0-04B0-4A3C-B291-AD913379C713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11" creationId="{1DD8BF3B-6066-418C-8D1A-75C5E396FC04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13" creationId="{80BC66F9-7A74-4286-AD22-1174052CC22C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15" creationId="{D8142CC3-2B5C-48E6-9DF0-6C8ACBAF23EF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19" creationId="{46A89C79-8EF3-4AF9-B3D9-59A883F41C83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21" creationId="{EFE5CE34-4543-42E5-B82C-1F3D12422CDD}"/>
          </ac:spMkLst>
        </pc:spChg>
        <pc:spChg chg="add">
          <ac:chgData name="Franklin Vanjour" userId="96c1a96521f8d4b3" providerId="Windows Live" clId="Web-{CE280932-6EA8-47C9-99AC-0954E971E789}" dt="2023-08-10T08:42:20.228" v="4"/>
          <ac:spMkLst>
            <pc:docMk/>
            <pc:sldMk cId="266934787" sldId="262"/>
            <ac:spMk id="23" creationId="{72AF41FE-63D7-4695-81D2-66D2510E4486}"/>
          </ac:spMkLst>
        </pc:spChg>
        <pc:cxnChg chg="add">
          <ac:chgData name="Franklin Vanjour" userId="96c1a96521f8d4b3" providerId="Windows Live" clId="Web-{CE280932-6EA8-47C9-99AC-0954E971E789}" dt="2023-08-10T08:42:20.228" v="4"/>
          <ac:cxnSpMkLst>
            <pc:docMk/>
            <pc:sldMk cId="266934787" sldId="262"/>
            <ac:cxnSpMk id="17" creationId="{7B2D303B-3DD0-4319-9EAD-361847FEC71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537E-705B-4A9B-95BC-EF351D131DE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C6683B-1D28-4872-9AAE-7943B173BE0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/>
            <a:t>2 players compete to win the most points. The first to</a:t>
          </a:r>
          <a:r>
            <a:rPr lang="en-GB" dirty="0">
              <a:latin typeface="Tw Cen MT"/>
            </a:rPr>
            <a:t> 11</a:t>
          </a:r>
          <a:r>
            <a:rPr lang="en-GB" dirty="0"/>
            <a:t> points wins</a:t>
          </a:r>
          <a:endParaRPr lang="en-US" dirty="0"/>
        </a:p>
      </dgm:t>
    </dgm:pt>
    <dgm:pt modelId="{0FEA87C6-E307-4CA4-86B2-EA013B8DDCAD}" type="parTrans" cxnId="{AC298C57-B3D4-418D-A079-B8744EF0A2EC}">
      <dgm:prSet/>
      <dgm:spPr/>
      <dgm:t>
        <a:bodyPr/>
        <a:lstStyle/>
        <a:p>
          <a:endParaRPr lang="en-US"/>
        </a:p>
      </dgm:t>
    </dgm:pt>
    <dgm:pt modelId="{B7842099-CB10-4A50-8938-5C1B5B395F21}" type="sibTrans" cxnId="{AC298C57-B3D4-418D-A079-B8744EF0A2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941FDF-8BF5-4020-BBF6-A1BD8042E14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It similar to a game of ping pong where each player hits the ball towards the opponent.</a:t>
          </a:r>
          <a:endParaRPr lang="en-US" dirty="0"/>
        </a:p>
      </dgm:t>
    </dgm:pt>
    <dgm:pt modelId="{AFF1657B-97F8-41B5-AA24-ABA5B9EDEDC2}" type="parTrans" cxnId="{A5CFFA5B-9CE4-4E1D-9259-0DBB2B7A8692}">
      <dgm:prSet/>
      <dgm:spPr/>
      <dgm:t>
        <a:bodyPr/>
        <a:lstStyle/>
        <a:p>
          <a:endParaRPr lang="en-US"/>
        </a:p>
      </dgm:t>
    </dgm:pt>
    <dgm:pt modelId="{383B744B-886E-4157-B292-7EB61208B354}" type="sibTrans" cxnId="{A5CFFA5B-9CE4-4E1D-9259-0DBB2B7A86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344C63-6657-47FD-A726-C493144B3BA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You win a point when your opponent misses the ball</a:t>
          </a:r>
          <a:endParaRPr lang="en-US" dirty="0"/>
        </a:p>
      </dgm:t>
    </dgm:pt>
    <dgm:pt modelId="{6AEEEB37-1FF3-4B44-9C59-16394933AE19}" type="parTrans" cxnId="{8494259A-A2A2-4A7E-9A99-946AC228685B}">
      <dgm:prSet/>
      <dgm:spPr/>
      <dgm:t>
        <a:bodyPr/>
        <a:lstStyle/>
        <a:p>
          <a:endParaRPr lang="en-US"/>
        </a:p>
      </dgm:t>
    </dgm:pt>
    <dgm:pt modelId="{542CB3E2-691C-446A-951B-7E6510374695}" type="sibTrans" cxnId="{8494259A-A2A2-4A7E-9A99-946AC22868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DA45A9-A2C0-47F5-BE5A-30735095C1A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ball can bounce of the side walls before it reaches the other player</a:t>
          </a:r>
          <a:endParaRPr lang="en-US" dirty="0"/>
        </a:p>
      </dgm:t>
    </dgm:pt>
    <dgm:pt modelId="{534F8EC5-3FAF-4DB5-988D-CF0EABB00715}" type="parTrans" cxnId="{4940EC81-DC0E-46FE-A8BD-A7A0D466FF7E}">
      <dgm:prSet/>
      <dgm:spPr/>
      <dgm:t>
        <a:bodyPr/>
        <a:lstStyle/>
        <a:p>
          <a:endParaRPr lang="en-US"/>
        </a:p>
      </dgm:t>
    </dgm:pt>
    <dgm:pt modelId="{5A4F6709-3CDD-431B-AD9E-6A4FF65588FA}" type="sibTrans" cxnId="{4940EC81-DC0E-46FE-A8BD-A7A0D466FF7E}">
      <dgm:prSet/>
      <dgm:spPr/>
      <dgm:t>
        <a:bodyPr/>
        <a:lstStyle/>
        <a:p>
          <a:endParaRPr lang="en-US"/>
        </a:p>
      </dgm:t>
    </dgm:pt>
    <dgm:pt modelId="{0CCC5470-04B6-46EF-866D-1148C6831337}" type="pres">
      <dgm:prSet presAssocID="{8843537E-705B-4A9B-95BC-EF351D131DEE}" presName="root" presStyleCnt="0">
        <dgm:presLayoutVars>
          <dgm:dir/>
          <dgm:resizeHandles val="exact"/>
        </dgm:presLayoutVars>
      </dgm:prSet>
      <dgm:spPr/>
    </dgm:pt>
    <dgm:pt modelId="{F1F24B68-88BF-4610-8238-99452D781040}" type="pres">
      <dgm:prSet presAssocID="{8843537E-705B-4A9B-95BC-EF351D131DEE}" presName="container" presStyleCnt="0">
        <dgm:presLayoutVars>
          <dgm:dir/>
          <dgm:resizeHandles val="exact"/>
        </dgm:presLayoutVars>
      </dgm:prSet>
      <dgm:spPr/>
    </dgm:pt>
    <dgm:pt modelId="{A2E60D87-62DE-4A26-B471-B34E34FF2FC7}" type="pres">
      <dgm:prSet presAssocID="{92C6683B-1D28-4872-9AAE-7943B173BE0D}" presName="compNode" presStyleCnt="0"/>
      <dgm:spPr/>
    </dgm:pt>
    <dgm:pt modelId="{871B5E87-2922-407C-A132-015C0BEDC963}" type="pres">
      <dgm:prSet presAssocID="{92C6683B-1D28-4872-9AAE-7943B173BE0D}" presName="iconBgRect" presStyleLbl="bgShp" presStyleIdx="0" presStyleCnt="4"/>
      <dgm:spPr/>
    </dgm:pt>
    <dgm:pt modelId="{364C27C9-7AE3-4A6F-B9FD-29FBD754A15A}" type="pres">
      <dgm:prSet presAssocID="{92C6683B-1D28-4872-9AAE-7943B173BE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A09BA54-70DB-4EEB-A11F-9122B1D924F6}" type="pres">
      <dgm:prSet presAssocID="{92C6683B-1D28-4872-9AAE-7943B173BE0D}" presName="spaceRect" presStyleCnt="0"/>
      <dgm:spPr/>
    </dgm:pt>
    <dgm:pt modelId="{E8EA457B-49A8-4405-8406-6C8A8876FDBF}" type="pres">
      <dgm:prSet presAssocID="{92C6683B-1D28-4872-9AAE-7943B173BE0D}" presName="textRect" presStyleLbl="revTx" presStyleIdx="0" presStyleCnt="4">
        <dgm:presLayoutVars>
          <dgm:chMax val="1"/>
          <dgm:chPref val="1"/>
        </dgm:presLayoutVars>
      </dgm:prSet>
      <dgm:spPr/>
    </dgm:pt>
    <dgm:pt modelId="{56EDDC20-D384-490E-9208-B236016CD21D}" type="pres">
      <dgm:prSet presAssocID="{B7842099-CB10-4A50-8938-5C1B5B395F21}" presName="sibTrans" presStyleLbl="sibTrans2D1" presStyleIdx="0" presStyleCnt="0"/>
      <dgm:spPr/>
    </dgm:pt>
    <dgm:pt modelId="{0FF61C60-57F0-44B6-AF39-B6F2306B1588}" type="pres">
      <dgm:prSet presAssocID="{A2941FDF-8BF5-4020-BBF6-A1BD8042E14E}" presName="compNode" presStyleCnt="0"/>
      <dgm:spPr/>
    </dgm:pt>
    <dgm:pt modelId="{12546A2A-E506-4594-BAC8-9FA5DD6993D0}" type="pres">
      <dgm:prSet presAssocID="{A2941FDF-8BF5-4020-BBF6-A1BD8042E14E}" presName="iconBgRect" presStyleLbl="bgShp" presStyleIdx="1" presStyleCnt="4"/>
      <dgm:spPr/>
    </dgm:pt>
    <dgm:pt modelId="{4420CF23-C59D-4F18-97FB-84C2C64CE045}" type="pres">
      <dgm:prSet presAssocID="{A2941FDF-8BF5-4020-BBF6-A1BD8042E1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B6345F10-E12F-4D80-8547-5F2D7FAB5C88}" type="pres">
      <dgm:prSet presAssocID="{A2941FDF-8BF5-4020-BBF6-A1BD8042E14E}" presName="spaceRect" presStyleCnt="0"/>
      <dgm:spPr/>
    </dgm:pt>
    <dgm:pt modelId="{F0F6A61F-0F4B-4C3F-BB46-297C5A5B5C75}" type="pres">
      <dgm:prSet presAssocID="{A2941FDF-8BF5-4020-BBF6-A1BD8042E14E}" presName="textRect" presStyleLbl="revTx" presStyleIdx="1" presStyleCnt="4">
        <dgm:presLayoutVars>
          <dgm:chMax val="1"/>
          <dgm:chPref val="1"/>
        </dgm:presLayoutVars>
      </dgm:prSet>
      <dgm:spPr/>
    </dgm:pt>
    <dgm:pt modelId="{BB9C9722-446C-406A-A29B-76BE838619AB}" type="pres">
      <dgm:prSet presAssocID="{383B744B-886E-4157-B292-7EB61208B354}" presName="sibTrans" presStyleLbl="sibTrans2D1" presStyleIdx="0" presStyleCnt="0"/>
      <dgm:spPr/>
    </dgm:pt>
    <dgm:pt modelId="{51347E4F-856C-41E0-A6D9-522FF582E60A}" type="pres">
      <dgm:prSet presAssocID="{B1344C63-6657-47FD-A726-C493144B3BA2}" presName="compNode" presStyleCnt="0"/>
      <dgm:spPr/>
    </dgm:pt>
    <dgm:pt modelId="{575FAB63-483C-475F-96A8-FDED70A0B50E}" type="pres">
      <dgm:prSet presAssocID="{B1344C63-6657-47FD-A726-C493144B3BA2}" presName="iconBgRect" presStyleLbl="bgShp" presStyleIdx="2" presStyleCnt="4"/>
      <dgm:spPr/>
    </dgm:pt>
    <dgm:pt modelId="{1EB0DC46-E1EB-4B55-9BDD-87692B444580}" type="pres">
      <dgm:prSet presAssocID="{B1344C63-6657-47FD-A726-C493144B3B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C1A4450E-1FA9-46B3-AAC7-F5AE2CFD0C8F}" type="pres">
      <dgm:prSet presAssocID="{B1344C63-6657-47FD-A726-C493144B3BA2}" presName="spaceRect" presStyleCnt="0"/>
      <dgm:spPr/>
    </dgm:pt>
    <dgm:pt modelId="{9A22D9DC-D9C7-4451-8BC5-43FBC813001C}" type="pres">
      <dgm:prSet presAssocID="{B1344C63-6657-47FD-A726-C493144B3BA2}" presName="textRect" presStyleLbl="revTx" presStyleIdx="2" presStyleCnt="4">
        <dgm:presLayoutVars>
          <dgm:chMax val="1"/>
          <dgm:chPref val="1"/>
        </dgm:presLayoutVars>
      </dgm:prSet>
      <dgm:spPr/>
    </dgm:pt>
    <dgm:pt modelId="{88B96785-9574-4393-8FC3-98D4AE4AE4FE}" type="pres">
      <dgm:prSet presAssocID="{542CB3E2-691C-446A-951B-7E6510374695}" presName="sibTrans" presStyleLbl="sibTrans2D1" presStyleIdx="0" presStyleCnt="0"/>
      <dgm:spPr/>
    </dgm:pt>
    <dgm:pt modelId="{5569C6B1-B97F-4D19-9752-446E058606CC}" type="pres">
      <dgm:prSet presAssocID="{A7DA45A9-A2C0-47F5-BE5A-30735095C1A3}" presName="compNode" presStyleCnt="0"/>
      <dgm:spPr/>
    </dgm:pt>
    <dgm:pt modelId="{A9601897-4BF3-4C64-966E-62B4F16305D3}" type="pres">
      <dgm:prSet presAssocID="{A7DA45A9-A2C0-47F5-BE5A-30735095C1A3}" presName="iconBgRect" presStyleLbl="bgShp" presStyleIdx="3" presStyleCnt="4"/>
      <dgm:spPr/>
    </dgm:pt>
    <dgm:pt modelId="{54C456A8-BD63-46AE-B0A2-D78505174ACE}" type="pres">
      <dgm:prSet presAssocID="{A7DA45A9-A2C0-47F5-BE5A-30735095C1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3DF1CB2B-90D2-4F67-A9ED-5E141952DAF8}" type="pres">
      <dgm:prSet presAssocID="{A7DA45A9-A2C0-47F5-BE5A-30735095C1A3}" presName="spaceRect" presStyleCnt="0"/>
      <dgm:spPr/>
    </dgm:pt>
    <dgm:pt modelId="{0C105BA0-116F-4905-8A23-6428FBED1AC6}" type="pres">
      <dgm:prSet presAssocID="{A7DA45A9-A2C0-47F5-BE5A-30735095C1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1007622-2B2D-4FE1-8DDF-84B2401846B3}" type="presOf" srcId="{8843537E-705B-4A9B-95BC-EF351D131DEE}" destId="{0CCC5470-04B6-46EF-866D-1148C6831337}" srcOrd="0" destOrd="0" presId="urn:microsoft.com/office/officeart/2018/2/layout/IconCircleList"/>
    <dgm:cxn modelId="{A5CFFA5B-9CE4-4E1D-9259-0DBB2B7A8692}" srcId="{8843537E-705B-4A9B-95BC-EF351D131DEE}" destId="{A2941FDF-8BF5-4020-BBF6-A1BD8042E14E}" srcOrd="1" destOrd="0" parTransId="{AFF1657B-97F8-41B5-AA24-ABA5B9EDEDC2}" sibTransId="{383B744B-886E-4157-B292-7EB61208B354}"/>
    <dgm:cxn modelId="{30CFD548-8C4C-4042-B9E0-8B3839D9679D}" type="presOf" srcId="{383B744B-886E-4157-B292-7EB61208B354}" destId="{BB9C9722-446C-406A-A29B-76BE838619AB}" srcOrd="0" destOrd="0" presId="urn:microsoft.com/office/officeart/2018/2/layout/IconCircleList"/>
    <dgm:cxn modelId="{AC298C57-B3D4-418D-A079-B8744EF0A2EC}" srcId="{8843537E-705B-4A9B-95BC-EF351D131DEE}" destId="{92C6683B-1D28-4872-9AAE-7943B173BE0D}" srcOrd="0" destOrd="0" parTransId="{0FEA87C6-E307-4CA4-86B2-EA013B8DDCAD}" sibTransId="{B7842099-CB10-4A50-8938-5C1B5B395F21}"/>
    <dgm:cxn modelId="{4940EC81-DC0E-46FE-A8BD-A7A0D466FF7E}" srcId="{8843537E-705B-4A9B-95BC-EF351D131DEE}" destId="{A7DA45A9-A2C0-47F5-BE5A-30735095C1A3}" srcOrd="3" destOrd="0" parTransId="{534F8EC5-3FAF-4DB5-988D-CF0EABB00715}" sibTransId="{5A4F6709-3CDD-431B-AD9E-6A4FF65588FA}"/>
    <dgm:cxn modelId="{5483C383-4B86-4148-B85C-B6DFEE9B4445}" type="presOf" srcId="{A7DA45A9-A2C0-47F5-BE5A-30735095C1A3}" destId="{0C105BA0-116F-4905-8A23-6428FBED1AC6}" srcOrd="0" destOrd="0" presId="urn:microsoft.com/office/officeart/2018/2/layout/IconCircleList"/>
    <dgm:cxn modelId="{3B7D6695-28F7-4303-87F2-CA305984011A}" type="presOf" srcId="{B1344C63-6657-47FD-A726-C493144B3BA2}" destId="{9A22D9DC-D9C7-4451-8BC5-43FBC813001C}" srcOrd="0" destOrd="0" presId="urn:microsoft.com/office/officeart/2018/2/layout/IconCircleList"/>
    <dgm:cxn modelId="{8494259A-A2A2-4A7E-9A99-946AC228685B}" srcId="{8843537E-705B-4A9B-95BC-EF351D131DEE}" destId="{B1344C63-6657-47FD-A726-C493144B3BA2}" srcOrd="2" destOrd="0" parTransId="{6AEEEB37-1FF3-4B44-9C59-16394933AE19}" sibTransId="{542CB3E2-691C-446A-951B-7E6510374695}"/>
    <dgm:cxn modelId="{388ADFA1-CF54-482B-AB2B-4620D9130418}" type="presOf" srcId="{92C6683B-1D28-4872-9AAE-7943B173BE0D}" destId="{E8EA457B-49A8-4405-8406-6C8A8876FDBF}" srcOrd="0" destOrd="0" presId="urn:microsoft.com/office/officeart/2018/2/layout/IconCircleList"/>
    <dgm:cxn modelId="{08058DA8-51EF-4471-A264-AEF5EA4B3772}" type="presOf" srcId="{542CB3E2-691C-446A-951B-7E6510374695}" destId="{88B96785-9574-4393-8FC3-98D4AE4AE4FE}" srcOrd="0" destOrd="0" presId="urn:microsoft.com/office/officeart/2018/2/layout/IconCircleList"/>
    <dgm:cxn modelId="{0A8BA3B7-6169-4B17-BC96-8DF3BA5EB5B2}" type="presOf" srcId="{B7842099-CB10-4A50-8938-5C1B5B395F21}" destId="{56EDDC20-D384-490E-9208-B236016CD21D}" srcOrd="0" destOrd="0" presId="urn:microsoft.com/office/officeart/2018/2/layout/IconCircleList"/>
    <dgm:cxn modelId="{CFB6F9F8-2FAC-43F8-9D35-FBAEB6038EAE}" type="presOf" srcId="{A2941FDF-8BF5-4020-BBF6-A1BD8042E14E}" destId="{F0F6A61F-0F4B-4C3F-BB46-297C5A5B5C75}" srcOrd="0" destOrd="0" presId="urn:microsoft.com/office/officeart/2018/2/layout/IconCircleList"/>
    <dgm:cxn modelId="{64E55583-6243-493C-98D2-7F061BCE930A}" type="presParOf" srcId="{0CCC5470-04B6-46EF-866D-1148C6831337}" destId="{F1F24B68-88BF-4610-8238-99452D781040}" srcOrd="0" destOrd="0" presId="urn:microsoft.com/office/officeart/2018/2/layout/IconCircleList"/>
    <dgm:cxn modelId="{B9E0002A-BF26-4913-82CE-92A9168FC050}" type="presParOf" srcId="{F1F24B68-88BF-4610-8238-99452D781040}" destId="{A2E60D87-62DE-4A26-B471-B34E34FF2FC7}" srcOrd="0" destOrd="0" presId="urn:microsoft.com/office/officeart/2018/2/layout/IconCircleList"/>
    <dgm:cxn modelId="{7D5C504A-EEA2-4EBA-99E6-69989B14C050}" type="presParOf" srcId="{A2E60D87-62DE-4A26-B471-B34E34FF2FC7}" destId="{871B5E87-2922-407C-A132-015C0BEDC963}" srcOrd="0" destOrd="0" presId="urn:microsoft.com/office/officeart/2018/2/layout/IconCircleList"/>
    <dgm:cxn modelId="{B76A313E-AE7C-4019-8856-4C98672A518B}" type="presParOf" srcId="{A2E60D87-62DE-4A26-B471-B34E34FF2FC7}" destId="{364C27C9-7AE3-4A6F-B9FD-29FBD754A15A}" srcOrd="1" destOrd="0" presId="urn:microsoft.com/office/officeart/2018/2/layout/IconCircleList"/>
    <dgm:cxn modelId="{DDB4892E-D607-4E38-BBBF-022BCEFD3C4F}" type="presParOf" srcId="{A2E60D87-62DE-4A26-B471-B34E34FF2FC7}" destId="{9A09BA54-70DB-4EEB-A11F-9122B1D924F6}" srcOrd="2" destOrd="0" presId="urn:microsoft.com/office/officeart/2018/2/layout/IconCircleList"/>
    <dgm:cxn modelId="{4A5D79D1-A022-44A2-9E3C-ABA5DA451C98}" type="presParOf" srcId="{A2E60D87-62DE-4A26-B471-B34E34FF2FC7}" destId="{E8EA457B-49A8-4405-8406-6C8A8876FDBF}" srcOrd="3" destOrd="0" presId="urn:microsoft.com/office/officeart/2018/2/layout/IconCircleList"/>
    <dgm:cxn modelId="{940D8CC4-89CC-4D4E-B27F-6A9E587EFCEA}" type="presParOf" srcId="{F1F24B68-88BF-4610-8238-99452D781040}" destId="{56EDDC20-D384-490E-9208-B236016CD21D}" srcOrd="1" destOrd="0" presId="urn:microsoft.com/office/officeart/2018/2/layout/IconCircleList"/>
    <dgm:cxn modelId="{CADFB30B-4D13-4480-A1FC-933B514972FA}" type="presParOf" srcId="{F1F24B68-88BF-4610-8238-99452D781040}" destId="{0FF61C60-57F0-44B6-AF39-B6F2306B1588}" srcOrd="2" destOrd="0" presId="urn:microsoft.com/office/officeart/2018/2/layout/IconCircleList"/>
    <dgm:cxn modelId="{B482CC3A-CF11-4162-A80C-B853A0D4EB1F}" type="presParOf" srcId="{0FF61C60-57F0-44B6-AF39-B6F2306B1588}" destId="{12546A2A-E506-4594-BAC8-9FA5DD6993D0}" srcOrd="0" destOrd="0" presId="urn:microsoft.com/office/officeart/2018/2/layout/IconCircleList"/>
    <dgm:cxn modelId="{7E95F196-CE33-4421-99BA-E1280A71061F}" type="presParOf" srcId="{0FF61C60-57F0-44B6-AF39-B6F2306B1588}" destId="{4420CF23-C59D-4F18-97FB-84C2C64CE045}" srcOrd="1" destOrd="0" presId="urn:microsoft.com/office/officeart/2018/2/layout/IconCircleList"/>
    <dgm:cxn modelId="{0AABC332-D725-446D-8187-CA59BB5F03DF}" type="presParOf" srcId="{0FF61C60-57F0-44B6-AF39-B6F2306B1588}" destId="{B6345F10-E12F-4D80-8547-5F2D7FAB5C88}" srcOrd="2" destOrd="0" presId="urn:microsoft.com/office/officeart/2018/2/layout/IconCircleList"/>
    <dgm:cxn modelId="{804998F4-BFA5-4F33-A77A-6B4D6220725A}" type="presParOf" srcId="{0FF61C60-57F0-44B6-AF39-B6F2306B1588}" destId="{F0F6A61F-0F4B-4C3F-BB46-297C5A5B5C75}" srcOrd="3" destOrd="0" presId="urn:microsoft.com/office/officeart/2018/2/layout/IconCircleList"/>
    <dgm:cxn modelId="{9A44904F-95E5-4F58-8CD3-54015A2ECA66}" type="presParOf" srcId="{F1F24B68-88BF-4610-8238-99452D781040}" destId="{BB9C9722-446C-406A-A29B-76BE838619AB}" srcOrd="3" destOrd="0" presId="urn:microsoft.com/office/officeart/2018/2/layout/IconCircleList"/>
    <dgm:cxn modelId="{8C28E9A1-576D-4E2C-B920-A5BA23D7563A}" type="presParOf" srcId="{F1F24B68-88BF-4610-8238-99452D781040}" destId="{51347E4F-856C-41E0-A6D9-522FF582E60A}" srcOrd="4" destOrd="0" presId="urn:microsoft.com/office/officeart/2018/2/layout/IconCircleList"/>
    <dgm:cxn modelId="{DB230D44-0209-45FB-87E7-8B3A568A2D59}" type="presParOf" srcId="{51347E4F-856C-41E0-A6D9-522FF582E60A}" destId="{575FAB63-483C-475F-96A8-FDED70A0B50E}" srcOrd="0" destOrd="0" presId="urn:microsoft.com/office/officeart/2018/2/layout/IconCircleList"/>
    <dgm:cxn modelId="{B04DBDD8-AD8D-49D0-850B-0FBF9FC0D1F3}" type="presParOf" srcId="{51347E4F-856C-41E0-A6D9-522FF582E60A}" destId="{1EB0DC46-E1EB-4B55-9BDD-87692B444580}" srcOrd="1" destOrd="0" presId="urn:microsoft.com/office/officeart/2018/2/layout/IconCircleList"/>
    <dgm:cxn modelId="{3D286E07-92AE-49E1-98C7-0B45AC8A0008}" type="presParOf" srcId="{51347E4F-856C-41E0-A6D9-522FF582E60A}" destId="{C1A4450E-1FA9-46B3-AAC7-F5AE2CFD0C8F}" srcOrd="2" destOrd="0" presId="urn:microsoft.com/office/officeart/2018/2/layout/IconCircleList"/>
    <dgm:cxn modelId="{41A8E858-10CB-4CFC-A0C7-CAF7312F5052}" type="presParOf" srcId="{51347E4F-856C-41E0-A6D9-522FF582E60A}" destId="{9A22D9DC-D9C7-4451-8BC5-43FBC813001C}" srcOrd="3" destOrd="0" presId="urn:microsoft.com/office/officeart/2018/2/layout/IconCircleList"/>
    <dgm:cxn modelId="{B45A360E-5311-4FCF-BEA7-A1F164D64DDE}" type="presParOf" srcId="{F1F24B68-88BF-4610-8238-99452D781040}" destId="{88B96785-9574-4393-8FC3-98D4AE4AE4FE}" srcOrd="5" destOrd="0" presId="urn:microsoft.com/office/officeart/2018/2/layout/IconCircleList"/>
    <dgm:cxn modelId="{9AA03A91-8337-4264-8C03-BB7FD3D606D4}" type="presParOf" srcId="{F1F24B68-88BF-4610-8238-99452D781040}" destId="{5569C6B1-B97F-4D19-9752-446E058606CC}" srcOrd="6" destOrd="0" presId="urn:microsoft.com/office/officeart/2018/2/layout/IconCircleList"/>
    <dgm:cxn modelId="{A6BF8171-8039-44FA-8600-EC48AFB1A4AB}" type="presParOf" srcId="{5569C6B1-B97F-4D19-9752-446E058606CC}" destId="{A9601897-4BF3-4C64-966E-62B4F16305D3}" srcOrd="0" destOrd="0" presId="urn:microsoft.com/office/officeart/2018/2/layout/IconCircleList"/>
    <dgm:cxn modelId="{7B3EB9E0-C0F2-4738-B520-54BF06C888A3}" type="presParOf" srcId="{5569C6B1-B97F-4D19-9752-446E058606CC}" destId="{54C456A8-BD63-46AE-B0A2-D78505174ACE}" srcOrd="1" destOrd="0" presId="urn:microsoft.com/office/officeart/2018/2/layout/IconCircleList"/>
    <dgm:cxn modelId="{323C0972-E6A9-4A2A-A6AA-377893EB9B7C}" type="presParOf" srcId="{5569C6B1-B97F-4D19-9752-446E058606CC}" destId="{3DF1CB2B-90D2-4F67-A9ED-5E141952DAF8}" srcOrd="2" destOrd="0" presId="urn:microsoft.com/office/officeart/2018/2/layout/IconCircleList"/>
    <dgm:cxn modelId="{30F9BE58-CD1C-4988-A30A-53C843A636EB}" type="presParOf" srcId="{5569C6B1-B97F-4D19-9752-446E058606CC}" destId="{0C105BA0-116F-4905-8A23-6428FBED1A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25A297-D1FF-46A8-8EE2-F6FE8DB05F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2C3CAB-8568-44DD-9B1E-115753778626}">
      <dgm:prSet/>
      <dgm:spPr/>
      <dgm:t>
        <a:bodyPr/>
        <a:lstStyle/>
        <a:p>
          <a:r>
            <a:rPr lang="en-GB" dirty="0"/>
            <a:t>Learning a new library: Turtle</a:t>
          </a:r>
          <a:endParaRPr lang="en-US" dirty="0"/>
        </a:p>
      </dgm:t>
    </dgm:pt>
    <dgm:pt modelId="{911CF51E-2D16-4606-BF7A-705A2462C8CC}" type="parTrans" cxnId="{2F8CE39A-2C8C-4626-9052-C36F5557B35D}">
      <dgm:prSet/>
      <dgm:spPr/>
      <dgm:t>
        <a:bodyPr/>
        <a:lstStyle/>
        <a:p>
          <a:endParaRPr lang="en-US"/>
        </a:p>
      </dgm:t>
    </dgm:pt>
    <dgm:pt modelId="{B90D72A2-96A4-42CB-9FBD-C6C399D81953}" type="sibTrans" cxnId="{2F8CE39A-2C8C-4626-9052-C36F5557B35D}">
      <dgm:prSet/>
      <dgm:spPr/>
      <dgm:t>
        <a:bodyPr/>
        <a:lstStyle/>
        <a:p>
          <a:endParaRPr lang="en-US"/>
        </a:p>
      </dgm:t>
    </dgm:pt>
    <dgm:pt modelId="{5A34DEBD-A120-4733-B756-AF7B78CF947D}">
      <dgm:prSet/>
      <dgm:spPr/>
      <dgm:t>
        <a:bodyPr/>
        <a:lstStyle/>
        <a:p>
          <a:r>
            <a:rPr lang="en-GB" dirty="0"/>
            <a:t>Ball movement logic</a:t>
          </a:r>
          <a:endParaRPr lang="en-US" dirty="0"/>
        </a:p>
      </dgm:t>
    </dgm:pt>
    <dgm:pt modelId="{6123F825-2888-4637-96CB-9A9AEBCA8856}" type="parTrans" cxnId="{34ABB168-4C29-4782-A162-231680D50DDF}">
      <dgm:prSet/>
      <dgm:spPr/>
      <dgm:t>
        <a:bodyPr/>
        <a:lstStyle/>
        <a:p>
          <a:endParaRPr lang="en-US"/>
        </a:p>
      </dgm:t>
    </dgm:pt>
    <dgm:pt modelId="{E7F38101-C5C2-4038-90E1-45B453166B70}" type="sibTrans" cxnId="{34ABB168-4C29-4782-A162-231680D50DDF}">
      <dgm:prSet/>
      <dgm:spPr/>
      <dgm:t>
        <a:bodyPr/>
        <a:lstStyle/>
        <a:p>
          <a:endParaRPr lang="en-US"/>
        </a:p>
      </dgm:t>
    </dgm:pt>
    <dgm:pt modelId="{F2778B2D-9B73-4E79-8EA3-69FEE539A0EA}">
      <dgm:prSet phldr="0"/>
      <dgm:spPr/>
      <dgm:t>
        <a:bodyPr/>
        <a:lstStyle/>
        <a:p>
          <a:pPr rtl="0"/>
          <a:r>
            <a:rPr lang="en-GB" dirty="0">
              <a:solidFill>
                <a:srgbClr val="444444"/>
              </a:solidFill>
              <a:latin typeface="Calibri"/>
              <a:cs typeface="Calibri"/>
            </a:rPr>
            <a:t>Environment issues when using the Turtle library</a:t>
          </a:r>
          <a:endParaRPr lang="en-US" dirty="0">
            <a:solidFill>
              <a:srgbClr val="444444"/>
            </a:solidFill>
            <a:latin typeface="Calibri"/>
            <a:cs typeface="Calibri"/>
          </a:endParaRPr>
        </a:p>
      </dgm:t>
    </dgm:pt>
    <dgm:pt modelId="{109AD238-9A17-464E-810F-D88498ACE2CE}" type="parTrans" cxnId="{B9FD641E-F4DE-4B14-ABA0-7CDEB3AC1B93}">
      <dgm:prSet/>
      <dgm:spPr/>
    </dgm:pt>
    <dgm:pt modelId="{69CB9737-A12C-4042-8AFB-F2BD4A05B490}" type="sibTrans" cxnId="{B9FD641E-F4DE-4B14-ABA0-7CDEB3AC1B93}">
      <dgm:prSet/>
      <dgm:spPr/>
    </dgm:pt>
    <dgm:pt modelId="{C5DC1978-9A91-478A-97CD-BD0CF7F683CF}" type="pres">
      <dgm:prSet presAssocID="{3A25A297-D1FF-46A8-8EE2-F6FE8DB05F38}" presName="vert0" presStyleCnt="0">
        <dgm:presLayoutVars>
          <dgm:dir/>
          <dgm:animOne val="branch"/>
          <dgm:animLvl val="lvl"/>
        </dgm:presLayoutVars>
      </dgm:prSet>
      <dgm:spPr/>
    </dgm:pt>
    <dgm:pt modelId="{DF6A4A12-8569-458F-9AEA-D35C40432F08}" type="pres">
      <dgm:prSet presAssocID="{092C3CAB-8568-44DD-9B1E-115753778626}" presName="thickLine" presStyleLbl="alignNode1" presStyleIdx="0" presStyleCnt="3"/>
      <dgm:spPr/>
    </dgm:pt>
    <dgm:pt modelId="{EE6D62FC-24BE-4ED9-AFD2-D5CC05BE02D5}" type="pres">
      <dgm:prSet presAssocID="{092C3CAB-8568-44DD-9B1E-115753778626}" presName="horz1" presStyleCnt="0"/>
      <dgm:spPr/>
    </dgm:pt>
    <dgm:pt modelId="{6FDA8C30-A1BD-4B6E-8247-8E8FFEEFC48A}" type="pres">
      <dgm:prSet presAssocID="{092C3CAB-8568-44DD-9B1E-115753778626}" presName="tx1" presStyleLbl="revTx" presStyleIdx="0" presStyleCnt="3"/>
      <dgm:spPr/>
    </dgm:pt>
    <dgm:pt modelId="{2E208CC9-42AF-49A6-8E03-78004D228635}" type="pres">
      <dgm:prSet presAssocID="{092C3CAB-8568-44DD-9B1E-115753778626}" presName="vert1" presStyleCnt="0"/>
      <dgm:spPr/>
    </dgm:pt>
    <dgm:pt modelId="{EEB53A2C-9D59-418B-99EA-7E3B8FBF4096}" type="pres">
      <dgm:prSet presAssocID="{F2778B2D-9B73-4E79-8EA3-69FEE539A0EA}" presName="thickLine" presStyleLbl="alignNode1" presStyleIdx="1" presStyleCnt="3"/>
      <dgm:spPr/>
    </dgm:pt>
    <dgm:pt modelId="{6C14696D-1F73-4A85-8166-632F0BEBF9FA}" type="pres">
      <dgm:prSet presAssocID="{F2778B2D-9B73-4E79-8EA3-69FEE539A0EA}" presName="horz1" presStyleCnt="0"/>
      <dgm:spPr/>
    </dgm:pt>
    <dgm:pt modelId="{25703BC2-4F0D-4D1E-9CD6-AEA21882D196}" type="pres">
      <dgm:prSet presAssocID="{F2778B2D-9B73-4E79-8EA3-69FEE539A0EA}" presName="tx1" presStyleLbl="revTx" presStyleIdx="1" presStyleCnt="3"/>
      <dgm:spPr/>
    </dgm:pt>
    <dgm:pt modelId="{0EDE8253-8258-484C-AC7E-139CF856F0E7}" type="pres">
      <dgm:prSet presAssocID="{F2778B2D-9B73-4E79-8EA3-69FEE539A0EA}" presName="vert1" presStyleCnt="0"/>
      <dgm:spPr/>
    </dgm:pt>
    <dgm:pt modelId="{B902E396-97B9-456F-A1A6-FFBCD8CC3F7D}" type="pres">
      <dgm:prSet presAssocID="{5A34DEBD-A120-4733-B756-AF7B78CF947D}" presName="thickLine" presStyleLbl="alignNode1" presStyleIdx="2" presStyleCnt="3"/>
      <dgm:spPr/>
    </dgm:pt>
    <dgm:pt modelId="{7FB0A17D-DC14-4253-8005-EFB99CEC3637}" type="pres">
      <dgm:prSet presAssocID="{5A34DEBD-A120-4733-B756-AF7B78CF947D}" presName="horz1" presStyleCnt="0"/>
      <dgm:spPr/>
    </dgm:pt>
    <dgm:pt modelId="{8BBCC921-EE12-4A65-ABE1-C9B97CF3FFDE}" type="pres">
      <dgm:prSet presAssocID="{5A34DEBD-A120-4733-B756-AF7B78CF947D}" presName="tx1" presStyleLbl="revTx" presStyleIdx="2" presStyleCnt="3"/>
      <dgm:spPr/>
    </dgm:pt>
    <dgm:pt modelId="{9BE7E8DE-9933-4872-AA58-D5FCB54B05B1}" type="pres">
      <dgm:prSet presAssocID="{5A34DEBD-A120-4733-B756-AF7B78CF947D}" presName="vert1" presStyleCnt="0"/>
      <dgm:spPr/>
    </dgm:pt>
  </dgm:ptLst>
  <dgm:cxnLst>
    <dgm:cxn modelId="{B9FD641E-F4DE-4B14-ABA0-7CDEB3AC1B93}" srcId="{3A25A297-D1FF-46A8-8EE2-F6FE8DB05F38}" destId="{F2778B2D-9B73-4E79-8EA3-69FEE539A0EA}" srcOrd="1" destOrd="0" parTransId="{109AD238-9A17-464E-810F-D88498ACE2CE}" sibTransId="{69CB9737-A12C-4042-8AFB-F2BD4A05B490}"/>
    <dgm:cxn modelId="{8CE9C965-BD98-4E1C-BF1D-7BB14A096F48}" type="presOf" srcId="{5A34DEBD-A120-4733-B756-AF7B78CF947D}" destId="{8BBCC921-EE12-4A65-ABE1-C9B97CF3FFDE}" srcOrd="0" destOrd="0" presId="urn:microsoft.com/office/officeart/2008/layout/LinedList"/>
    <dgm:cxn modelId="{34ABB168-4C29-4782-A162-231680D50DDF}" srcId="{3A25A297-D1FF-46A8-8EE2-F6FE8DB05F38}" destId="{5A34DEBD-A120-4733-B756-AF7B78CF947D}" srcOrd="2" destOrd="0" parTransId="{6123F825-2888-4637-96CB-9A9AEBCA8856}" sibTransId="{E7F38101-C5C2-4038-90E1-45B453166B70}"/>
    <dgm:cxn modelId="{2EB43988-8C07-4067-AA96-A8AD97D75093}" type="presOf" srcId="{092C3CAB-8568-44DD-9B1E-115753778626}" destId="{6FDA8C30-A1BD-4B6E-8247-8E8FFEEFC48A}" srcOrd="0" destOrd="0" presId="urn:microsoft.com/office/officeart/2008/layout/LinedList"/>
    <dgm:cxn modelId="{2F8CE39A-2C8C-4626-9052-C36F5557B35D}" srcId="{3A25A297-D1FF-46A8-8EE2-F6FE8DB05F38}" destId="{092C3CAB-8568-44DD-9B1E-115753778626}" srcOrd="0" destOrd="0" parTransId="{911CF51E-2D16-4606-BF7A-705A2462C8CC}" sibTransId="{B90D72A2-96A4-42CB-9FBD-C6C399D81953}"/>
    <dgm:cxn modelId="{01C30CAE-AD1D-4871-9728-641E901BB19F}" type="presOf" srcId="{3A25A297-D1FF-46A8-8EE2-F6FE8DB05F38}" destId="{C5DC1978-9A91-478A-97CD-BD0CF7F683CF}" srcOrd="0" destOrd="0" presId="urn:microsoft.com/office/officeart/2008/layout/LinedList"/>
    <dgm:cxn modelId="{FA760AB3-27EA-42E6-9302-FFDF7F6F1C1B}" type="presOf" srcId="{F2778B2D-9B73-4E79-8EA3-69FEE539A0EA}" destId="{25703BC2-4F0D-4D1E-9CD6-AEA21882D196}" srcOrd="0" destOrd="0" presId="urn:microsoft.com/office/officeart/2008/layout/LinedList"/>
    <dgm:cxn modelId="{5E80C164-E4E3-4F85-941D-B740A8044CAB}" type="presParOf" srcId="{C5DC1978-9A91-478A-97CD-BD0CF7F683CF}" destId="{DF6A4A12-8569-458F-9AEA-D35C40432F08}" srcOrd="0" destOrd="0" presId="urn:microsoft.com/office/officeart/2008/layout/LinedList"/>
    <dgm:cxn modelId="{A0B4EF61-F332-4E7B-AF4F-DED87F184AC0}" type="presParOf" srcId="{C5DC1978-9A91-478A-97CD-BD0CF7F683CF}" destId="{EE6D62FC-24BE-4ED9-AFD2-D5CC05BE02D5}" srcOrd="1" destOrd="0" presId="urn:microsoft.com/office/officeart/2008/layout/LinedList"/>
    <dgm:cxn modelId="{8F57C1F8-23EA-4A31-B760-FB1A72295EDC}" type="presParOf" srcId="{EE6D62FC-24BE-4ED9-AFD2-D5CC05BE02D5}" destId="{6FDA8C30-A1BD-4B6E-8247-8E8FFEEFC48A}" srcOrd="0" destOrd="0" presId="urn:microsoft.com/office/officeart/2008/layout/LinedList"/>
    <dgm:cxn modelId="{EB9EC204-3213-4CCD-A5DA-C78D9A82B529}" type="presParOf" srcId="{EE6D62FC-24BE-4ED9-AFD2-D5CC05BE02D5}" destId="{2E208CC9-42AF-49A6-8E03-78004D228635}" srcOrd="1" destOrd="0" presId="urn:microsoft.com/office/officeart/2008/layout/LinedList"/>
    <dgm:cxn modelId="{54E71B6B-5EAE-4A80-942F-5E42A3EA45EE}" type="presParOf" srcId="{C5DC1978-9A91-478A-97CD-BD0CF7F683CF}" destId="{EEB53A2C-9D59-418B-99EA-7E3B8FBF4096}" srcOrd="2" destOrd="0" presId="urn:microsoft.com/office/officeart/2008/layout/LinedList"/>
    <dgm:cxn modelId="{03F8ACC1-D8DE-485C-B475-4450E2E4D130}" type="presParOf" srcId="{C5DC1978-9A91-478A-97CD-BD0CF7F683CF}" destId="{6C14696D-1F73-4A85-8166-632F0BEBF9FA}" srcOrd="3" destOrd="0" presId="urn:microsoft.com/office/officeart/2008/layout/LinedList"/>
    <dgm:cxn modelId="{86016151-F1D3-4E70-A895-65552FADB0F6}" type="presParOf" srcId="{6C14696D-1F73-4A85-8166-632F0BEBF9FA}" destId="{25703BC2-4F0D-4D1E-9CD6-AEA21882D196}" srcOrd="0" destOrd="0" presId="urn:microsoft.com/office/officeart/2008/layout/LinedList"/>
    <dgm:cxn modelId="{F5E1B73C-986C-4E14-81D7-A6E1F2A319A3}" type="presParOf" srcId="{6C14696D-1F73-4A85-8166-632F0BEBF9FA}" destId="{0EDE8253-8258-484C-AC7E-139CF856F0E7}" srcOrd="1" destOrd="0" presId="urn:microsoft.com/office/officeart/2008/layout/LinedList"/>
    <dgm:cxn modelId="{A37C062B-B680-44AC-BBD7-15ACFCFD80A9}" type="presParOf" srcId="{C5DC1978-9A91-478A-97CD-BD0CF7F683CF}" destId="{B902E396-97B9-456F-A1A6-FFBCD8CC3F7D}" srcOrd="4" destOrd="0" presId="urn:microsoft.com/office/officeart/2008/layout/LinedList"/>
    <dgm:cxn modelId="{4CF1A0FE-72B3-43B0-9182-DB02F21ACA75}" type="presParOf" srcId="{C5DC1978-9A91-478A-97CD-BD0CF7F683CF}" destId="{7FB0A17D-DC14-4253-8005-EFB99CEC3637}" srcOrd="5" destOrd="0" presId="urn:microsoft.com/office/officeart/2008/layout/LinedList"/>
    <dgm:cxn modelId="{A1142FD2-9572-460C-B8EA-320C776FB358}" type="presParOf" srcId="{7FB0A17D-DC14-4253-8005-EFB99CEC3637}" destId="{8BBCC921-EE12-4A65-ABE1-C9B97CF3FFDE}" srcOrd="0" destOrd="0" presId="urn:microsoft.com/office/officeart/2008/layout/LinedList"/>
    <dgm:cxn modelId="{E402A12B-9B67-4F83-A2E1-EDEA0C2829F4}" type="presParOf" srcId="{7FB0A17D-DC14-4253-8005-EFB99CEC3637}" destId="{9BE7E8DE-9933-4872-AA58-D5FCB54B05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000094-74F9-409A-9CDD-420FCB314796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6E3A64E-9561-4210-BC47-9EF9156EA8A8}">
      <dgm:prSet/>
      <dgm:spPr/>
      <dgm:t>
        <a:bodyPr/>
        <a:lstStyle/>
        <a:p>
          <a:r>
            <a:rPr lang="en-US" dirty="0"/>
            <a:t>Enhance</a:t>
          </a:r>
        </a:p>
      </dgm:t>
    </dgm:pt>
    <dgm:pt modelId="{AFF0F731-8BA6-4B2A-894C-9FAF5C7F77AA}" type="parTrans" cxnId="{B0322D4D-8697-4D1E-A728-8B8DD01C970D}">
      <dgm:prSet/>
      <dgm:spPr/>
      <dgm:t>
        <a:bodyPr/>
        <a:lstStyle/>
        <a:p>
          <a:endParaRPr lang="en-US"/>
        </a:p>
      </dgm:t>
    </dgm:pt>
    <dgm:pt modelId="{8CA6705E-81FA-44CE-BDB3-C6AAB238ADE9}" type="sibTrans" cxnId="{B0322D4D-8697-4D1E-A728-8B8DD01C970D}">
      <dgm:prSet/>
      <dgm:spPr/>
      <dgm:t>
        <a:bodyPr/>
        <a:lstStyle/>
        <a:p>
          <a:endParaRPr lang="en-US"/>
        </a:p>
      </dgm:t>
    </dgm:pt>
    <dgm:pt modelId="{7956E7C9-11F9-4116-AD31-A64D66A72E25}">
      <dgm:prSet/>
      <dgm:spPr/>
      <dgm:t>
        <a:bodyPr/>
        <a:lstStyle/>
        <a:p>
          <a:r>
            <a:rPr lang="en-US" dirty="0"/>
            <a:t>Enhance ball movement logic</a:t>
          </a:r>
        </a:p>
      </dgm:t>
    </dgm:pt>
    <dgm:pt modelId="{9936D595-421D-440A-9DF5-18402AA751C6}" type="parTrans" cxnId="{4339809A-A49E-4550-9695-EF450EF4B01B}">
      <dgm:prSet/>
      <dgm:spPr/>
      <dgm:t>
        <a:bodyPr/>
        <a:lstStyle/>
        <a:p>
          <a:endParaRPr lang="en-US"/>
        </a:p>
      </dgm:t>
    </dgm:pt>
    <dgm:pt modelId="{CCBA1D93-12A0-485C-99E3-DA84D9D11E10}" type="sibTrans" cxnId="{4339809A-A49E-4550-9695-EF450EF4B01B}">
      <dgm:prSet/>
      <dgm:spPr/>
      <dgm:t>
        <a:bodyPr/>
        <a:lstStyle/>
        <a:p>
          <a:endParaRPr lang="en-US"/>
        </a:p>
      </dgm:t>
    </dgm:pt>
    <dgm:pt modelId="{4F7E5944-AC15-49E0-ACBD-F75CEDD654F6}">
      <dgm:prSet/>
      <dgm:spPr/>
      <dgm:t>
        <a:bodyPr/>
        <a:lstStyle/>
        <a:p>
          <a:r>
            <a:rPr lang="en-US" dirty="0"/>
            <a:t>Improve</a:t>
          </a:r>
        </a:p>
      </dgm:t>
    </dgm:pt>
    <dgm:pt modelId="{BB6E5EB3-B30B-4C38-88A5-5513AD23315D}" type="parTrans" cxnId="{D3F56F08-5150-40E2-92BF-0856FEE7631A}">
      <dgm:prSet/>
      <dgm:spPr/>
      <dgm:t>
        <a:bodyPr/>
        <a:lstStyle/>
        <a:p>
          <a:endParaRPr lang="en-US"/>
        </a:p>
      </dgm:t>
    </dgm:pt>
    <dgm:pt modelId="{0B2E677B-ACEF-4DC3-8FF1-48636D0837B7}" type="sibTrans" cxnId="{D3F56F08-5150-40E2-92BF-0856FEE7631A}">
      <dgm:prSet/>
      <dgm:spPr/>
      <dgm:t>
        <a:bodyPr/>
        <a:lstStyle/>
        <a:p>
          <a:endParaRPr lang="en-US"/>
        </a:p>
      </dgm:t>
    </dgm:pt>
    <dgm:pt modelId="{B1C88443-72C5-49D8-A7F2-020001D47644}">
      <dgm:prSet/>
      <dgm:spPr/>
      <dgm:t>
        <a:bodyPr/>
        <a:lstStyle/>
        <a:p>
          <a:r>
            <a:rPr lang="en-US" dirty="0"/>
            <a:t>Improve the look of the game </a:t>
          </a:r>
          <a:r>
            <a:rPr lang="en-US" dirty="0">
              <a:latin typeface="Tw Cen MT"/>
            </a:rPr>
            <a:t>board</a:t>
          </a:r>
          <a:endParaRPr lang="en-US" dirty="0"/>
        </a:p>
      </dgm:t>
    </dgm:pt>
    <dgm:pt modelId="{0ACC1000-C1DB-4199-87BE-BEA394A13D9C}" type="parTrans" cxnId="{06C88789-6620-4C0B-89EE-9DCAECC6719F}">
      <dgm:prSet/>
      <dgm:spPr/>
      <dgm:t>
        <a:bodyPr/>
        <a:lstStyle/>
        <a:p>
          <a:endParaRPr lang="en-US"/>
        </a:p>
      </dgm:t>
    </dgm:pt>
    <dgm:pt modelId="{33754D27-6EB5-4C5A-ACFE-F7DFE61768D1}" type="sibTrans" cxnId="{06C88789-6620-4C0B-89EE-9DCAECC6719F}">
      <dgm:prSet/>
      <dgm:spPr/>
      <dgm:t>
        <a:bodyPr/>
        <a:lstStyle/>
        <a:p>
          <a:endParaRPr lang="en-US"/>
        </a:p>
      </dgm:t>
    </dgm:pt>
    <dgm:pt modelId="{EFC4FEF2-3BDA-4B6F-AD16-37A53B881B86}">
      <dgm:prSet/>
      <dgm:spPr/>
      <dgm:t>
        <a:bodyPr/>
        <a:lstStyle/>
        <a:p>
          <a:r>
            <a:rPr lang="en-US" dirty="0">
              <a:latin typeface="Tw Cen MT"/>
            </a:rPr>
            <a:t>Difficulty</a:t>
          </a:r>
          <a:endParaRPr lang="en-US" dirty="0"/>
        </a:p>
      </dgm:t>
    </dgm:pt>
    <dgm:pt modelId="{58C5296F-F10C-4EC3-98D8-6C2A8412DDFD}" type="parTrans" cxnId="{A5E0A886-14BB-42E8-A3A5-57053604524D}">
      <dgm:prSet/>
      <dgm:spPr/>
      <dgm:t>
        <a:bodyPr/>
        <a:lstStyle/>
        <a:p>
          <a:endParaRPr lang="en-US"/>
        </a:p>
      </dgm:t>
    </dgm:pt>
    <dgm:pt modelId="{96EE84DD-51AC-4DA4-9A55-69FA19A095AF}" type="sibTrans" cxnId="{A5E0A886-14BB-42E8-A3A5-57053604524D}">
      <dgm:prSet/>
      <dgm:spPr/>
      <dgm:t>
        <a:bodyPr/>
        <a:lstStyle/>
        <a:p>
          <a:endParaRPr lang="en-US"/>
        </a:p>
      </dgm:t>
    </dgm:pt>
    <dgm:pt modelId="{074B4118-B7BC-46B5-AED6-377A7C5B394B}">
      <dgm:prSet/>
      <dgm:spPr/>
      <dgm:t>
        <a:bodyPr/>
        <a:lstStyle/>
        <a:p>
          <a:pPr rtl="0"/>
          <a:r>
            <a:rPr lang="en-US" dirty="0">
              <a:latin typeface="Tw Cen MT"/>
            </a:rPr>
            <a:t>Increase ball speed as game progresses</a:t>
          </a:r>
          <a:endParaRPr lang="en-US" dirty="0"/>
        </a:p>
      </dgm:t>
    </dgm:pt>
    <dgm:pt modelId="{6A7C511E-FF98-4718-BA13-90E6C1BF8CA3}" type="parTrans" cxnId="{0168B9A3-1400-443C-A801-893534AC5A70}">
      <dgm:prSet/>
      <dgm:spPr/>
      <dgm:t>
        <a:bodyPr/>
        <a:lstStyle/>
        <a:p>
          <a:endParaRPr lang="en-US"/>
        </a:p>
      </dgm:t>
    </dgm:pt>
    <dgm:pt modelId="{572E69C1-D683-4146-9B0F-D65FDA795F83}" type="sibTrans" cxnId="{0168B9A3-1400-443C-A801-893534AC5A70}">
      <dgm:prSet/>
      <dgm:spPr/>
      <dgm:t>
        <a:bodyPr/>
        <a:lstStyle/>
        <a:p>
          <a:endParaRPr lang="en-US"/>
        </a:p>
      </dgm:t>
    </dgm:pt>
    <dgm:pt modelId="{FB9FAB25-495E-471E-B6FD-E2F115084298}" type="pres">
      <dgm:prSet presAssocID="{E1000094-74F9-409A-9CDD-420FCB314796}" presName="theList" presStyleCnt="0">
        <dgm:presLayoutVars>
          <dgm:dir/>
          <dgm:animLvl val="lvl"/>
          <dgm:resizeHandles val="exact"/>
        </dgm:presLayoutVars>
      </dgm:prSet>
      <dgm:spPr/>
    </dgm:pt>
    <dgm:pt modelId="{79559B14-B750-4FDB-A11A-6222A87C2D1B}" type="pres">
      <dgm:prSet presAssocID="{16E3A64E-9561-4210-BC47-9EF9156EA8A8}" presName="compNode" presStyleCnt="0"/>
      <dgm:spPr/>
    </dgm:pt>
    <dgm:pt modelId="{0BCC1283-FD9B-44BD-B4E1-D6D6B36A7AB4}" type="pres">
      <dgm:prSet presAssocID="{16E3A64E-9561-4210-BC47-9EF9156EA8A8}" presName="noGeometry" presStyleCnt="0"/>
      <dgm:spPr/>
    </dgm:pt>
    <dgm:pt modelId="{3DCD1909-20FD-4F9B-848F-0A305DAF97F9}" type="pres">
      <dgm:prSet presAssocID="{16E3A64E-9561-4210-BC47-9EF9156EA8A8}" presName="childTextVisible" presStyleLbl="bgAccFollowNode1" presStyleIdx="0" presStyleCnt="3">
        <dgm:presLayoutVars>
          <dgm:bulletEnabled val="1"/>
        </dgm:presLayoutVars>
      </dgm:prSet>
      <dgm:spPr/>
    </dgm:pt>
    <dgm:pt modelId="{D8C1B107-A3FA-415C-8C11-9AED3918492B}" type="pres">
      <dgm:prSet presAssocID="{16E3A64E-9561-4210-BC47-9EF9156EA8A8}" presName="childTextHidden" presStyleLbl="bgAccFollowNode1" presStyleIdx="0" presStyleCnt="3"/>
      <dgm:spPr/>
    </dgm:pt>
    <dgm:pt modelId="{0B69107D-5BB6-4DBC-AFFA-5A3D97694955}" type="pres">
      <dgm:prSet presAssocID="{16E3A64E-9561-4210-BC47-9EF9156EA8A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11E798F-3CE4-4BB3-9022-FD2A73780F29}" type="pres">
      <dgm:prSet presAssocID="{16E3A64E-9561-4210-BC47-9EF9156EA8A8}" presName="aSpace" presStyleCnt="0"/>
      <dgm:spPr/>
    </dgm:pt>
    <dgm:pt modelId="{F2253175-52AE-4182-9C77-0FD2ECC97F16}" type="pres">
      <dgm:prSet presAssocID="{4F7E5944-AC15-49E0-ACBD-F75CEDD654F6}" presName="compNode" presStyleCnt="0"/>
      <dgm:spPr/>
    </dgm:pt>
    <dgm:pt modelId="{27E1EA18-7EB7-459D-BBF7-709C71C564EB}" type="pres">
      <dgm:prSet presAssocID="{4F7E5944-AC15-49E0-ACBD-F75CEDD654F6}" presName="noGeometry" presStyleCnt="0"/>
      <dgm:spPr/>
    </dgm:pt>
    <dgm:pt modelId="{34787F14-9ADA-4DDD-96F7-35825AE5BEB1}" type="pres">
      <dgm:prSet presAssocID="{4F7E5944-AC15-49E0-ACBD-F75CEDD654F6}" presName="childTextVisible" presStyleLbl="bgAccFollowNode1" presStyleIdx="1" presStyleCnt="3">
        <dgm:presLayoutVars>
          <dgm:bulletEnabled val="1"/>
        </dgm:presLayoutVars>
      </dgm:prSet>
      <dgm:spPr/>
    </dgm:pt>
    <dgm:pt modelId="{E111DF13-7D55-4FBF-9D13-07D2AD3C95B1}" type="pres">
      <dgm:prSet presAssocID="{4F7E5944-AC15-49E0-ACBD-F75CEDD654F6}" presName="childTextHidden" presStyleLbl="bgAccFollowNode1" presStyleIdx="1" presStyleCnt="3"/>
      <dgm:spPr/>
    </dgm:pt>
    <dgm:pt modelId="{90811D35-C391-4E32-8B81-5C875157A48B}" type="pres">
      <dgm:prSet presAssocID="{4F7E5944-AC15-49E0-ACBD-F75CEDD654F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74F4D99-A96D-4EAE-9A6D-AC4549D80F85}" type="pres">
      <dgm:prSet presAssocID="{4F7E5944-AC15-49E0-ACBD-F75CEDD654F6}" presName="aSpace" presStyleCnt="0"/>
      <dgm:spPr/>
    </dgm:pt>
    <dgm:pt modelId="{B8BDA941-C370-4F07-8467-75706E9EB71F}" type="pres">
      <dgm:prSet presAssocID="{EFC4FEF2-3BDA-4B6F-AD16-37A53B881B86}" presName="compNode" presStyleCnt="0"/>
      <dgm:spPr/>
    </dgm:pt>
    <dgm:pt modelId="{DFE3592A-E358-45B0-8432-3D289B5B2DE9}" type="pres">
      <dgm:prSet presAssocID="{EFC4FEF2-3BDA-4B6F-AD16-37A53B881B86}" presName="noGeometry" presStyleCnt="0"/>
      <dgm:spPr/>
    </dgm:pt>
    <dgm:pt modelId="{B4A01B92-AE67-461C-B60F-FD5348FB3FAA}" type="pres">
      <dgm:prSet presAssocID="{EFC4FEF2-3BDA-4B6F-AD16-37A53B881B86}" presName="childTextVisible" presStyleLbl="bgAccFollowNode1" presStyleIdx="2" presStyleCnt="3">
        <dgm:presLayoutVars>
          <dgm:bulletEnabled val="1"/>
        </dgm:presLayoutVars>
      </dgm:prSet>
      <dgm:spPr/>
    </dgm:pt>
    <dgm:pt modelId="{BB49FEF1-3466-4489-8B38-451930689869}" type="pres">
      <dgm:prSet presAssocID="{EFC4FEF2-3BDA-4B6F-AD16-37A53B881B86}" presName="childTextHidden" presStyleLbl="bgAccFollowNode1" presStyleIdx="2" presStyleCnt="3"/>
      <dgm:spPr/>
    </dgm:pt>
    <dgm:pt modelId="{9AA23B89-3312-4CFA-A1D6-FED4BCB9AE95}" type="pres">
      <dgm:prSet presAssocID="{EFC4FEF2-3BDA-4B6F-AD16-37A53B881B86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D3F56F08-5150-40E2-92BF-0856FEE7631A}" srcId="{E1000094-74F9-409A-9CDD-420FCB314796}" destId="{4F7E5944-AC15-49E0-ACBD-F75CEDD654F6}" srcOrd="1" destOrd="0" parTransId="{BB6E5EB3-B30B-4C38-88A5-5513AD23315D}" sibTransId="{0B2E677B-ACEF-4DC3-8FF1-48636D0837B7}"/>
    <dgm:cxn modelId="{59754F41-BFED-4871-AA79-BB4AA17BF542}" type="presOf" srcId="{16E3A64E-9561-4210-BC47-9EF9156EA8A8}" destId="{0B69107D-5BB6-4DBC-AFFA-5A3D97694955}" srcOrd="0" destOrd="0" presId="urn:microsoft.com/office/officeart/2005/8/layout/hProcess6"/>
    <dgm:cxn modelId="{E3893469-B9B6-473C-9C0C-30B3F01B3F61}" type="presOf" srcId="{B1C88443-72C5-49D8-A7F2-020001D47644}" destId="{E111DF13-7D55-4FBF-9D13-07D2AD3C95B1}" srcOrd="1" destOrd="0" presId="urn:microsoft.com/office/officeart/2005/8/layout/hProcess6"/>
    <dgm:cxn modelId="{3573B14B-AD04-42AE-9961-A629D79B4789}" type="presOf" srcId="{E1000094-74F9-409A-9CDD-420FCB314796}" destId="{FB9FAB25-495E-471E-B6FD-E2F115084298}" srcOrd="0" destOrd="0" presId="urn:microsoft.com/office/officeart/2005/8/layout/hProcess6"/>
    <dgm:cxn modelId="{B0322D4D-8697-4D1E-A728-8B8DD01C970D}" srcId="{E1000094-74F9-409A-9CDD-420FCB314796}" destId="{16E3A64E-9561-4210-BC47-9EF9156EA8A8}" srcOrd="0" destOrd="0" parTransId="{AFF0F731-8BA6-4B2A-894C-9FAF5C7F77AA}" sibTransId="{8CA6705E-81FA-44CE-BDB3-C6AAB238ADE9}"/>
    <dgm:cxn modelId="{2A42C359-E4CF-4227-91BF-CCC846D9AB2F}" type="presOf" srcId="{4F7E5944-AC15-49E0-ACBD-F75CEDD654F6}" destId="{90811D35-C391-4E32-8B81-5C875157A48B}" srcOrd="0" destOrd="0" presId="urn:microsoft.com/office/officeart/2005/8/layout/hProcess6"/>
    <dgm:cxn modelId="{A5E0A886-14BB-42E8-A3A5-57053604524D}" srcId="{E1000094-74F9-409A-9CDD-420FCB314796}" destId="{EFC4FEF2-3BDA-4B6F-AD16-37A53B881B86}" srcOrd="2" destOrd="0" parTransId="{58C5296F-F10C-4EC3-98D8-6C2A8412DDFD}" sibTransId="{96EE84DD-51AC-4DA4-9A55-69FA19A095AF}"/>
    <dgm:cxn modelId="{06C88789-6620-4C0B-89EE-9DCAECC6719F}" srcId="{4F7E5944-AC15-49E0-ACBD-F75CEDD654F6}" destId="{B1C88443-72C5-49D8-A7F2-020001D47644}" srcOrd="0" destOrd="0" parTransId="{0ACC1000-C1DB-4199-87BE-BEA394A13D9C}" sibTransId="{33754D27-6EB5-4C5A-ACFE-F7DFE61768D1}"/>
    <dgm:cxn modelId="{BF4B8E91-CD45-4810-99C6-77F6BC0D125C}" type="presOf" srcId="{074B4118-B7BC-46B5-AED6-377A7C5B394B}" destId="{BB49FEF1-3466-4489-8B38-451930689869}" srcOrd="1" destOrd="0" presId="urn:microsoft.com/office/officeart/2005/8/layout/hProcess6"/>
    <dgm:cxn modelId="{4339809A-A49E-4550-9695-EF450EF4B01B}" srcId="{16E3A64E-9561-4210-BC47-9EF9156EA8A8}" destId="{7956E7C9-11F9-4116-AD31-A64D66A72E25}" srcOrd="0" destOrd="0" parTransId="{9936D595-421D-440A-9DF5-18402AA751C6}" sibTransId="{CCBA1D93-12A0-485C-99E3-DA84D9D11E10}"/>
    <dgm:cxn modelId="{0168B9A3-1400-443C-A801-893534AC5A70}" srcId="{EFC4FEF2-3BDA-4B6F-AD16-37A53B881B86}" destId="{074B4118-B7BC-46B5-AED6-377A7C5B394B}" srcOrd="0" destOrd="0" parTransId="{6A7C511E-FF98-4718-BA13-90E6C1BF8CA3}" sibTransId="{572E69C1-D683-4146-9B0F-D65FDA795F83}"/>
    <dgm:cxn modelId="{D54D58AD-72B0-4C6E-8A51-1D7828EB00F6}" type="presOf" srcId="{EFC4FEF2-3BDA-4B6F-AD16-37A53B881B86}" destId="{9AA23B89-3312-4CFA-A1D6-FED4BCB9AE95}" srcOrd="0" destOrd="0" presId="urn:microsoft.com/office/officeart/2005/8/layout/hProcess6"/>
    <dgm:cxn modelId="{1E8264AE-D22F-4D38-A751-DA24DC0E9D9A}" type="presOf" srcId="{7956E7C9-11F9-4116-AD31-A64D66A72E25}" destId="{D8C1B107-A3FA-415C-8C11-9AED3918492B}" srcOrd="1" destOrd="0" presId="urn:microsoft.com/office/officeart/2005/8/layout/hProcess6"/>
    <dgm:cxn modelId="{CD973DB7-6F21-4DF7-A8B0-79E6A029208B}" type="presOf" srcId="{074B4118-B7BC-46B5-AED6-377A7C5B394B}" destId="{B4A01B92-AE67-461C-B60F-FD5348FB3FAA}" srcOrd="0" destOrd="0" presId="urn:microsoft.com/office/officeart/2005/8/layout/hProcess6"/>
    <dgm:cxn modelId="{4840AAD6-66EB-435A-9AE7-8D62B4A319F3}" type="presOf" srcId="{7956E7C9-11F9-4116-AD31-A64D66A72E25}" destId="{3DCD1909-20FD-4F9B-848F-0A305DAF97F9}" srcOrd="0" destOrd="0" presId="urn:microsoft.com/office/officeart/2005/8/layout/hProcess6"/>
    <dgm:cxn modelId="{B29AC4DC-1A88-4076-B870-230D5EA85FEE}" type="presOf" srcId="{B1C88443-72C5-49D8-A7F2-020001D47644}" destId="{34787F14-9ADA-4DDD-96F7-35825AE5BEB1}" srcOrd="0" destOrd="0" presId="urn:microsoft.com/office/officeart/2005/8/layout/hProcess6"/>
    <dgm:cxn modelId="{AB1ED2AB-B2B3-43ED-9127-B2AF8909EE7B}" type="presParOf" srcId="{FB9FAB25-495E-471E-B6FD-E2F115084298}" destId="{79559B14-B750-4FDB-A11A-6222A87C2D1B}" srcOrd="0" destOrd="0" presId="urn:microsoft.com/office/officeart/2005/8/layout/hProcess6"/>
    <dgm:cxn modelId="{BE6F67D5-A12D-46E2-8C99-0BE7B5D93347}" type="presParOf" srcId="{79559B14-B750-4FDB-A11A-6222A87C2D1B}" destId="{0BCC1283-FD9B-44BD-B4E1-D6D6B36A7AB4}" srcOrd="0" destOrd="0" presId="urn:microsoft.com/office/officeart/2005/8/layout/hProcess6"/>
    <dgm:cxn modelId="{C1501CEA-7B3A-41A6-9AA1-C0DC40D3C70E}" type="presParOf" srcId="{79559B14-B750-4FDB-A11A-6222A87C2D1B}" destId="{3DCD1909-20FD-4F9B-848F-0A305DAF97F9}" srcOrd="1" destOrd="0" presId="urn:microsoft.com/office/officeart/2005/8/layout/hProcess6"/>
    <dgm:cxn modelId="{2107504B-1A68-44E6-909E-64831B7C9A9E}" type="presParOf" srcId="{79559B14-B750-4FDB-A11A-6222A87C2D1B}" destId="{D8C1B107-A3FA-415C-8C11-9AED3918492B}" srcOrd="2" destOrd="0" presId="urn:microsoft.com/office/officeart/2005/8/layout/hProcess6"/>
    <dgm:cxn modelId="{D7AA8672-DCA1-4893-8E88-EDBE3D65BD71}" type="presParOf" srcId="{79559B14-B750-4FDB-A11A-6222A87C2D1B}" destId="{0B69107D-5BB6-4DBC-AFFA-5A3D97694955}" srcOrd="3" destOrd="0" presId="urn:microsoft.com/office/officeart/2005/8/layout/hProcess6"/>
    <dgm:cxn modelId="{0E83517D-313A-414B-8C15-342B75B1CD4C}" type="presParOf" srcId="{FB9FAB25-495E-471E-B6FD-E2F115084298}" destId="{C11E798F-3CE4-4BB3-9022-FD2A73780F29}" srcOrd="1" destOrd="0" presId="urn:microsoft.com/office/officeart/2005/8/layout/hProcess6"/>
    <dgm:cxn modelId="{62C36ABA-3C4D-4AF9-9307-2A4FA10E556C}" type="presParOf" srcId="{FB9FAB25-495E-471E-B6FD-E2F115084298}" destId="{F2253175-52AE-4182-9C77-0FD2ECC97F16}" srcOrd="2" destOrd="0" presId="urn:microsoft.com/office/officeart/2005/8/layout/hProcess6"/>
    <dgm:cxn modelId="{835B0F83-70E8-4183-8FDC-C0CC1D6BADDB}" type="presParOf" srcId="{F2253175-52AE-4182-9C77-0FD2ECC97F16}" destId="{27E1EA18-7EB7-459D-BBF7-709C71C564EB}" srcOrd="0" destOrd="0" presId="urn:microsoft.com/office/officeart/2005/8/layout/hProcess6"/>
    <dgm:cxn modelId="{AF44344D-4DE0-4BB4-9811-65C9900B1C22}" type="presParOf" srcId="{F2253175-52AE-4182-9C77-0FD2ECC97F16}" destId="{34787F14-9ADA-4DDD-96F7-35825AE5BEB1}" srcOrd="1" destOrd="0" presId="urn:microsoft.com/office/officeart/2005/8/layout/hProcess6"/>
    <dgm:cxn modelId="{9794A794-4524-472D-AC49-A644275B4E45}" type="presParOf" srcId="{F2253175-52AE-4182-9C77-0FD2ECC97F16}" destId="{E111DF13-7D55-4FBF-9D13-07D2AD3C95B1}" srcOrd="2" destOrd="0" presId="urn:microsoft.com/office/officeart/2005/8/layout/hProcess6"/>
    <dgm:cxn modelId="{5BDD94E9-515B-4437-A0FB-97AD2570D44B}" type="presParOf" srcId="{F2253175-52AE-4182-9C77-0FD2ECC97F16}" destId="{90811D35-C391-4E32-8B81-5C875157A48B}" srcOrd="3" destOrd="0" presId="urn:microsoft.com/office/officeart/2005/8/layout/hProcess6"/>
    <dgm:cxn modelId="{E2D34A8A-B024-4896-B091-C0F831F3C504}" type="presParOf" srcId="{FB9FAB25-495E-471E-B6FD-E2F115084298}" destId="{E74F4D99-A96D-4EAE-9A6D-AC4549D80F85}" srcOrd="3" destOrd="0" presId="urn:microsoft.com/office/officeart/2005/8/layout/hProcess6"/>
    <dgm:cxn modelId="{E4A3780A-EB0B-47B0-8B5C-3094DF8B1D04}" type="presParOf" srcId="{FB9FAB25-495E-471E-B6FD-E2F115084298}" destId="{B8BDA941-C370-4F07-8467-75706E9EB71F}" srcOrd="4" destOrd="0" presId="urn:microsoft.com/office/officeart/2005/8/layout/hProcess6"/>
    <dgm:cxn modelId="{BAB65E32-6D26-4545-BF33-7E07CCF09993}" type="presParOf" srcId="{B8BDA941-C370-4F07-8467-75706E9EB71F}" destId="{DFE3592A-E358-45B0-8432-3D289B5B2DE9}" srcOrd="0" destOrd="0" presId="urn:microsoft.com/office/officeart/2005/8/layout/hProcess6"/>
    <dgm:cxn modelId="{6DE17A77-028B-4D09-B923-038D8721338C}" type="presParOf" srcId="{B8BDA941-C370-4F07-8467-75706E9EB71F}" destId="{B4A01B92-AE67-461C-B60F-FD5348FB3FAA}" srcOrd="1" destOrd="0" presId="urn:microsoft.com/office/officeart/2005/8/layout/hProcess6"/>
    <dgm:cxn modelId="{EB604560-CED3-4C2C-A318-C644CD74D82F}" type="presParOf" srcId="{B8BDA941-C370-4F07-8467-75706E9EB71F}" destId="{BB49FEF1-3466-4489-8B38-451930689869}" srcOrd="2" destOrd="0" presId="urn:microsoft.com/office/officeart/2005/8/layout/hProcess6"/>
    <dgm:cxn modelId="{B7C67051-B0F7-4CBD-90E0-C3D441E197F9}" type="presParOf" srcId="{B8BDA941-C370-4F07-8467-75706E9EB71F}" destId="{9AA23B89-3312-4CFA-A1D6-FED4BCB9AE9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0BA1BA-3CE0-4E1E-A1F2-AD856F135AE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0649C9-3EF0-4D0C-8575-D96218DF3CA0}">
      <dgm:prSet/>
      <dgm:spPr/>
      <dgm:t>
        <a:bodyPr/>
        <a:lstStyle/>
        <a:p>
          <a:r>
            <a:rPr lang="en-GB" dirty="0"/>
            <a:t>Great Pair Programming experience</a:t>
          </a:r>
          <a:endParaRPr lang="en-US" dirty="0"/>
        </a:p>
      </dgm:t>
    </dgm:pt>
    <dgm:pt modelId="{D2CACCC1-91DE-4A28-A8FF-0BBC84DE5603}" type="parTrans" cxnId="{B6A9C4A3-B56F-48D8-81C7-B7D8A03C5AD7}">
      <dgm:prSet/>
      <dgm:spPr/>
      <dgm:t>
        <a:bodyPr/>
        <a:lstStyle/>
        <a:p>
          <a:endParaRPr lang="en-US"/>
        </a:p>
      </dgm:t>
    </dgm:pt>
    <dgm:pt modelId="{67942C4E-071E-447A-8C8B-E248D3885653}" type="sibTrans" cxnId="{B6A9C4A3-B56F-48D8-81C7-B7D8A03C5AD7}">
      <dgm:prSet/>
      <dgm:spPr/>
      <dgm:t>
        <a:bodyPr/>
        <a:lstStyle/>
        <a:p>
          <a:endParaRPr lang="en-US"/>
        </a:p>
      </dgm:t>
    </dgm:pt>
    <dgm:pt modelId="{E73EAA46-543D-48A2-8842-16E0FAD9FCE6}">
      <dgm:prSet/>
      <dgm:spPr/>
      <dgm:t>
        <a:bodyPr/>
        <a:lstStyle/>
        <a:p>
          <a:r>
            <a:rPr lang="en-GB" dirty="0"/>
            <a:t>Moving toward being an Autonomous Coder while learning a new library</a:t>
          </a:r>
          <a:endParaRPr lang="en-US" dirty="0"/>
        </a:p>
      </dgm:t>
    </dgm:pt>
    <dgm:pt modelId="{23EEAE7C-ADA4-4CC9-BB3B-73D4A88EF949}" type="parTrans" cxnId="{0D31448D-4906-44A7-8AB4-9FA8B960A680}">
      <dgm:prSet/>
      <dgm:spPr/>
      <dgm:t>
        <a:bodyPr/>
        <a:lstStyle/>
        <a:p>
          <a:endParaRPr lang="en-US"/>
        </a:p>
      </dgm:t>
    </dgm:pt>
    <dgm:pt modelId="{D8313F89-F53E-4403-B646-40D1A673D92F}" type="sibTrans" cxnId="{0D31448D-4906-44A7-8AB4-9FA8B960A680}">
      <dgm:prSet/>
      <dgm:spPr/>
      <dgm:t>
        <a:bodyPr/>
        <a:lstStyle/>
        <a:p>
          <a:endParaRPr lang="en-US"/>
        </a:p>
      </dgm:t>
    </dgm:pt>
    <dgm:pt modelId="{C4BC8D94-229F-48D0-BFAC-B9E1367726A6}">
      <dgm:prSet/>
      <dgm:spPr/>
      <dgm:t>
        <a:bodyPr/>
        <a:lstStyle/>
        <a:p>
          <a:r>
            <a:rPr lang="en-GB" dirty="0"/>
            <a:t>Enjoying the process (plan, build, test, etc)</a:t>
          </a:r>
          <a:endParaRPr lang="en-US" dirty="0"/>
        </a:p>
      </dgm:t>
    </dgm:pt>
    <dgm:pt modelId="{4DD3D849-C3F7-4E91-8B87-CCC29EB69D59}" type="parTrans" cxnId="{F08CF96A-FCBA-44E4-939D-90E3EEEFB58C}">
      <dgm:prSet/>
      <dgm:spPr/>
      <dgm:t>
        <a:bodyPr/>
        <a:lstStyle/>
        <a:p>
          <a:endParaRPr lang="en-US"/>
        </a:p>
      </dgm:t>
    </dgm:pt>
    <dgm:pt modelId="{1F5A79D6-125A-4064-A092-7AED4F3665E1}" type="sibTrans" cxnId="{F08CF96A-FCBA-44E4-939D-90E3EEEFB58C}">
      <dgm:prSet/>
      <dgm:spPr/>
      <dgm:t>
        <a:bodyPr/>
        <a:lstStyle/>
        <a:p>
          <a:endParaRPr lang="en-US"/>
        </a:p>
      </dgm:t>
    </dgm:pt>
    <dgm:pt modelId="{5B993C8D-7AEF-4A37-8BA0-7AC81DCDAB17}" type="pres">
      <dgm:prSet presAssocID="{C00BA1BA-3CE0-4E1E-A1F2-AD856F135A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F875D7-8ACD-44B1-BF20-AEE347F4182A}" type="pres">
      <dgm:prSet presAssocID="{660649C9-3EF0-4D0C-8575-D96218DF3CA0}" presName="hierRoot1" presStyleCnt="0"/>
      <dgm:spPr/>
    </dgm:pt>
    <dgm:pt modelId="{A56FAAF2-41CF-4BCD-B1D4-E6B75106DBCA}" type="pres">
      <dgm:prSet presAssocID="{660649C9-3EF0-4D0C-8575-D96218DF3CA0}" presName="composite" presStyleCnt="0"/>
      <dgm:spPr/>
    </dgm:pt>
    <dgm:pt modelId="{9B017752-1E90-4CBB-B3C6-94D5D33F2FF6}" type="pres">
      <dgm:prSet presAssocID="{660649C9-3EF0-4D0C-8575-D96218DF3CA0}" presName="background" presStyleLbl="node0" presStyleIdx="0" presStyleCnt="3"/>
      <dgm:spPr/>
    </dgm:pt>
    <dgm:pt modelId="{E47ADC54-6129-4D6F-9F4B-827F62072EB8}" type="pres">
      <dgm:prSet presAssocID="{660649C9-3EF0-4D0C-8575-D96218DF3CA0}" presName="text" presStyleLbl="fgAcc0" presStyleIdx="0" presStyleCnt="3">
        <dgm:presLayoutVars>
          <dgm:chPref val="3"/>
        </dgm:presLayoutVars>
      </dgm:prSet>
      <dgm:spPr/>
    </dgm:pt>
    <dgm:pt modelId="{0EEFD06C-9896-4510-96D3-1AC47DB7B241}" type="pres">
      <dgm:prSet presAssocID="{660649C9-3EF0-4D0C-8575-D96218DF3CA0}" presName="hierChild2" presStyleCnt="0"/>
      <dgm:spPr/>
    </dgm:pt>
    <dgm:pt modelId="{67AEBBA7-3854-49B8-AADF-A7674E53A346}" type="pres">
      <dgm:prSet presAssocID="{E73EAA46-543D-48A2-8842-16E0FAD9FCE6}" presName="hierRoot1" presStyleCnt="0"/>
      <dgm:spPr/>
    </dgm:pt>
    <dgm:pt modelId="{DC11B72A-3589-4686-A9AB-B08AF3639A09}" type="pres">
      <dgm:prSet presAssocID="{E73EAA46-543D-48A2-8842-16E0FAD9FCE6}" presName="composite" presStyleCnt="0"/>
      <dgm:spPr/>
    </dgm:pt>
    <dgm:pt modelId="{49969EC8-DF6D-45FF-86C7-04108EC77565}" type="pres">
      <dgm:prSet presAssocID="{E73EAA46-543D-48A2-8842-16E0FAD9FCE6}" presName="background" presStyleLbl="node0" presStyleIdx="1" presStyleCnt="3"/>
      <dgm:spPr/>
    </dgm:pt>
    <dgm:pt modelId="{5E8EDB89-2EE6-4DC3-AEA6-00D7D7802D43}" type="pres">
      <dgm:prSet presAssocID="{E73EAA46-543D-48A2-8842-16E0FAD9FCE6}" presName="text" presStyleLbl="fgAcc0" presStyleIdx="1" presStyleCnt="3">
        <dgm:presLayoutVars>
          <dgm:chPref val="3"/>
        </dgm:presLayoutVars>
      </dgm:prSet>
      <dgm:spPr/>
    </dgm:pt>
    <dgm:pt modelId="{7E138DBA-975D-4669-8A53-65CDBE5EE185}" type="pres">
      <dgm:prSet presAssocID="{E73EAA46-543D-48A2-8842-16E0FAD9FCE6}" presName="hierChild2" presStyleCnt="0"/>
      <dgm:spPr/>
    </dgm:pt>
    <dgm:pt modelId="{292DDB40-56F1-45B1-B441-2B958D012E85}" type="pres">
      <dgm:prSet presAssocID="{C4BC8D94-229F-48D0-BFAC-B9E1367726A6}" presName="hierRoot1" presStyleCnt="0"/>
      <dgm:spPr/>
    </dgm:pt>
    <dgm:pt modelId="{BCCC1840-71D2-4665-B874-B05779934429}" type="pres">
      <dgm:prSet presAssocID="{C4BC8D94-229F-48D0-BFAC-B9E1367726A6}" presName="composite" presStyleCnt="0"/>
      <dgm:spPr/>
    </dgm:pt>
    <dgm:pt modelId="{09FB9882-E4E9-46F3-A64A-20896F833A8F}" type="pres">
      <dgm:prSet presAssocID="{C4BC8D94-229F-48D0-BFAC-B9E1367726A6}" presName="background" presStyleLbl="node0" presStyleIdx="2" presStyleCnt="3"/>
      <dgm:spPr/>
    </dgm:pt>
    <dgm:pt modelId="{D68F5FAB-3E5D-40BB-A4EF-69508EA5F34A}" type="pres">
      <dgm:prSet presAssocID="{C4BC8D94-229F-48D0-BFAC-B9E1367726A6}" presName="text" presStyleLbl="fgAcc0" presStyleIdx="2" presStyleCnt="3">
        <dgm:presLayoutVars>
          <dgm:chPref val="3"/>
        </dgm:presLayoutVars>
      </dgm:prSet>
      <dgm:spPr/>
    </dgm:pt>
    <dgm:pt modelId="{997AA7EA-93E5-4B7B-BD41-AA9E56E55469}" type="pres">
      <dgm:prSet presAssocID="{C4BC8D94-229F-48D0-BFAC-B9E1367726A6}" presName="hierChild2" presStyleCnt="0"/>
      <dgm:spPr/>
    </dgm:pt>
  </dgm:ptLst>
  <dgm:cxnLst>
    <dgm:cxn modelId="{E92A4B34-2DD9-488A-AFE4-6496FE9223BE}" type="presOf" srcId="{660649C9-3EF0-4D0C-8575-D96218DF3CA0}" destId="{E47ADC54-6129-4D6F-9F4B-827F62072EB8}" srcOrd="0" destOrd="0" presId="urn:microsoft.com/office/officeart/2005/8/layout/hierarchy1"/>
    <dgm:cxn modelId="{F08CF96A-FCBA-44E4-939D-90E3EEEFB58C}" srcId="{C00BA1BA-3CE0-4E1E-A1F2-AD856F135AE0}" destId="{C4BC8D94-229F-48D0-BFAC-B9E1367726A6}" srcOrd="2" destOrd="0" parTransId="{4DD3D849-C3F7-4E91-8B87-CCC29EB69D59}" sibTransId="{1F5A79D6-125A-4064-A092-7AED4F3665E1}"/>
    <dgm:cxn modelId="{0D31448D-4906-44A7-8AB4-9FA8B960A680}" srcId="{C00BA1BA-3CE0-4E1E-A1F2-AD856F135AE0}" destId="{E73EAA46-543D-48A2-8842-16E0FAD9FCE6}" srcOrd="1" destOrd="0" parTransId="{23EEAE7C-ADA4-4CC9-BB3B-73D4A88EF949}" sibTransId="{D8313F89-F53E-4403-B646-40D1A673D92F}"/>
    <dgm:cxn modelId="{B6A9C4A3-B56F-48D8-81C7-B7D8A03C5AD7}" srcId="{C00BA1BA-3CE0-4E1E-A1F2-AD856F135AE0}" destId="{660649C9-3EF0-4D0C-8575-D96218DF3CA0}" srcOrd="0" destOrd="0" parTransId="{D2CACCC1-91DE-4A28-A8FF-0BBC84DE5603}" sibTransId="{67942C4E-071E-447A-8C8B-E248D3885653}"/>
    <dgm:cxn modelId="{050CE9A3-6070-4FAD-84CF-F10D9C0D530C}" type="presOf" srcId="{C00BA1BA-3CE0-4E1E-A1F2-AD856F135AE0}" destId="{5B993C8D-7AEF-4A37-8BA0-7AC81DCDAB17}" srcOrd="0" destOrd="0" presId="urn:microsoft.com/office/officeart/2005/8/layout/hierarchy1"/>
    <dgm:cxn modelId="{4D208AAB-A865-47D2-B8B6-55A84038DEF3}" type="presOf" srcId="{C4BC8D94-229F-48D0-BFAC-B9E1367726A6}" destId="{D68F5FAB-3E5D-40BB-A4EF-69508EA5F34A}" srcOrd="0" destOrd="0" presId="urn:microsoft.com/office/officeart/2005/8/layout/hierarchy1"/>
    <dgm:cxn modelId="{EF0B0ECE-83DE-4605-B024-EAF015210390}" type="presOf" srcId="{E73EAA46-543D-48A2-8842-16E0FAD9FCE6}" destId="{5E8EDB89-2EE6-4DC3-AEA6-00D7D7802D43}" srcOrd="0" destOrd="0" presId="urn:microsoft.com/office/officeart/2005/8/layout/hierarchy1"/>
    <dgm:cxn modelId="{53A7951A-61BE-41EB-8C42-7A441DED26BD}" type="presParOf" srcId="{5B993C8D-7AEF-4A37-8BA0-7AC81DCDAB17}" destId="{54F875D7-8ACD-44B1-BF20-AEE347F4182A}" srcOrd="0" destOrd="0" presId="urn:microsoft.com/office/officeart/2005/8/layout/hierarchy1"/>
    <dgm:cxn modelId="{12665FC1-2670-429A-92F5-3DCA18313689}" type="presParOf" srcId="{54F875D7-8ACD-44B1-BF20-AEE347F4182A}" destId="{A56FAAF2-41CF-4BCD-B1D4-E6B75106DBCA}" srcOrd="0" destOrd="0" presId="urn:microsoft.com/office/officeart/2005/8/layout/hierarchy1"/>
    <dgm:cxn modelId="{A7EAD470-D184-490B-B63C-54E7F6C1C157}" type="presParOf" srcId="{A56FAAF2-41CF-4BCD-B1D4-E6B75106DBCA}" destId="{9B017752-1E90-4CBB-B3C6-94D5D33F2FF6}" srcOrd="0" destOrd="0" presId="urn:microsoft.com/office/officeart/2005/8/layout/hierarchy1"/>
    <dgm:cxn modelId="{9C594B20-C76C-4DED-A25D-EBE5295A3956}" type="presParOf" srcId="{A56FAAF2-41CF-4BCD-B1D4-E6B75106DBCA}" destId="{E47ADC54-6129-4D6F-9F4B-827F62072EB8}" srcOrd="1" destOrd="0" presId="urn:microsoft.com/office/officeart/2005/8/layout/hierarchy1"/>
    <dgm:cxn modelId="{99762CDF-913D-4E6F-8813-804EC0F03FC6}" type="presParOf" srcId="{54F875D7-8ACD-44B1-BF20-AEE347F4182A}" destId="{0EEFD06C-9896-4510-96D3-1AC47DB7B241}" srcOrd="1" destOrd="0" presId="urn:microsoft.com/office/officeart/2005/8/layout/hierarchy1"/>
    <dgm:cxn modelId="{72508D66-6F9A-4313-B598-C21545128D5E}" type="presParOf" srcId="{5B993C8D-7AEF-4A37-8BA0-7AC81DCDAB17}" destId="{67AEBBA7-3854-49B8-AADF-A7674E53A346}" srcOrd="1" destOrd="0" presId="urn:microsoft.com/office/officeart/2005/8/layout/hierarchy1"/>
    <dgm:cxn modelId="{FEB1BE62-07EC-44BF-8F93-A52589E6D0EE}" type="presParOf" srcId="{67AEBBA7-3854-49B8-AADF-A7674E53A346}" destId="{DC11B72A-3589-4686-A9AB-B08AF3639A09}" srcOrd="0" destOrd="0" presId="urn:microsoft.com/office/officeart/2005/8/layout/hierarchy1"/>
    <dgm:cxn modelId="{A5350E94-4C4F-4CA9-B01A-96504ADB6909}" type="presParOf" srcId="{DC11B72A-3589-4686-A9AB-B08AF3639A09}" destId="{49969EC8-DF6D-45FF-86C7-04108EC77565}" srcOrd="0" destOrd="0" presId="urn:microsoft.com/office/officeart/2005/8/layout/hierarchy1"/>
    <dgm:cxn modelId="{021F2652-EE98-4631-BB93-CCBF4065DBB0}" type="presParOf" srcId="{DC11B72A-3589-4686-A9AB-B08AF3639A09}" destId="{5E8EDB89-2EE6-4DC3-AEA6-00D7D7802D43}" srcOrd="1" destOrd="0" presId="urn:microsoft.com/office/officeart/2005/8/layout/hierarchy1"/>
    <dgm:cxn modelId="{E22D2D75-25EF-41B8-8129-E6187E837A27}" type="presParOf" srcId="{67AEBBA7-3854-49B8-AADF-A7674E53A346}" destId="{7E138DBA-975D-4669-8A53-65CDBE5EE185}" srcOrd="1" destOrd="0" presId="urn:microsoft.com/office/officeart/2005/8/layout/hierarchy1"/>
    <dgm:cxn modelId="{04A48A13-D02D-41D6-8ADA-8C90412E59E3}" type="presParOf" srcId="{5B993C8D-7AEF-4A37-8BA0-7AC81DCDAB17}" destId="{292DDB40-56F1-45B1-B441-2B958D012E85}" srcOrd="2" destOrd="0" presId="urn:microsoft.com/office/officeart/2005/8/layout/hierarchy1"/>
    <dgm:cxn modelId="{F41EF2AA-3F5E-4975-9BB4-33B194160087}" type="presParOf" srcId="{292DDB40-56F1-45B1-B441-2B958D012E85}" destId="{BCCC1840-71D2-4665-B874-B05779934429}" srcOrd="0" destOrd="0" presId="urn:microsoft.com/office/officeart/2005/8/layout/hierarchy1"/>
    <dgm:cxn modelId="{8CDCE1DE-9EB7-4CC2-BBCF-D953C29B5B09}" type="presParOf" srcId="{BCCC1840-71D2-4665-B874-B05779934429}" destId="{09FB9882-E4E9-46F3-A64A-20896F833A8F}" srcOrd="0" destOrd="0" presId="urn:microsoft.com/office/officeart/2005/8/layout/hierarchy1"/>
    <dgm:cxn modelId="{03F109C3-5634-4941-A9E3-63E04C7643F1}" type="presParOf" srcId="{BCCC1840-71D2-4665-B874-B05779934429}" destId="{D68F5FAB-3E5D-40BB-A4EF-69508EA5F34A}" srcOrd="1" destOrd="0" presId="urn:microsoft.com/office/officeart/2005/8/layout/hierarchy1"/>
    <dgm:cxn modelId="{36D5477C-D082-4284-9F95-3B073BC7C047}" type="presParOf" srcId="{292DDB40-56F1-45B1-B441-2B958D012E85}" destId="{997AA7EA-93E5-4B7B-BD41-AA9E56E554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B5E87-2922-407C-A132-015C0BEDC963}">
      <dsp:nvSpPr>
        <dsp:cNvPr id="0" name=""/>
        <dsp:cNvSpPr/>
      </dsp:nvSpPr>
      <dsp:spPr>
        <a:xfrm>
          <a:off x="212335" y="265877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C27C9-7AE3-4A6F-B9FD-29FBD754A15A}">
      <dsp:nvSpPr>
        <dsp:cNvPr id="0" name=""/>
        <dsp:cNvSpPr/>
      </dsp:nvSpPr>
      <dsp:spPr>
        <a:xfrm>
          <a:off x="492877" y="54642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A457B-49A8-4405-8406-6C8A8876FDBF}">
      <dsp:nvSpPr>
        <dsp:cNvPr id="0" name=""/>
        <dsp:cNvSpPr/>
      </dsp:nvSpPr>
      <dsp:spPr>
        <a:xfrm>
          <a:off x="1834517" y="26587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2 players compete to win the most points. The first to</a:t>
          </a:r>
          <a:r>
            <a:rPr lang="en-GB" sz="2100" kern="1200" dirty="0">
              <a:latin typeface="Tw Cen MT"/>
            </a:rPr>
            <a:t> 11</a:t>
          </a:r>
          <a:r>
            <a:rPr lang="en-GB" sz="2100" kern="1200" dirty="0"/>
            <a:t> points wins</a:t>
          </a:r>
          <a:endParaRPr lang="en-US" sz="2100" kern="1200" dirty="0"/>
        </a:p>
      </dsp:txBody>
      <dsp:txXfrm>
        <a:off x="1834517" y="265877"/>
        <a:ext cx="3148942" cy="1335915"/>
      </dsp:txXfrm>
    </dsp:sp>
    <dsp:sp modelId="{12546A2A-E506-4594-BAC8-9FA5DD6993D0}">
      <dsp:nvSpPr>
        <dsp:cNvPr id="0" name=""/>
        <dsp:cNvSpPr/>
      </dsp:nvSpPr>
      <dsp:spPr>
        <a:xfrm>
          <a:off x="5532139" y="265877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0CF23-C59D-4F18-97FB-84C2C64CE045}">
      <dsp:nvSpPr>
        <dsp:cNvPr id="0" name=""/>
        <dsp:cNvSpPr/>
      </dsp:nvSpPr>
      <dsp:spPr>
        <a:xfrm>
          <a:off x="5812681" y="54642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6A61F-0F4B-4C3F-BB46-297C5A5B5C75}">
      <dsp:nvSpPr>
        <dsp:cNvPr id="0" name=""/>
        <dsp:cNvSpPr/>
      </dsp:nvSpPr>
      <dsp:spPr>
        <a:xfrm>
          <a:off x="7154322" y="26587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It similar to a game of ping pong where each player hits the ball towards the opponent.</a:t>
          </a:r>
          <a:endParaRPr lang="en-US" sz="2100" kern="1200" dirty="0"/>
        </a:p>
      </dsp:txBody>
      <dsp:txXfrm>
        <a:off x="7154322" y="265877"/>
        <a:ext cx="3148942" cy="1335915"/>
      </dsp:txXfrm>
    </dsp:sp>
    <dsp:sp modelId="{575FAB63-483C-475F-96A8-FDED70A0B50E}">
      <dsp:nvSpPr>
        <dsp:cNvPr id="0" name=""/>
        <dsp:cNvSpPr/>
      </dsp:nvSpPr>
      <dsp:spPr>
        <a:xfrm>
          <a:off x="212335" y="225794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0DC46-E1EB-4B55-9BDD-87692B444580}">
      <dsp:nvSpPr>
        <dsp:cNvPr id="0" name=""/>
        <dsp:cNvSpPr/>
      </dsp:nvSpPr>
      <dsp:spPr>
        <a:xfrm>
          <a:off x="492877" y="2538491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2D9DC-D9C7-4451-8BC5-43FBC813001C}">
      <dsp:nvSpPr>
        <dsp:cNvPr id="0" name=""/>
        <dsp:cNvSpPr/>
      </dsp:nvSpPr>
      <dsp:spPr>
        <a:xfrm>
          <a:off x="1834517" y="225794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You win a point when your opponent misses the ball</a:t>
          </a:r>
          <a:endParaRPr lang="en-US" sz="2100" kern="1200" dirty="0"/>
        </a:p>
      </dsp:txBody>
      <dsp:txXfrm>
        <a:off x="1834517" y="2257949"/>
        <a:ext cx="3148942" cy="1335915"/>
      </dsp:txXfrm>
    </dsp:sp>
    <dsp:sp modelId="{A9601897-4BF3-4C64-966E-62B4F16305D3}">
      <dsp:nvSpPr>
        <dsp:cNvPr id="0" name=""/>
        <dsp:cNvSpPr/>
      </dsp:nvSpPr>
      <dsp:spPr>
        <a:xfrm>
          <a:off x="5532139" y="225794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456A8-BD63-46AE-B0A2-D78505174ACE}">
      <dsp:nvSpPr>
        <dsp:cNvPr id="0" name=""/>
        <dsp:cNvSpPr/>
      </dsp:nvSpPr>
      <dsp:spPr>
        <a:xfrm>
          <a:off x="5812681" y="2538491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05BA0-116F-4905-8A23-6428FBED1AC6}">
      <dsp:nvSpPr>
        <dsp:cNvPr id="0" name=""/>
        <dsp:cNvSpPr/>
      </dsp:nvSpPr>
      <dsp:spPr>
        <a:xfrm>
          <a:off x="7154322" y="225794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 ball can bounce of the side walls before it reaches the other player</a:t>
          </a:r>
          <a:endParaRPr lang="en-US" sz="2100" kern="1200" dirty="0"/>
        </a:p>
      </dsp:txBody>
      <dsp:txXfrm>
        <a:off x="7154322" y="2257949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A4A12-8569-458F-9AEA-D35C40432F08}">
      <dsp:nvSpPr>
        <dsp:cNvPr id="0" name=""/>
        <dsp:cNvSpPr/>
      </dsp:nvSpPr>
      <dsp:spPr>
        <a:xfrm>
          <a:off x="0" y="2124"/>
          <a:ext cx="5558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A8C30-A1BD-4B6E-8247-8E8FFEEFC48A}">
      <dsp:nvSpPr>
        <dsp:cNvPr id="0" name=""/>
        <dsp:cNvSpPr/>
      </dsp:nvSpPr>
      <dsp:spPr>
        <a:xfrm>
          <a:off x="0" y="2124"/>
          <a:ext cx="5558489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Learning a new library: Turtle</a:t>
          </a:r>
          <a:endParaRPr lang="en-US" sz="3900" kern="1200" dirty="0"/>
        </a:p>
      </dsp:txBody>
      <dsp:txXfrm>
        <a:off x="0" y="2124"/>
        <a:ext cx="5558489" cy="1449029"/>
      </dsp:txXfrm>
    </dsp:sp>
    <dsp:sp modelId="{EEB53A2C-9D59-418B-99EA-7E3B8FBF4096}">
      <dsp:nvSpPr>
        <dsp:cNvPr id="0" name=""/>
        <dsp:cNvSpPr/>
      </dsp:nvSpPr>
      <dsp:spPr>
        <a:xfrm>
          <a:off x="0" y="1451154"/>
          <a:ext cx="5558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03BC2-4F0D-4D1E-9CD6-AEA21882D196}">
      <dsp:nvSpPr>
        <dsp:cNvPr id="0" name=""/>
        <dsp:cNvSpPr/>
      </dsp:nvSpPr>
      <dsp:spPr>
        <a:xfrm>
          <a:off x="0" y="1451154"/>
          <a:ext cx="5558489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>
              <a:solidFill>
                <a:srgbClr val="444444"/>
              </a:solidFill>
              <a:latin typeface="Calibri"/>
              <a:cs typeface="Calibri"/>
            </a:rPr>
            <a:t>Environment issues when using the Turtle library</a:t>
          </a:r>
          <a:endParaRPr lang="en-US" sz="3900" kern="1200" dirty="0">
            <a:solidFill>
              <a:srgbClr val="444444"/>
            </a:solidFill>
            <a:latin typeface="Calibri"/>
            <a:cs typeface="Calibri"/>
          </a:endParaRPr>
        </a:p>
      </dsp:txBody>
      <dsp:txXfrm>
        <a:off x="0" y="1451154"/>
        <a:ext cx="5558489" cy="1449029"/>
      </dsp:txXfrm>
    </dsp:sp>
    <dsp:sp modelId="{B902E396-97B9-456F-A1A6-FFBCD8CC3F7D}">
      <dsp:nvSpPr>
        <dsp:cNvPr id="0" name=""/>
        <dsp:cNvSpPr/>
      </dsp:nvSpPr>
      <dsp:spPr>
        <a:xfrm>
          <a:off x="0" y="2900183"/>
          <a:ext cx="5558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CC921-EE12-4A65-ABE1-C9B97CF3FFDE}">
      <dsp:nvSpPr>
        <dsp:cNvPr id="0" name=""/>
        <dsp:cNvSpPr/>
      </dsp:nvSpPr>
      <dsp:spPr>
        <a:xfrm>
          <a:off x="0" y="2900183"/>
          <a:ext cx="5558489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Ball movement logic</a:t>
          </a:r>
          <a:endParaRPr lang="en-US" sz="3900" kern="1200" dirty="0"/>
        </a:p>
      </dsp:txBody>
      <dsp:txXfrm>
        <a:off x="0" y="2900183"/>
        <a:ext cx="5558489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D1909-20FD-4F9B-848F-0A305DAF97F9}">
      <dsp:nvSpPr>
        <dsp:cNvPr id="0" name=""/>
        <dsp:cNvSpPr/>
      </dsp:nvSpPr>
      <dsp:spPr>
        <a:xfrm>
          <a:off x="682897" y="744970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Enhance ball movement logic</a:t>
          </a:r>
        </a:p>
      </dsp:txBody>
      <dsp:txXfrm>
        <a:off x="1360661" y="1100440"/>
        <a:ext cx="1321638" cy="1658861"/>
      </dsp:txXfrm>
    </dsp:sp>
    <dsp:sp modelId="{0B69107D-5BB6-4DBC-AFFA-5A3D97694955}">
      <dsp:nvSpPr>
        <dsp:cNvPr id="0" name=""/>
        <dsp:cNvSpPr/>
      </dsp:nvSpPr>
      <dsp:spPr>
        <a:xfrm>
          <a:off x="5134" y="1252107"/>
          <a:ext cx="1355526" cy="13555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Enhance</a:t>
          </a:r>
        </a:p>
      </dsp:txBody>
      <dsp:txXfrm>
        <a:off x="203646" y="1450619"/>
        <a:ext cx="958502" cy="958502"/>
      </dsp:txXfrm>
    </dsp:sp>
    <dsp:sp modelId="{34787F14-9ADA-4DDD-96F7-35825AE5BEB1}">
      <dsp:nvSpPr>
        <dsp:cNvPr id="0" name=""/>
        <dsp:cNvSpPr/>
      </dsp:nvSpPr>
      <dsp:spPr>
        <a:xfrm>
          <a:off x="4241155" y="744970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Improve the look of the game </a:t>
          </a:r>
          <a:r>
            <a:rPr lang="en-US" sz="1900" kern="1200" dirty="0">
              <a:latin typeface="Tw Cen MT"/>
            </a:rPr>
            <a:t>board</a:t>
          </a:r>
          <a:endParaRPr lang="en-US" sz="1900" kern="1200" dirty="0"/>
        </a:p>
      </dsp:txBody>
      <dsp:txXfrm>
        <a:off x="4918918" y="1100440"/>
        <a:ext cx="1321638" cy="1658861"/>
      </dsp:txXfrm>
    </dsp:sp>
    <dsp:sp modelId="{90811D35-C391-4E32-8B81-5C875157A48B}">
      <dsp:nvSpPr>
        <dsp:cNvPr id="0" name=""/>
        <dsp:cNvSpPr/>
      </dsp:nvSpPr>
      <dsp:spPr>
        <a:xfrm>
          <a:off x="3563391" y="1252107"/>
          <a:ext cx="1355526" cy="13555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Improve</a:t>
          </a:r>
        </a:p>
      </dsp:txBody>
      <dsp:txXfrm>
        <a:off x="3761903" y="1450619"/>
        <a:ext cx="958502" cy="958502"/>
      </dsp:txXfrm>
    </dsp:sp>
    <dsp:sp modelId="{B4A01B92-AE67-461C-B60F-FD5348FB3FAA}">
      <dsp:nvSpPr>
        <dsp:cNvPr id="0" name=""/>
        <dsp:cNvSpPr/>
      </dsp:nvSpPr>
      <dsp:spPr>
        <a:xfrm>
          <a:off x="7799412" y="744970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w Cen MT"/>
            </a:rPr>
            <a:t>Increase ball speed as game progresses</a:t>
          </a:r>
          <a:endParaRPr lang="en-US" sz="1900" kern="1200" dirty="0"/>
        </a:p>
      </dsp:txBody>
      <dsp:txXfrm>
        <a:off x="8477175" y="1100440"/>
        <a:ext cx="1321638" cy="1658861"/>
      </dsp:txXfrm>
    </dsp:sp>
    <dsp:sp modelId="{9AA23B89-3312-4CFA-A1D6-FED4BCB9AE95}">
      <dsp:nvSpPr>
        <dsp:cNvPr id="0" name=""/>
        <dsp:cNvSpPr/>
      </dsp:nvSpPr>
      <dsp:spPr>
        <a:xfrm>
          <a:off x="7121649" y="1252107"/>
          <a:ext cx="1355526" cy="13555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"/>
            </a:rPr>
            <a:t>Difficulty</a:t>
          </a:r>
          <a:endParaRPr lang="en-US" sz="1800" kern="1200" dirty="0"/>
        </a:p>
      </dsp:txBody>
      <dsp:txXfrm>
        <a:off x="7320161" y="1450619"/>
        <a:ext cx="958502" cy="958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17752-1E90-4CBB-B3C6-94D5D33F2FF6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ADC54-6129-4D6F-9F4B-827F62072EB8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Great Pair Programming experience</a:t>
          </a:r>
          <a:endParaRPr lang="en-US" sz="2200" kern="1200" dirty="0"/>
        </a:p>
      </dsp:txBody>
      <dsp:txXfrm>
        <a:off x="383617" y="1447754"/>
        <a:ext cx="2847502" cy="1768010"/>
      </dsp:txXfrm>
    </dsp:sp>
    <dsp:sp modelId="{49969EC8-DF6D-45FF-86C7-04108EC77565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EDB89-2EE6-4DC3-AEA6-00D7D7802D43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Moving toward being an Autonomous Coder while learning a new library</a:t>
          </a:r>
          <a:endParaRPr lang="en-US" sz="2200" kern="1200" dirty="0"/>
        </a:p>
      </dsp:txBody>
      <dsp:txXfrm>
        <a:off x="3998355" y="1447754"/>
        <a:ext cx="2847502" cy="1768010"/>
      </dsp:txXfrm>
    </dsp:sp>
    <dsp:sp modelId="{09FB9882-E4E9-46F3-A64A-20896F833A8F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F5FAB-3E5D-40BB-A4EF-69508EA5F34A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Enjoying the process (plan, build, test, etc)</a:t>
          </a:r>
          <a:endParaRPr lang="en-US" sz="2200" kern="1200" dirty="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29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47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45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4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44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6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80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10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0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06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Turtle Pong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GB" dirty="0"/>
              <a:t>By:</a:t>
            </a:r>
          </a:p>
          <a:p>
            <a:pPr algn="l"/>
            <a:r>
              <a:rPr lang="en-GB" dirty="0"/>
              <a:t>Axel A.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algn="l"/>
            <a:r>
              <a:rPr lang="en-GB" dirty="0"/>
              <a:t>&amp;</a:t>
            </a:r>
          </a:p>
          <a:p>
            <a:pPr algn="l"/>
            <a:r>
              <a:rPr lang="en-GB" dirty="0"/>
              <a:t>Franklin V.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53F0-78A8-B0A1-23F9-FB0DF411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Description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83EE0A3-4CEB-1122-34D7-F3A7985079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880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black and white screen with numbers&#10;&#10;Description automatically generated">
            <a:extLst>
              <a:ext uri="{FF2B5EF4-FFF2-40B4-BE49-F238E27FC236}">
                <a16:creationId xmlns:a16="http://schemas.microsoft.com/office/drawing/2014/main" id="{D9DDB5C3-234E-39DC-7B50-C7131A6C6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20" r="1" b="31783"/>
          <a:stretch/>
        </p:blipFill>
        <p:spPr>
          <a:xfrm>
            <a:off x="261682" y="233061"/>
            <a:ext cx="9898830" cy="5445525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52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CEAD1-370A-EF83-F654-45BF0386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54392C8-024C-E936-F9D0-02E4235E66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5584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Block Arc 39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13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795DD-9301-0069-9958-DD76D9C3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Future Improvements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1E6B9D-C275-B995-E922-5946CC1BB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599627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04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6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8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786F5-0397-BAAC-26BC-EA715782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Highlights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6C64CB05-55CE-7B2F-CD7C-8B11FF753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86318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725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3CA8D-CFCE-1E3F-E096-8117C36E7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Thank You</a:t>
            </a:r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3478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ShapesVTI</vt:lpstr>
      <vt:lpstr>Turtle Pong</vt:lpstr>
      <vt:lpstr>Game Description</vt:lpstr>
      <vt:lpstr>PowerPoint Presentation</vt:lpstr>
      <vt:lpstr>Challenges</vt:lpstr>
      <vt:lpstr>Future Improvements</vt:lpstr>
      <vt:lpstr>Highlights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264</cp:revision>
  <dcterms:created xsi:type="dcterms:W3CDTF">2023-08-10T07:30:25Z</dcterms:created>
  <dcterms:modified xsi:type="dcterms:W3CDTF">2023-08-10T09:33:48Z</dcterms:modified>
</cp:coreProperties>
</file>