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9" r:id="rId3"/>
    <p:sldId id="272" r:id="rId4"/>
    <p:sldId id="271" r:id="rId5"/>
    <p:sldId id="270" r:id="rId6"/>
    <p:sldId id="273" r:id="rId7"/>
    <p:sldId id="274" r:id="rId8"/>
    <p:sldId id="262" r:id="rId9"/>
    <p:sldId id="275" r:id="rId10"/>
    <p:sldId id="279" r:id="rId11"/>
    <p:sldId id="277" r:id="rId12"/>
    <p:sldId id="280" r:id="rId13"/>
    <p:sldId id="267" r:id="rId14"/>
    <p:sldId id="268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0091A-7443-4826-97E1-A89155BB7B72}" v="2" dt="2023-09-05T12:53:14.968"/>
    <p1510:client id="{27E3CB77-912B-4796-9F74-1422EE998B31}" v="723" dt="2023-08-10T08:39:57.844"/>
    <p1510:client id="{442DDC7E-CA90-403D-B919-3856E46A3901}" v="94" dt="2023-09-05T19:45:00.823"/>
    <p1510:client id="{4B363D9A-2DB5-45E7-999D-2832B02DB784}" v="1085" dt="2023-09-05T13:52:23.486"/>
    <p1510:client id="{C0AD8BB7-4D72-471B-A259-549EA591F27D}" v="76" dt="2023-09-05T12:52:17.725"/>
    <p1510:client id="{CE280932-6EA8-47C9-99AC-0954E971E789}" v="25" dt="2023-08-10T09:33:45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lin Vanjour" userId="96c1a96521f8d4b3" providerId="Windows Live" clId="Web-{27E3CB77-912B-4796-9F74-1422EE998B31}"/>
    <pc:docChg chg="addSld modSld addMainMaster delMainMaster">
      <pc:chgData name="Franklin Vanjour" userId="96c1a96521f8d4b3" providerId="Windows Live" clId="Web-{27E3CB77-912B-4796-9F74-1422EE998B31}" dt="2023-08-10T08:39:57.844" v="795"/>
      <pc:docMkLst>
        <pc:docMk/>
      </pc:docMkLst>
      <pc:sldChg chg="addSp modSp mod setBg modClrScheme chgLayout">
        <pc:chgData name="Franklin Vanjour" userId="96c1a96521f8d4b3" providerId="Windows Live" clId="Web-{27E3CB77-912B-4796-9F74-1422EE998B31}" dt="2023-08-10T07:53:50.320" v="246" actId="20577"/>
        <pc:sldMkLst>
          <pc:docMk/>
          <pc:sldMk cId="109857222" sldId="256"/>
        </pc:sldMkLst>
        <pc:spChg chg="mod">
          <ac:chgData name="Franklin Vanjour" userId="96c1a96521f8d4b3" providerId="Windows Live" clId="Web-{27E3CB77-912B-4796-9F74-1422EE998B31}" dt="2023-08-10T07:38:24.709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klin Vanjour" userId="96c1a96521f8d4b3" providerId="Windows Live" clId="Web-{27E3CB77-912B-4796-9F74-1422EE998B31}" dt="2023-08-10T07:53:50.320" v="24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8" creationId="{46F1F2C8-798B-4CCE-A851-94AFAF350BED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0" creationId="{755E9CD0-04B0-4A3C-B291-AD913379C713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2" creationId="{1DD8BF3B-6066-418C-8D1A-75C5E396FC04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4" creationId="{80BC66F9-7A74-4286-AD22-1174052CC22C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6" creationId="{D8142CC3-2B5C-48E6-9DF0-6C8ACBAF23EF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20" creationId="{46A89C79-8EF3-4AF9-B3D9-59A883F41C83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22" creationId="{EFE5CE34-4543-42E5-B82C-1F3D12422CDD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24" creationId="{72AF41FE-63D7-4695-81D2-66D2510E4486}"/>
          </ac:spMkLst>
        </pc:spChg>
        <pc:cxnChg chg="add">
          <ac:chgData name="Franklin Vanjour" userId="96c1a96521f8d4b3" providerId="Windows Live" clId="Web-{27E3CB77-912B-4796-9F74-1422EE998B31}" dt="2023-08-10T07:37:56.833" v="0"/>
          <ac:cxnSpMkLst>
            <pc:docMk/>
            <pc:sldMk cId="109857222" sldId="256"/>
            <ac:cxnSpMk id="18" creationId="{7B2D303B-3DD0-4319-9EAD-361847FEC71D}"/>
          </ac:cxnSpMkLst>
        </pc:cxnChg>
      </pc:sldChg>
      <pc:sldChg chg="addSp delSp modSp new mod setBg">
        <pc:chgData name="Franklin Vanjour" userId="96c1a96521f8d4b3" providerId="Windows Live" clId="Web-{27E3CB77-912B-4796-9F74-1422EE998B31}" dt="2023-08-10T07:49:07.826" v="176"/>
        <pc:sldMkLst>
          <pc:docMk/>
          <pc:sldMk cId="2498804616" sldId="257"/>
        </pc:sldMkLst>
        <pc:spChg chg="mod">
          <ac:chgData name="Franklin Vanjour" userId="96c1a96521f8d4b3" providerId="Windows Live" clId="Web-{27E3CB77-912B-4796-9F74-1422EE998B31}" dt="2023-08-10T07:49:07.795" v="175"/>
          <ac:spMkLst>
            <pc:docMk/>
            <pc:sldMk cId="2498804616" sldId="257"/>
            <ac:spMk id="2" creationId="{277F53F0-78A8-B0A1-23F9-FB0DF411B7F0}"/>
          </ac:spMkLst>
        </pc:spChg>
        <pc:spChg chg="add del mod">
          <ac:chgData name="Franklin Vanjour" userId="96c1a96521f8d4b3" providerId="Windows Live" clId="Web-{27E3CB77-912B-4796-9F74-1422EE998B31}" dt="2023-08-10T07:49:07.826" v="176"/>
          <ac:spMkLst>
            <pc:docMk/>
            <pc:sldMk cId="2498804616" sldId="257"/>
            <ac:spMk id="3" creationId="{A0A453BF-B279-66AC-AC16-CB846E599D98}"/>
          </ac:spMkLst>
        </pc:spChg>
        <pc:spChg chg="add del">
          <ac:chgData name="Franklin Vanjour" userId="96c1a96521f8d4b3" providerId="Windows Live" clId="Web-{27E3CB77-912B-4796-9F74-1422EE998B31}" dt="2023-08-10T07:49:07.795" v="175"/>
          <ac:spMkLst>
            <pc:docMk/>
            <pc:sldMk cId="2498804616" sldId="257"/>
            <ac:spMk id="9" creationId="{AE2B703B-46F9-481A-A605-82E2A828C4FA}"/>
          </ac:spMkLst>
        </pc:spChg>
        <pc:spChg chg="add del">
          <ac:chgData name="Franklin Vanjour" userId="96c1a96521f8d4b3" providerId="Windows Live" clId="Web-{27E3CB77-912B-4796-9F74-1422EE998B31}" dt="2023-08-10T07:49:07.795" v="175"/>
          <ac:spMkLst>
            <pc:docMk/>
            <pc:sldMk cId="2498804616" sldId="257"/>
            <ac:spMk id="11" creationId="{F13BE4D7-0C3D-4906-B230-A1C5B4665CCF}"/>
          </ac:spMkLst>
        </pc:spChg>
        <pc:graphicFrameChg chg="add del">
          <ac:chgData name="Franklin Vanjour" userId="96c1a96521f8d4b3" providerId="Windows Live" clId="Web-{27E3CB77-912B-4796-9F74-1422EE998B31}" dt="2023-08-10T07:49:07.795" v="175"/>
          <ac:graphicFrameMkLst>
            <pc:docMk/>
            <pc:sldMk cId="2498804616" sldId="257"/>
            <ac:graphicFrameMk id="5" creationId="{730857D2-0539-3CD1-B922-7568C4FCCC83}"/>
          </ac:graphicFrameMkLst>
        </pc:graphicFrameChg>
        <pc:graphicFrameChg chg="add">
          <ac:chgData name="Franklin Vanjour" userId="96c1a96521f8d4b3" providerId="Windows Live" clId="Web-{27E3CB77-912B-4796-9F74-1422EE998B31}" dt="2023-08-10T07:49:07.826" v="176"/>
          <ac:graphicFrameMkLst>
            <pc:docMk/>
            <pc:sldMk cId="2498804616" sldId="257"/>
            <ac:graphicFrameMk id="13" creationId="{183EE0A3-4CEB-1122-34D7-F3A7985079E0}"/>
          </ac:graphicFrameMkLst>
        </pc:graphicFrameChg>
      </pc:sldChg>
      <pc:sldChg chg="addSp delSp modSp new mod setBg">
        <pc:chgData name="Franklin Vanjour" userId="96c1a96521f8d4b3" providerId="Windows Live" clId="Web-{27E3CB77-912B-4796-9F74-1422EE998B31}" dt="2023-08-10T08:37:58.855" v="790" actId="20577"/>
        <pc:sldMkLst>
          <pc:docMk/>
          <pc:sldMk cId="3292132118" sldId="258"/>
        </pc:sldMkLst>
        <pc:spChg chg="mod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2" creationId="{CEECEAD1-370A-EF83-F654-45BF03869F7C}"/>
          </ac:spMkLst>
        </pc:spChg>
        <pc:spChg chg="add del mod">
          <ac:chgData name="Franklin Vanjour" userId="96c1a96521f8d4b3" providerId="Windows Live" clId="Web-{27E3CB77-912B-4796-9F74-1422EE998B31}" dt="2023-08-10T08:03:19.247" v="430"/>
          <ac:spMkLst>
            <pc:docMk/>
            <pc:sldMk cId="3292132118" sldId="258"/>
            <ac:spMk id="3" creationId="{077D0EE1-AC30-FD97-9338-9A79E25A3364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8" creationId="{F837543A-6020-4505-A233-C9DB4BF74011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0" creationId="{35B16301-FB18-48BA-A6DD-C37CAF6F9A18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2" creationId="{C3C0D90E-074A-4F52-9B11-B52BEF4BCBE5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4" creationId="{CABBD4C1-E6F8-46F6-8152-A8A97490BF4D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6" creationId="{83BA5EF5-1FE9-4BF9-83BB-269BCDDF6156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20" creationId="{88853921-7BC9-4BDE-ACAB-133C683C82D6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22" creationId="{09192968-3AE7-4470-A61C-97294BB92731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24" creationId="{3AB72E55-43E4-4356-BFE8-E2102CB0B505}"/>
          </ac:spMkLst>
        </pc:spChg>
        <pc:spChg chg="add del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31" creationId="{545D489D-16E1-484D-867B-144368D74B83}"/>
          </ac:spMkLst>
        </pc:spChg>
        <pc:spChg chg="add del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33" creationId="{49A496F5-B01E-4BF8-9D1E-C4E53B6F9652}"/>
          </ac:spMkLst>
        </pc:spChg>
        <pc:spChg chg="add del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35" creationId="{6E895C8D-1379-40B8-8B1B-B6F5AEAF0A6C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37" creationId="{F837543A-6020-4505-A233-C9DB4BF74011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38" creationId="{35B16301-FB18-48BA-A6DD-C37CAF6F9A18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39" creationId="{C3C0D90E-074A-4F52-9B11-B52BEF4BCBE5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0" creationId="{CABBD4C1-E6F8-46F6-8152-A8A97490BF4D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1" creationId="{83BA5EF5-1FE9-4BF9-83BB-269BCDDF6156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3" creationId="{88853921-7BC9-4BDE-ACAB-133C683C82D6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4" creationId="{09192968-3AE7-4470-A61C-97294BB92731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5" creationId="{3AB72E55-43E4-4356-BFE8-E2102CB0B505}"/>
          </ac:spMkLst>
        </pc:spChg>
        <pc:graphicFrameChg chg="add del">
          <ac:chgData name="Franklin Vanjour" userId="96c1a96521f8d4b3" providerId="Windows Live" clId="Web-{27E3CB77-912B-4796-9F74-1422EE998B31}" dt="2023-08-10T08:00:15.631" v="400"/>
          <ac:graphicFrameMkLst>
            <pc:docMk/>
            <pc:sldMk cId="3292132118" sldId="258"/>
            <ac:graphicFrameMk id="5" creationId="{2348D9B7-E1B3-B94D-EC25-3D7FCC0D1BCC}"/>
          </ac:graphicFrameMkLst>
        </pc:graphicFrameChg>
        <pc:graphicFrameChg chg="add mod modGraphic">
          <ac:chgData name="Franklin Vanjour" userId="96c1a96521f8d4b3" providerId="Windows Live" clId="Web-{27E3CB77-912B-4796-9F74-1422EE998B31}" dt="2023-08-10T08:37:58.855" v="790" actId="20577"/>
          <ac:graphicFrameMkLst>
            <pc:docMk/>
            <pc:sldMk cId="3292132118" sldId="258"/>
            <ac:graphicFrameMk id="26" creationId="{054392C8-024C-E936-F9D0-02E4235E669C}"/>
          </ac:graphicFrameMkLst>
        </pc:graphicFrameChg>
        <pc:cxnChg chg="add del">
          <ac:chgData name="Franklin Vanjour" userId="96c1a96521f8d4b3" providerId="Windows Live" clId="Web-{27E3CB77-912B-4796-9F74-1422EE998B31}" dt="2023-08-10T08:35:12.036" v="751"/>
          <ac:cxnSpMkLst>
            <pc:docMk/>
            <pc:sldMk cId="3292132118" sldId="258"/>
            <ac:cxnSpMk id="18" creationId="{4B3BCACB-5880-460B-9606-8C433A9AF99D}"/>
          </ac:cxnSpMkLst>
        </pc:cxnChg>
        <pc:cxnChg chg="add">
          <ac:chgData name="Franklin Vanjour" userId="96c1a96521f8d4b3" providerId="Windows Live" clId="Web-{27E3CB77-912B-4796-9F74-1422EE998B31}" dt="2023-08-10T08:35:12.036" v="751"/>
          <ac:cxnSpMkLst>
            <pc:docMk/>
            <pc:sldMk cId="3292132118" sldId="258"/>
            <ac:cxnSpMk id="42" creationId="{4B3BCACB-5880-460B-9606-8C433A9AF99D}"/>
          </ac:cxnSpMkLst>
        </pc:cxnChg>
      </pc:sldChg>
      <pc:sldChg chg="addSp delSp modSp new mod setBg">
        <pc:chgData name="Franklin Vanjour" userId="96c1a96521f8d4b3" providerId="Windows Live" clId="Web-{27E3CB77-912B-4796-9F74-1422EE998B31}" dt="2023-08-10T08:34:20.003" v="748"/>
        <pc:sldMkLst>
          <pc:docMk/>
          <pc:sldMk cId="1041040240" sldId="259"/>
        </pc:sldMkLst>
        <pc:spChg chg="mod">
          <ac:chgData name="Franklin Vanjour" userId="96c1a96521f8d4b3" providerId="Windows Live" clId="Web-{27E3CB77-912B-4796-9F74-1422EE998B31}" dt="2023-08-10T08:34:20.003" v="748"/>
          <ac:spMkLst>
            <pc:docMk/>
            <pc:sldMk cId="1041040240" sldId="259"/>
            <ac:spMk id="2" creationId="{50C795DD-9301-0069-9958-DD76D9C3398B}"/>
          </ac:spMkLst>
        </pc:spChg>
        <pc:spChg chg="del mod">
          <ac:chgData name="Franklin Vanjour" userId="96c1a96521f8d4b3" providerId="Windows Live" clId="Web-{27E3CB77-912B-4796-9F74-1422EE998B31}" dt="2023-08-10T08:14:28.990" v="603"/>
          <ac:spMkLst>
            <pc:docMk/>
            <pc:sldMk cId="1041040240" sldId="259"/>
            <ac:spMk id="3" creationId="{FE58BE8C-A12E-C07A-9658-DB95C72B6A02}"/>
          </ac:spMkLst>
        </pc:spChg>
        <pc:spChg chg="add">
          <ac:chgData name="Franklin Vanjour" userId="96c1a96521f8d4b3" providerId="Windows Live" clId="Web-{27E3CB77-912B-4796-9F74-1422EE998B31}" dt="2023-08-10T08:34:20.003" v="748"/>
          <ac:spMkLst>
            <pc:docMk/>
            <pc:sldMk cId="1041040240" sldId="259"/>
            <ac:spMk id="10" creationId="{7DA1F35B-C8F7-4A5A-9339-7DA4D785B300}"/>
          </ac:spMkLst>
        </pc:spChg>
        <pc:spChg chg="add">
          <ac:chgData name="Franklin Vanjour" userId="96c1a96521f8d4b3" providerId="Windows Live" clId="Web-{27E3CB77-912B-4796-9F74-1422EE998B31}" dt="2023-08-10T08:34:20.003" v="748"/>
          <ac:spMkLst>
            <pc:docMk/>
            <pc:sldMk cId="1041040240" sldId="259"/>
            <ac:spMk id="12" creationId="{B2D4AD41-40DA-4A81-92F5-B6E3BA1ED82A}"/>
          </ac:spMkLst>
        </pc:spChg>
        <pc:graphicFrameChg chg="add mod modGraphic">
          <ac:chgData name="Franklin Vanjour" userId="96c1a96521f8d4b3" providerId="Windows Live" clId="Web-{27E3CB77-912B-4796-9F74-1422EE998B31}" dt="2023-08-10T08:34:20.003" v="748"/>
          <ac:graphicFrameMkLst>
            <pc:docMk/>
            <pc:sldMk cId="1041040240" sldId="259"/>
            <ac:graphicFrameMk id="5" creationId="{FB1E6B9D-C275-B995-E922-5946CC1BBE9C}"/>
          </ac:graphicFrameMkLst>
        </pc:graphicFrameChg>
      </pc:sldChg>
      <pc:sldChg chg="addSp delSp modSp new mod setBg">
        <pc:chgData name="Franklin Vanjour" userId="96c1a96521f8d4b3" providerId="Windows Live" clId="Web-{27E3CB77-912B-4796-9F74-1422EE998B31}" dt="2023-08-10T08:38:55.061" v="793" actId="20577"/>
        <pc:sldMkLst>
          <pc:docMk/>
          <pc:sldMk cId="2617256388" sldId="260"/>
        </pc:sldMkLst>
        <pc:spChg chg="mod">
          <ac:chgData name="Franklin Vanjour" userId="96c1a96521f8d4b3" providerId="Windows Live" clId="Web-{27E3CB77-912B-4796-9F74-1422EE998B31}" dt="2023-08-10T08:38:55.061" v="793" actId="20577"/>
          <ac:spMkLst>
            <pc:docMk/>
            <pc:sldMk cId="2617256388" sldId="260"/>
            <ac:spMk id="2" creationId="{BF5786F5-0397-BAAC-26BC-EA715782850C}"/>
          </ac:spMkLst>
        </pc:spChg>
        <pc:spChg chg="del mod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3" creationId="{C2946687-9D6E-E115-E0D4-BBA15A55BEA2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8" creationId="{F837543A-6020-4505-A233-C9DB4BF74011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0" creationId="{35B16301-FB18-48BA-A6DD-C37CAF6F9A18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2" creationId="{C3C0D90E-074A-4F52-9B11-B52BEF4BCBE5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4" creationId="{CABBD4C1-E6F8-46F6-8152-A8A97490BF4D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6" creationId="{83BA5EF5-1FE9-4BF9-83BB-269BCDDF6156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20" creationId="{88853921-7BC9-4BDE-ACAB-133C683C82D6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22" creationId="{09192968-3AE7-4470-A61C-97294BB92731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24" creationId="{3AB72E55-43E4-4356-BFE8-E2102CB0B505}"/>
          </ac:spMkLst>
        </pc:spChg>
        <pc:spChg chg="add del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0" creationId="{AE2B703B-46F9-481A-A605-82E2A828C4FA}"/>
          </ac:spMkLst>
        </pc:spChg>
        <pc:spChg chg="add del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2" creationId="{F13BE4D7-0C3D-4906-B230-A1C5B4665CCF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4" creationId="{AA5ED585-FEBB-4DAD-84C0-97BEE6C360C3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5" creationId="{EF6AC352-A720-4DB3-87CA-A33B0607CA2F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6" creationId="{8ECBFEF8-9038-4E5E-A5F1-E4DC2303553E}"/>
          </ac:spMkLst>
        </pc:spChg>
        <pc:spChg chg="add del">
          <ac:chgData name="Franklin Vanjour" userId="96c1a96521f8d4b3" providerId="Windows Live" clId="Web-{27E3CB77-912B-4796-9F74-1422EE998B31}" dt="2023-08-10T08:37:41.933" v="785"/>
          <ac:spMkLst>
            <pc:docMk/>
            <pc:sldMk cId="2617256388" sldId="260"/>
            <ac:spMk id="37" creationId="{7DA1F35B-C8F7-4A5A-9339-7DA4D785B300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8" creationId="{E77AE46B-A945-4A7E-9911-903176079DD0}"/>
          </ac:spMkLst>
        </pc:spChg>
        <pc:spChg chg="add del">
          <ac:chgData name="Franklin Vanjour" userId="96c1a96521f8d4b3" providerId="Windows Live" clId="Web-{27E3CB77-912B-4796-9F74-1422EE998B31}" dt="2023-08-10T08:37:41.933" v="785"/>
          <ac:spMkLst>
            <pc:docMk/>
            <pc:sldMk cId="2617256388" sldId="260"/>
            <ac:spMk id="39" creationId="{B2D4AD41-40DA-4A81-92F5-B6E3BA1ED82A}"/>
          </ac:spMkLst>
        </pc:spChg>
        <pc:spChg chg="add del">
          <ac:chgData name="Franklin Vanjour" userId="96c1a96521f8d4b3" providerId="Windows Live" clId="Web-{27E3CB77-912B-4796-9F74-1422EE998B31}" dt="2023-08-10T08:37:46.386" v="787"/>
          <ac:spMkLst>
            <pc:docMk/>
            <pc:sldMk cId="2617256388" sldId="260"/>
            <ac:spMk id="41" creationId="{7DA1F35B-C8F7-4A5A-9339-7DA4D785B300}"/>
          </ac:spMkLst>
        </pc:spChg>
        <pc:spChg chg="add del">
          <ac:chgData name="Franklin Vanjour" userId="96c1a96521f8d4b3" providerId="Windows Live" clId="Web-{27E3CB77-912B-4796-9F74-1422EE998B31}" dt="2023-08-10T08:37:46.386" v="787"/>
          <ac:spMkLst>
            <pc:docMk/>
            <pc:sldMk cId="2617256388" sldId="260"/>
            <ac:spMk id="42" creationId="{B2D4AD41-40DA-4A81-92F5-B6E3BA1ED82A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43" creationId="{F37E8EB2-7BE0-4F3D-921C-F4E9C2C14929}"/>
          </ac:spMkLst>
        </pc:spChg>
        <pc:spChg chg="add del">
          <ac:chgData name="Franklin Vanjour" userId="96c1a96521f8d4b3" providerId="Windows Live" clId="Web-{27E3CB77-912B-4796-9F74-1422EE998B31}" dt="2023-08-10T08:37:52.418" v="789"/>
          <ac:spMkLst>
            <pc:docMk/>
            <pc:sldMk cId="2617256388" sldId="260"/>
            <ac:spMk id="44" creationId="{545D489D-16E1-484D-867B-144368D74B83}"/>
          </ac:spMkLst>
        </pc:spChg>
        <pc:spChg chg="add del">
          <ac:chgData name="Franklin Vanjour" userId="96c1a96521f8d4b3" providerId="Windows Live" clId="Web-{27E3CB77-912B-4796-9F74-1422EE998B31}" dt="2023-08-10T08:37:52.418" v="789"/>
          <ac:spMkLst>
            <pc:docMk/>
            <pc:sldMk cId="2617256388" sldId="260"/>
            <ac:spMk id="45" creationId="{49A496F5-B01E-4BF8-9D1E-C4E53B6F9652}"/>
          </ac:spMkLst>
        </pc:spChg>
        <pc:spChg chg="add del">
          <ac:chgData name="Franklin Vanjour" userId="96c1a96521f8d4b3" providerId="Windows Live" clId="Web-{27E3CB77-912B-4796-9F74-1422EE998B31}" dt="2023-08-10T08:37:52.418" v="789"/>
          <ac:spMkLst>
            <pc:docMk/>
            <pc:sldMk cId="2617256388" sldId="260"/>
            <ac:spMk id="46" creationId="{6E895C8D-1379-40B8-8B1B-B6F5AEAF0A6C}"/>
          </ac:spMkLst>
        </pc:spChg>
        <pc:graphicFrameChg chg="add mod modGraphic">
          <ac:chgData name="Franklin Vanjour" userId="96c1a96521f8d4b3" providerId="Windows Live" clId="Web-{27E3CB77-912B-4796-9F74-1422EE998B31}" dt="2023-08-10T08:37:52.418" v="789"/>
          <ac:graphicFrameMkLst>
            <pc:docMk/>
            <pc:sldMk cId="2617256388" sldId="260"/>
            <ac:graphicFrameMk id="26" creationId="{6C64CB05-55CE-7B2F-CD7C-8B11FF7536EF}"/>
          </ac:graphicFrameMkLst>
        </pc:graphicFrameChg>
        <pc:cxnChg chg="add del">
          <ac:chgData name="Franklin Vanjour" userId="96c1a96521f8d4b3" providerId="Windows Live" clId="Web-{27E3CB77-912B-4796-9F74-1422EE998B31}" dt="2023-08-10T08:24:13.152" v="706"/>
          <ac:cxnSpMkLst>
            <pc:docMk/>
            <pc:sldMk cId="2617256388" sldId="260"/>
            <ac:cxnSpMk id="18" creationId="{4B3BCACB-5880-460B-9606-8C433A9AF99D}"/>
          </ac:cxnSpMkLst>
        </pc:cxnChg>
      </pc:sldChg>
      <pc:sldChg chg="addSp delSp modSp new mod setBg">
        <pc:chgData name="Franklin Vanjour" userId="96c1a96521f8d4b3" providerId="Windows Live" clId="Web-{27E3CB77-912B-4796-9F74-1422EE998B31}" dt="2023-08-10T08:31:25.512" v="718" actId="14100"/>
        <pc:sldMkLst>
          <pc:docMk/>
          <pc:sldMk cId="666529392" sldId="261"/>
        </pc:sldMkLst>
        <pc:spChg chg="del">
          <ac:chgData name="Franklin Vanjour" userId="96c1a96521f8d4b3" providerId="Windows Live" clId="Web-{27E3CB77-912B-4796-9F74-1422EE998B31}" dt="2023-08-10T08:29:47.414" v="709"/>
          <ac:spMkLst>
            <pc:docMk/>
            <pc:sldMk cId="666529392" sldId="261"/>
            <ac:spMk id="2" creationId="{EC8FB681-BCAE-BE58-5EB4-94264C2C6BD5}"/>
          </ac:spMkLst>
        </pc:spChg>
        <pc:spChg chg="del">
          <ac:chgData name="Franklin Vanjour" userId="96c1a96521f8d4b3" providerId="Windows Live" clId="Web-{27E3CB77-912B-4796-9F74-1422EE998B31}" dt="2023-08-10T08:29:35.742" v="708"/>
          <ac:spMkLst>
            <pc:docMk/>
            <pc:sldMk cId="666529392" sldId="261"/>
            <ac:spMk id="3" creationId="{96141BFC-D519-1AA5-9294-4282B75542C4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8" creationId="{7C5E9D17-34D3-8BB3-D9C1-EF8168D7CE8C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9" creationId="{AA5ED585-FEBB-4DAD-84C0-97BEE6C360C3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11" creationId="{2EB492CD-616E-47F8-933B-5E2D952A0593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13" creationId="{59383CF9-23B5-4335-9B21-1791C4CF1C75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15" creationId="{0007FE00-9498-4706-B255-6437B0252C02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17" creationId="{E77AE46B-A945-4A7E-9911-903176079DD0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18" creationId="{EF6AC352-A720-4DB3-87CA-A33B0607CA2F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19" creationId="{8ECBFEF8-9038-4E5E-A5F1-E4DC2303553E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20" creationId="{F37E8EB2-7BE0-4F3D-921C-F4E9C2C14929}"/>
          </ac:spMkLst>
        </pc:spChg>
        <pc:picChg chg="add mod ord">
          <ac:chgData name="Franklin Vanjour" userId="96c1a96521f8d4b3" providerId="Windows Live" clId="Web-{27E3CB77-912B-4796-9F74-1422EE998B31}" dt="2023-08-10T08:31:25.512" v="718" actId="14100"/>
          <ac:picMkLst>
            <pc:docMk/>
            <pc:sldMk cId="666529392" sldId="261"/>
            <ac:picMk id="4" creationId="{D9DDB5C3-234E-39DC-7B50-C7131A6C63B3}"/>
          </ac:picMkLst>
        </pc:picChg>
      </pc:sldChg>
      <pc:sldChg chg="delSp new mod modClrScheme chgLayout">
        <pc:chgData name="Franklin Vanjour" userId="96c1a96521f8d4b3" providerId="Windows Live" clId="Web-{27E3CB77-912B-4796-9F74-1422EE998B31}" dt="2023-08-10T08:39:57.844" v="795"/>
        <pc:sldMkLst>
          <pc:docMk/>
          <pc:sldMk cId="266934787" sldId="262"/>
        </pc:sldMkLst>
        <pc:spChg chg="del">
          <ac:chgData name="Franklin Vanjour" userId="96c1a96521f8d4b3" providerId="Windows Live" clId="Web-{27E3CB77-912B-4796-9F74-1422EE998B31}" dt="2023-08-10T08:39:57.844" v="795"/>
          <ac:spMkLst>
            <pc:docMk/>
            <pc:sldMk cId="266934787" sldId="262"/>
            <ac:spMk id="2" creationId="{45C32744-4B5D-57ED-F7E3-6A0B1752F18D}"/>
          </ac:spMkLst>
        </pc:spChg>
        <pc:spChg chg="del">
          <ac:chgData name="Franklin Vanjour" userId="96c1a96521f8d4b3" providerId="Windows Live" clId="Web-{27E3CB77-912B-4796-9F74-1422EE998B31}" dt="2023-08-10T08:39:57.844" v="795"/>
          <ac:spMkLst>
            <pc:docMk/>
            <pc:sldMk cId="266934787" sldId="262"/>
            <ac:spMk id="3" creationId="{B06E2616-D9D7-3897-3FE9-25DA09306576}"/>
          </ac:spMkLst>
        </pc:spChg>
      </pc:sldChg>
      <pc:sldMasterChg chg="del delSldLayout">
        <pc:chgData name="Franklin Vanjour" userId="96c1a96521f8d4b3" providerId="Windows Live" clId="Web-{27E3CB77-912B-4796-9F74-1422EE998B31}" dt="2023-08-10T07:37:56.833" v="0"/>
        <pc:sldMasterMkLst>
          <pc:docMk/>
          <pc:sldMasterMk cId="2460954070" sldId="2147483660"/>
        </pc:sldMasterMkLst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Franklin Vanjour" userId="96c1a96521f8d4b3" providerId="Windows Live" clId="Web-{27E3CB77-912B-4796-9F74-1422EE998B31}" dt="2023-08-10T07:37:56.833" v="0"/>
        <pc:sldMasterMkLst>
          <pc:docMk/>
          <pc:sldMasterMk cId="1635260324" sldId="2147483711"/>
        </pc:sldMasterMkLst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007109212" sldId="2147483700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431082172" sldId="2147483701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347068902" sldId="2147483702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1087472679" sldId="2147483703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1135807226" sldId="2147483704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275459895" sldId="2147483705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984291818" sldId="2147483706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3969413466" sldId="2147483707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1807444842" sldId="2147483708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631987418" sldId="2147483709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3882629230" sldId="2147483710"/>
          </pc:sldLayoutMkLst>
        </pc:sldLayoutChg>
      </pc:sldMasterChg>
    </pc:docChg>
  </pc:docChgLst>
  <pc:docChgLst>
    <pc:chgData name="Franklin Vanjour" userId="96c1a96521f8d4b3" providerId="Windows Live" clId="Web-{27C0091A-7443-4826-97E1-A89155BB7B72}"/>
    <pc:docChg chg="addSld sldOrd">
      <pc:chgData name="Franklin Vanjour" userId="96c1a96521f8d4b3" providerId="Windows Live" clId="Web-{27C0091A-7443-4826-97E1-A89155BB7B72}" dt="2023-09-05T12:53:14.968" v="1"/>
      <pc:docMkLst>
        <pc:docMk/>
      </pc:docMkLst>
      <pc:sldChg chg="new ord">
        <pc:chgData name="Franklin Vanjour" userId="96c1a96521f8d4b3" providerId="Windows Live" clId="Web-{27C0091A-7443-4826-97E1-A89155BB7B72}" dt="2023-09-05T12:53:14.968" v="1"/>
        <pc:sldMkLst>
          <pc:docMk/>
          <pc:sldMk cId="966180743" sldId="264"/>
        </pc:sldMkLst>
      </pc:sldChg>
    </pc:docChg>
  </pc:docChgLst>
  <pc:docChgLst>
    <pc:chgData name="Franklin Vanjour" userId="96c1a96521f8d4b3" providerId="Windows Live" clId="Web-{C0AD8BB7-4D72-471B-A259-549EA591F27D}"/>
    <pc:docChg chg="addSld delSld modSld">
      <pc:chgData name="Franklin Vanjour" userId="96c1a96521f8d4b3" providerId="Windows Live" clId="Web-{C0AD8BB7-4D72-471B-A259-549EA591F27D}" dt="2023-09-05T12:52:17.725" v="73" actId="1076"/>
      <pc:docMkLst>
        <pc:docMk/>
      </pc:docMkLst>
      <pc:sldChg chg="modSp">
        <pc:chgData name="Franklin Vanjour" userId="96c1a96521f8d4b3" providerId="Windows Live" clId="Web-{C0AD8BB7-4D72-471B-A259-549EA591F27D}" dt="2023-09-05T12:46:25.792" v="47" actId="20577"/>
        <pc:sldMkLst>
          <pc:docMk/>
          <pc:sldMk cId="109857222" sldId="256"/>
        </pc:sldMkLst>
        <pc:spChg chg="mod">
          <ac:chgData name="Franklin Vanjour" userId="96c1a96521f8d4b3" providerId="Windows Live" clId="Web-{C0AD8BB7-4D72-471B-A259-549EA591F27D}" dt="2023-09-05T12:44:28.116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klin Vanjour" userId="96c1a96521f8d4b3" providerId="Windows Live" clId="Web-{C0AD8BB7-4D72-471B-A259-549EA591F27D}" dt="2023-09-05T12:46:25.792" v="4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del">
        <pc:chgData name="Franklin Vanjour" userId="96c1a96521f8d4b3" providerId="Windows Live" clId="Web-{C0AD8BB7-4D72-471B-A259-549EA591F27D}" dt="2023-09-05T12:48:20.936" v="52"/>
        <pc:sldMkLst>
          <pc:docMk/>
          <pc:sldMk cId="2498804616" sldId="257"/>
        </pc:sldMkLst>
        <pc:spChg chg="mod">
          <ac:chgData name="Franklin Vanjour" userId="96c1a96521f8d4b3" providerId="Windows Live" clId="Web-{C0AD8BB7-4D72-471B-A259-549EA591F27D}" dt="2023-09-05T12:48:11.280" v="51" actId="20577"/>
          <ac:spMkLst>
            <pc:docMk/>
            <pc:sldMk cId="2498804616" sldId="257"/>
            <ac:spMk id="2" creationId="{277F53F0-78A8-B0A1-23F9-FB0DF411B7F0}"/>
          </ac:spMkLst>
        </pc:spChg>
      </pc:sldChg>
      <pc:sldChg chg="del">
        <pc:chgData name="Franklin Vanjour" userId="96c1a96521f8d4b3" providerId="Windows Live" clId="Web-{C0AD8BB7-4D72-471B-A259-549EA591F27D}" dt="2023-09-05T12:48:28.077" v="54"/>
        <pc:sldMkLst>
          <pc:docMk/>
          <pc:sldMk cId="3292132118" sldId="258"/>
        </pc:sldMkLst>
      </pc:sldChg>
      <pc:sldChg chg="del">
        <pc:chgData name="Franklin Vanjour" userId="96c1a96521f8d4b3" providerId="Windows Live" clId="Web-{C0AD8BB7-4D72-471B-A259-549EA591F27D}" dt="2023-09-05T12:48:31.671" v="55"/>
        <pc:sldMkLst>
          <pc:docMk/>
          <pc:sldMk cId="1041040240" sldId="259"/>
        </pc:sldMkLst>
      </pc:sldChg>
      <pc:sldChg chg="del">
        <pc:chgData name="Franklin Vanjour" userId="96c1a96521f8d4b3" providerId="Windows Live" clId="Web-{C0AD8BB7-4D72-471B-A259-549EA591F27D}" dt="2023-09-05T12:48:34.343" v="56"/>
        <pc:sldMkLst>
          <pc:docMk/>
          <pc:sldMk cId="2617256388" sldId="260"/>
        </pc:sldMkLst>
      </pc:sldChg>
      <pc:sldChg chg="del">
        <pc:chgData name="Franklin Vanjour" userId="96c1a96521f8d4b3" providerId="Windows Live" clId="Web-{C0AD8BB7-4D72-471B-A259-549EA591F27D}" dt="2023-09-05T12:48:22.921" v="53"/>
        <pc:sldMkLst>
          <pc:docMk/>
          <pc:sldMk cId="666529392" sldId="261"/>
        </pc:sldMkLst>
      </pc:sldChg>
      <pc:sldChg chg="addSp delSp modSp new mod modClrScheme chgLayout">
        <pc:chgData name="Franklin Vanjour" userId="96c1a96521f8d4b3" providerId="Windows Live" clId="Web-{C0AD8BB7-4D72-471B-A259-549EA591F27D}" dt="2023-09-05T12:52:17.725" v="73" actId="1076"/>
        <pc:sldMkLst>
          <pc:docMk/>
          <pc:sldMk cId="3421545006" sldId="263"/>
        </pc:sldMkLst>
        <pc:spChg chg="del mod">
          <ac:chgData name="Franklin Vanjour" userId="96c1a96521f8d4b3" providerId="Windows Live" clId="Web-{C0AD8BB7-4D72-471B-A259-549EA591F27D}" dt="2023-09-05T12:51:46.411" v="65"/>
          <ac:spMkLst>
            <pc:docMk/>
            <pc:sldMk cId="3421545006" sldId="263"/>
            <ac:spMk id="2" creationId="{B89E7426-4CC9-313C-D9FA-D24A4DDDDE3C}"/>
          </ac:spMkLst>
        </pc:spChg>
        <pc:spChg chg="del">
          <ac:chgData name="Franklin Vanjour" userId="96c1a96521f8d4b3" providerId="Windows Live" clId="Web-{C0AD8BB7-4D72-471B-A259-549EA591F27D}" dt="2023-09-05T12:51:46.411" v="65"/>
          <ac:spMkLst>
            <pc:docMk/>
            <pc:sldMk cId="3421545006" sldId="263"/>
            <ac:spMk id="3" creationId="{D8259036-A991-D190-5BE5-60D12FA1EC05}"/>
          </ac:spMkLst>
        </pc:spChg>
        <pc:picChg chg="add mod">
          <ac:chgData name="Franklin Vanjour" userId="96c1a96521f8d4b3" providerId="Windows Live" clId="Web-{C0AD8BB7-4D72-471B-A259-549EA591F27D}" dt="2023-09-05T12:52:17.725" v="73" actId="1076"/>
          <ac:picMkLst>
            <pc:docMk/>
            <pc:sldMk cId="3421545006" sldId="263"/>
            <ac:picMk id="4" creationId="{E5F29681-FDC6-184A-2FB7-FFA6C151ED57}"/>
          </ac:picMkLst>
        </pc:picChg>
      </pc:sldChg>
    </pc:docChg>
  </pc:docChgLst>
  <pc:docChgLst>
    <pc:chgData name="Franklin Vanjour" userId="96c1a96521f8d4b3" providerId="Windows Live" clId="Web-{CE280932-6EA8-47C9-99AC-0954E971E789}"/>
    <pc:docChg chg="modSld">
      <pc:chgData name="Franklin Vanjour" userId="96c1a96521f8d4b3" providerId="Windows Live" clId="Web-{CE280932-6EA8-47C9-99AC-0954E971E789}" dt="2023-08-10T09:33:45.619" v="36" actId="20577"/>
      <pc:docMkLst>
        <pc:docMk/>
      </pc:docMkLst>
      <pc:sldChg chg="modSp">
        <pc:chgData name="Franklin Vanjour" userId="96c1a96521f8d4b3" providerId="Windows Live" clId="Web-{CE280932-6EA8-47C9-99AC-0954E971E789}" dt="2023-08-10T09:33:45.619" v="36" actId="20577"/>
        <pc:sldMkLst>
          <pc:docMk/>
          <pc:sldMk cId="109857222" sldId="256"/>
        </pc:sldMkLst>
        <pc:spChg chg="mod">
          <ac:chgData name="Franklin Vanjour" userId="96c1a96521f8d4b3" providerId="Windows Live" clId="Web-{CE280932-6EA8-47C9-99AC-0954E971E789}" dt="2023-08-10T08:48:37.581" v="3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klin Vanjour" userId="96c1a96521f8d4b3" providerId="Windows Live" clId="Web-{CE280932-6EA8-47C9-99AC-0954E971E789}" dt="2023-08-10T09:33:45.619" v="3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ranklin Vanjour" userId="96c1a96521f8d4b3" providerId="Windows Live" clId="Web-{CE280932-6EA8-47C9-99AC-0954E971E789}" dt="2023-08-10T08:46:14.437" v="12" actId="20577"/>
        <pc:sldMkLst>
          <pc:docMk/>
          <pc:sldMk cId="2498804616" sldId="257"/>
        </pc:sldMkLst>
        <pc:graphicFrameChg chg="modGraphic">
          <ac:chgData name="Franklin Vanjour" userId="96c1a96521f8d4b3" providerId="Windows Live" clId="Web-{CE280932-6EA8-47C9-99AC-0954E971E789}" dt="2023-08-10T08:46:14.437" v="12" actId="20577"/>
          <ac:graphicFrameMkLst>
            <pc:docMk/>
            <pc:sldMk cId="2498804616" sldId="257"/>
            <ac:graphicFrameMk id="13" creationId="{183EE0A3-4CEB-1122-34D7-F3A7985079E0}"/>
          </ac:graphicFrameMkLst>
        </pc:graphicFrameChg>
      </pc:sldChg>
      <pc:sldChg chg="modSp">
        <pc:chgData name="Franklin Vanjour" userId="96c1a96521f8d4b3" providerId="Windows Live" clId="Web-{CE280932-6EA8-47C9-99AC-0954E971E789}" dt="2023-08-10T08:47:01.469" v="18" actId="20577"/>
        <pc:sldMkLst>
          <pc:docMk/>
          <pc:sldMk cId="3292132118" sldId="258"/>
        </pc:sldMkLst>
        <pc:graphicFrameChg chg="modGraphic">
          <ac:chgData name="Franklin Vanjour" userId="96c1a96521f8d4b3" providerId="Windows Live" clId="Web-{CE280932-6EA8-47C9-99AC-0954E971E789}" dt="2023-08-10T08:47:01.469" v="18" actId="20577"/>
          <ac:graphicFrameMkLst>
            <pc:docMk/>
            <pc:sldMk cId="3292132118" sldId="258"/>
            <ac:graphicFrameMk id="26" creationId="{054392C8-024C-E936-F9D0-02E4235E669C}"/>
          </ac:graphicFrameMkLst>
        </pc:graphicFrameChg>
      </pc:sldChg>
      <pc:sldChg chg="addSp delSp modSp mod setBg modClrScheme chgLayout">
        <pc:chgData name="Franklin Vanjour" userId="96c1a96521f8d4b3" providerId="Windows Live" clId="Web-{CE280932-6EA8-47C9-99AC-0954E971E789}" dt="2023-08-10T08:42:20.228" v="4"/>
        <pc:sldMkLst>
          <pc:docMk/>
          <pc:sldMk cId="266934787" sldId="262"/>
        </pc:sldMkLst>
        <pc:spChg chg="add mo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2" creationId="{A783CA8D-CFCE-1E3F-E096-8117C36E7F35}"/>
          </ac:spMkLst>
        </pc:spChg>
        <pc:spChg chg="add del mod">
          <ac:chgData name="Franklin Vanjour" userId="96c1a96521f8d4b3" providerId="Windows Live" clId="Web-{CE280932-6EA8-47C9-99AC-0954E971E789}" dt="2023-08-10T08:42:07.009" v="3"/>
          <ac:spMkLst>
            <pc:docMk/>
            <pc:sldMk cId="266934787" sldId="262"/>
            <ac:spMk id="3" creationId="{E9235B50-3716-8ECA-2BC8-F72B9B4C8486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7" creationId="{46F1F2C8-798B-4CCE-A851-94AFAF350BED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9" creationId="{755E9CD0-04B0-4A3C-B291-AD913379C713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1" creationId="{1DD8BF3B-6066-418C-8D1A-75C5E396FC04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3" creationId="{80BC66F9-7A74-4286-AD22-1174052CC22C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5" creationId="{D8142CC3-2B5C-48E6-9DF0-6C8ACBAF23EF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9" creationId="{46A89C79-8EF3-4AF9-B3D9-59A883F41C83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21" creationId="{EFE5CE34-4543-42E5-B82C-1F3D12422CDD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23" creationId="{72AF41FE-63D7-4695-81D2-66D2510E4486}"/>
          </ac:spMkLst>
        </pc:spChg>
        <pc:cxnChg chg="add">
          <ac:chgData name="Franklin Vanjour" userId="96c1a96521f8d4b3" providerId="Windows Live" clId="Web-{CE280932-6EA8-47C9-99AC-0954E971E789}" dt="2023-08-10T08:42:20.228" v="4"/>
          <ac:cxnSpMkLst>
            <pc:docMk/>
            <pc:sldMk cId="266934787" sldId="262"/>
            <ac:cxnSpMk id="17" creationId="{7B2D303B-3DD0-4319-9EAD-361847FEC71D}"/>
          </ac:cxnSpMkLst>
        </pc:cxnChg>
      </pc:sldChg>
    </pc:docChg>
  </pc:docChgLst>
  <pc:docChgLst>
    <pc:chgData name="Franklin Vanjour" userId="96c1a96521f8d4b3" providerId="Windows Live" clId="Web-{4B363D9A-2DB5-45E7-999D-2832B02DB784}"/>
    <pc:docChg chg="addSld modSld">
      <pc:chgData name="Franklin Vanjour" userId="96c1a96521f8d4b3" providerId="Windows Live" clId="Web-{4B363D9A-2DB5-45E7-999D-2832B02DB784}" dt="2023-09-05T13:52:23.798" v="1078"/>
      <pc:docMkLst>
        <pc:docMk/>
      </pc:docMkLst>
      <pc:sldChg chg="addSp delSp modSp">
        <pc:chgData name="Franklin Vanjour" userId="96c1a96521f8d4b3" providerId="Windows Live" clId="Web-{4B363D9A-2DB5-45E7-999D-2832B02DB784}" dt="2023-09-05T13:07:32.952" v="78"/>
        <pc:sldMkLst>
          <pc:docMk/>
          <pc:sldMk cId="109857222" sldId="256"/>
        </pc:sldMkLst>
        <pc:spChg chg="mod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8" creationId="{46F1F2C8-798B-4CCE-A851-94AFAF350BED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10" creationId="{755E9CD0-04B0-4A3C-B291-AD913379C713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12" creationId="{1DD8BF3B-6066-418C-8D1A-75C5E396FC04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14" creationId="{80BC66F9-7A74-4286-AD22-1174052CC22C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16" creationId="{D8142CC3-2B5C-48E6-9DF0-6C8ACBAF23EF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20" creationId="{46A89C79-8EF3-4AF9-B3D9-59A883F41C83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22" creationId="{EFE5CE34-4543-42E5-B82C-1F3D12422CDD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24" creationId="{72AF41FE-63D7-4695-81D2-66D2510E4486}"/>
          </ac:spMkLst>
        </pc:spChg>
        <pc:spChg chg="add del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29" creationId="{9AFC454B-A080-4D23-B177-6D5356C6E6EF}"/>
          </ac:spMkLst>
        </pc:spChg>
        <pc:spChg chg="add del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31" creationId="{D0522C2C-7B5C-48A7-A969-03941E5D2E76}"/>
          </ac:spMkLst>
        </pc:spChg>
        <pc:spChg chg="add del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33" creationId="{9C682A1A-5B2D-4111-BBD6-620165633E5B}"/>
          </ac:spMkLst>
        </pc:spChg>
        <pc:spChg chg="add del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35" creationId="{D6EE29F2-D77F-4BD0-A20B-334D316A1C9D}"/>
          </ac:spMkLst>
        </pc:spChg>
        <pc:spChg chg="add del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37" creationId="{22D09ED2-868F-42C6-866E-F92E0CEF314F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0" creationId="{46F1F2C8-798B-4CCE-A851-94AFAF350BED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1" creationId="{46A89C79-8EF3-4AF9-B3D9-59A883F41C83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2" creationId="{755E9CD0-04B0-4A3C-B291-AD913379C713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3" creationId="{EFE5CE34-4543-42E5-B82C-1F3D12422CDD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4" creationId="{1DD8BF3B-6066-418C-8D1A-75C5E396FC04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5" creationId="{72AF41FE-63D7-4695-81D2-66D2510E4486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6" creationId="{80BC66F9-7A74-4286-AD22-1174052CC22C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7" creationId="{D8142CC3-2B5C-48E6-9DF0-6C8ACBAF23EF}"/>
          </ac:spMkLst>
        </pc:spChg>
        <pc:cxnChg chg="add del">
          <ac:chgData name="Franklin Vanjour" userId="96c1a96521f8d4b3" providerId="Windows Live" clId="Web-{4B363D9A-2DB5-45E7-999D-2832B02DB784}" dt="2023-09-05T13:07:32.952" v="78"/>
          <ac:cxnSpMkLst>
            <pc:docMk/>
            <pc:sldMk cId="109857222" sldId="256"/>
            <ac:cxnSpMk id="18" creationId="{7B2D303B-3DD0-4319-9EAD-361847FEC71D}"/>
          </ac:cxnSpMkLst>
        </pc:cxnChg>
        <pc:cxnChg chg="add">
          <ac:chgData name="Franklin Vanjour" userId="96c1a96521f8d4b3" providerId="Windows Live" clId="Web-{4B363D9A-2DB5-45E7-999D-2832B02DB784}" dt="2023-09-05T13:07:32.952" v="78"/>
          <ac:cxnSpMkLst>
            <pc:docMk/>
            <pc:sldMk cId="109857222" sldId="256"/>
            <ac:cxnSpMk id="39" creationId="{7B2D303B-3DD0-4319-9EAD-361847FEC71D}"/>
          </ac:cxnSpMkLst>
        </pc:cxnChg>
      </pc:sldChg>
      <pc:sldChg chg="addSp delSp modSp mod setBg modClrScheme chgLayout">
        <pc:chgData name="Franklin Vanjour" userId="96c1a96521f8d4b3" providerId="Windows Live" clId="Web-{4B363D9A-2DB5-45E7-999D-2832B02DB784}" dt="2023-09-05T12:57:17.746" v="18"/>
        <pc:sldMkLst>
          <pc:docMk/>
          <pc:sldMk cId="3421545006" sldId="263"/>
        </pc:sldMkLst>
        <pc:spChg chg="add mod ord">
          <ac:chgData name="Franklin Vanjour" userId="96c1a96521f8d4b3" providerId="Windows Live" clId="Web-{4B363D9A-2DB5-45E7-999D-2832B02DB784}" dt="2023-09-05T12:57:17.746" v="18"/>
          <ac:spMkLst>
            <pc:docMk/>
            <pc:sldMk cId="3421545006" sldId="263"/>
            <ac:spMk id="2" creationId="{D4264B52-4932-F1AB-0569-5F2C7A96B099}"/>
          </ac:spMkLst>
        </pc:spChg>
        <pc:spChg chg="add del mod ord">
          <ac:chgData name="Franklin Vanjour" userId="96c1a96521f8d4b3" providerId="Windows Live" clId="Web-{4B363D9A-2DB5-45E7-999D-2832B02DB784}" dt="2023-09-05T12:57:07.215" v="17"/>
          <ac:spMkLst>
            <pc:docMk/>
            <pc:sldMk cId="3421545006" sldId="263"/>
            <ac:spMk id="3" creationId="{611D2C19-F865-328F-F804-626EDBE1A0C9}"/>
          </ac:spMkLst>
        </pc:spChg>
        <pc:spChg chg="add">
          <ac:chgData name="Franklin Vanjour" userId="96c1a96521f8d4b3" providerId="Windows Live" clId="Web-{4B363D9A-2DB5-45E7-999D-2832B02DB784}" dt="2023-09-05T12:57:17.746" v="18"/>
          <ac:spMkLst>
            <pc:docMk/>
            <pc:sldMk cId="3421545006" sldId="263"/>
            <ac:spMk id="10" creationId="{8A7BA06D-B3FF-4E91-8639-B4569AE3AA23}"/>
          </ac:spMkLst>
        </pc:spChg>
        <pc:spChg chg="add">
          <ac:chgData name="Franklin Vanjour" userId="96c1a96521f8d4b3" providerId="Windows Live" clId="Web-{4B363D9A-2DB5-45E7-999D-2832B02DB784}" dt="2023-09-05T12:57:17.746" v="18"/>
          <ac:spMkLst>
            <pc:docMk/>
            <pc:sldMk cId="3421545006" sldId="263"/>
            <ac:spMk id="12" creationId="{2B30C86D-5A07-48BC-9C9D-6F9A2DB1E9E1}"/>
          </ac:spMkLst>
        </pc:spChg>
        <pc:spChg chg="add">
          <ac:chgData name="Franklin Vanjour" userId="96c1a96521f8d4b3" providerId="Windows Live" clId="Web-{4B363D9A-2DB5-45E7-999D-2832B02DB784}" dt="2023-09-05T12:57:17.746" v="18"/>
          <ac:spMkLst>
            <pc:docMk/>
            <pc:sldMk cId="3421545006" sldId="263"/>
            <ac:spMk id="14" creationId="{DCE1AED4-C7FF-4468-BF54-4470A0A3E283}"/>
          </ac:spMkLst>
        </pc:spChg>
        <pc:spChg chg="add">
          <ac:chgData name="Franklin Vanjour" userId="96c1a96521f8d4b3" providerId="Windows Live" clId="Web-{4B363D9A-2DB5-45E7-999D-2832B02DB784}" dt="2023-09-05T12:57:17.746" v="18"/>
          <ac:spMkLst>
            <pc:docMk/>
            <pc:sldMk cId="3421545006" sldId="263"/>
            <ac:spMk id="16" creationId="{BDE94FAB-AA60-43B4-A2C3-3A940B9A951A}"/>
          </ac:spMkLst>
        </pc:spChg>
        <pc:picChg chg="del">
          <ac:chgData name="Franklin Vanjour" userId="96c1a96521f8d4b3" providerId="Windows Live" clId="Web-{4B363D9A-2DB5-45E7-999D-2832B02DB784}" dt="2023-09-05T12:57:03.761" v="16"/>
          <ac:picMkLst>
            <pc:docMk/>
            <pc:sldMk cId="3421545006" sldId="263"/>
            <ac:picMk id="4" creationId="{E5F29681-FDC6-184A-2FB7-FFA6C151ED57}"/>
          </ac:picMkLst>
        </pc:picChg>
        <pc:picChg chg="add mod ord">
          <ac:chgData name="Franklin Vanjour" userId="96c1a96521f8d4b3" providerId="Windows Live" clId="Web-{4B363D9A-2DB5-45E7-999D-2832B02DB784}" dt="2023-09-05T12:57:17.746" v="18"/>
          <ac:picMkLst>
            <pc:docMk/>
            <pc:sldMk cId="3421545006" sldId="263"/>
            <ac:picMk id="5" creationId="{D6DB0807-01DF-A573-E297-59A1A14F1BEC}"/>
          </ac:picMkLst>
        </pc:picChg>
      </pc:sldChg>
      <pc:sldChg chg="addSp delSp modSp mod setBg modClrScheme chgLayout">
        <pc:chgData name="Franklin Vanjour" userId="96c1a96521f8d4b3" providerId="Windows Live" clId="Web-{4B363D9A-2DB5-45E7-999D-2832B02DB784}" dt="2023-09-05T12:57:56.310" v="34"/>
        <pc:sldMkLst>
          <pc:docMk/>
          <pc:sldMk cId="966180743" sldId="264"/>
        </pc:sldMkLst>
        <pc:spChg chg="del">
          <ac:chgData name="Franklin Vanjour" userId="96c1a96521f8d4b3" providerId="Windows Live" clId="Web-{4B363D9A-2DB5-45E7-999D-2832B02DB784}" dt="2023-09-05T12:54:45.773" v="0"/>
          <ac:spMkLst>
            <pc:docMk/>
            <pc:sldMk cId="966180743" sldId="264"/>
            <ac:spMk id="2" creationId="{5302CC4C-B6A4-B7A1-3754-6413559AE88F}"/>
          </ac:spMkLst>
        </pc:spChg>
        <pc:spChg chg="del">
          <ac:chgData name="Franklin Vanjour" userId="96c1a96521f8d4b3" providerId="Windows Live" clId="Web-{4B363D9A-2DB5-45E7-999D-2832B02DB784}" dt="2023-09-05T12:54:45.773" v="0"/>
          <ac:spMkLst>
            <pc:docMk/>
            <pc:sldMk cId="966180743" sldId="264"/>
            <ac:spMk id="3" creationId="{AC530356-1EBA-E4AA-971E-648C3FD60CF6}"/>
          </ac:spMkLst>
        </pc:spChg>
        <pc:spChg chg="add mod or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5" creationId="{67240F77-D84C-F0BA-55F0-8AB1CEA65261}"/>
          </ac:spMkLst>
        </pc:spChg>
        <pc:spChg chg="add del mod or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6" creationId="{1B9178BD-C6B3-D23F-4CFB-17CDB7B8AEAF}"/>
          </ac:spMkLst>
        </pc:spChg>
        <pc:spChg chg="ad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11" creationId="{8A7BA06D-B3FF-4E91-8639-B4569AE3AA23}"/>
          </ac:spMkLst>
        </pc:spChg>
        <pc:spChg chg="ad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13" creationId="{2B30C86D-5A07-48BC-9C9D-6F9A2DB1E9E1}"/>
          </ac:spMkLst>
        </pc:spChg>
        <pc:spChg chg="ad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15" creationId="{DCE1AED4-C7FF-4468-BF54-4470A0A3E283}"/>
          </ac:spMkLst>
        </pc:spChg>
        <pc:spChg chg="ad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17" creationId="{BDE94FAB-AA60-43B4-A2C3-3A940B9A951A}"/>
          </ac:spMkLst>
        </pc:spChg>
        <pc:picChg chg="add mod">
          <ac:chgData name="Franklin Vanjour" userId="96c1a96521f8d4b3" providerId="Windows Live" clId="Web-{4B363D9A-2DB5-45E7-999D-2832B02DB784}" dt="2023-09-05T12:57:56.310" v="34"/>
          <ac:picMkLst>
            <pc:docMk/>
            <pc:sldMk cId="966180743" sldId="264"/>
            <ac:picMk id="4" creationId="{14328260-5A3F-D02B-3F8F-E59CBC0194D7}"/>
          </ac:picMkLst>
        </pc:picChg>
      </pc:sldChg>
      <pc:sldChg chg="addSp delSp modSp new mod setBg">
        <pc:chgData name="Franklin Vanjour" userId="96c1a96521f8d4b3" providerId="Windows Live" clId="Web-{4B363D9A-2DB5-45E7-999D-2832B02DB784}" dt="2023-09-05T12:59:40.751" v="45"/>
        <pc:sldMkLst>
          <pc:docMk/>
          <pc:sldMk cId="1522023174" sldId="265"/>
        </pc:sldMkLst>
        <pc:spChg chg="mod ord">
          <ac:chgData name="Franklin Vanjour" userId="96c1a96521f8d4b3" providerId="Windows Live" clId="Web-{4B363D9A-2DB5-45E7-999D-2832B02DB784}" dt="2023-09-05T12:59:40.751" v="45"/>
          <ac:spMkLst>
            <pc:docMk/>
            <pc:sldMk cId="1522023174" sldId="265"/>
            <ac:spMk id="2" creationId="{58C37295-E614-0F1D-D1D5-37ABEF97C0E1}"/>
          </ac:spMkLst>
        </pc:spChg>
        <pc:spChg chg="del">
          <ac:chgData name="Franklin Vanjour" userId="96c1a96521f8d4b3" providerId="Windows Live" clId="Web-{4B363D9A-2DB5-45E7-999D-2832B02DB784}" dt="2023-09-05T12:59:23.984" v="36"/>
          <ac:spMkLst>
            <pc:docMk/>
            <pc:sldMk cId="1522023174" sldId="265"/>
            <ac:spMk id="3" creationId="{8B43C827-F3F3-2C88-FA24-25C7A337F8C3}"/>
          </ac:spMkLst>
        </pc:spChg>
        <pc:spChg chg="add">
          <ac:chgData name="Franklin Vanjour" userId="96c1a96521f8d4b3" providerId="Windows Live" clId="Web-{4B363D9A-2DB5-45E7-999D-2832B02DB784}" dt="2023-09-05T12:59:40.751" v="45"/>
          <ac:spMkLst>
            <pc:docMk/>
            <pc:sldMk cId="1522023174" sldId="265"/>
            <ac:spMk id="9" creationId="{8A7BA06D-B3FF-4E91-8639-B4569AE3AA23}"/>
          </ac:spMkLst>
        </pc:spChg>
        <pc:spChg chg="add">
          <ac:chgData name="Franklin Vanjour" userId="96c1a96521f8d4b3" providerId="Windows Live" clId="Web-{4B363D9A-2DB5-45E7-999D-2832B02DB784}" dt="2023-09-05T12:59:40.751" v="45"/>
          <ac:spMkLst>
            <pc:docMk/>
            <pc:sldMk cId="1522023174" sldId="265"/>
            <ac:spMk id="11" creationId="{2B30C86D-5A07-48BC-9C9D-6F9A2DB1E9E1}"/>
          </ac:spMkLst>
        </pc:spChg>
        <pc:spChg chg="add">
          <ac:chgData name="Franklin Vanjour" userId="96c1a96521f8d4b3" providerId="Windows Live" clId="Web-{4B363D9A-2DB5-45E7-999D-2832B02DB784}" dt="2023-09-05T12:59:40.751" v="45"/>
          <ac:spMkLst>
            <pc:docMk/>
            <pc:sldMk cId="1522023174" sldId="265"/>
            <ac:spMk id="13" creationId="{DCE1AED4-C7FF-4468-BF54-4470A0A3E283}"/>
          </ac:spMkLst>
        </pc:spChg>
        <pc:spChg chg="add">
          <ac:chgData name="Franklin Vanjour" userId="96c1a96521f8d4b3" providerId="Windows Live" clId="Web-{4B363D9A-2DB5-45E7-999D-2832B02DB784}" dt="2023-09-05T12:59:40.751" v="45"/>
          <ac:spMkLst>
            <pc:docMk/>
            <pc:sldMk cId="1522023174" sldId="265"/>
            <ac:spMk id="15" creationId="{BDE94FAB-AA60-43B4-A2C3-3A940B9A951A}"/>
          </ac:spMkLst>
        </pc:spChg>
        <pc:picChg chg="add mod ord">
          <ac:chgData name="Franklin Vanjour" userId="96c1a96521f8d4b3" providerId="Windows Live" clId="Web-{4B363D9A-2DB5-45E7-999D-2832B02DB784}" dt="2023-09-05T12:59:40.751" v="45"/>
          <ac:picMkLst>
            <pc:docMk/>
            <pc:sldMk cId="1522023174" sldId="265"/>
            <ac:picMk id="4" creationId="{90779C15-F9AA-F977-C2FB-8E14394CED70}"/>
          </ac:picMkLst>
        </pc:picChg>
      </pc:sldChg>
      <pc:sldChg chg="addSp delSp modSp new mod setBg">
        <pc:chgData name="Franklin Vanjour" userId="96c1a96521f8d4b3" providerId="Windows Live" clId="Web-{4B363D9A-2DB5-45E7-999D-2832B02DB784}" dt="2023-09-05T13:01:23.722" v="57"/>
        <pc:sldMkLst>
          <pc:docMk/>
          <pc:sldMk cId="377417403" sldId="266"/>
        </pc:sldMkLst>
        <pc:spChg chg="mod ord">
          <ac:chgData name="Franklin Vanjour" userId="96c1a96521f8d4b3" providerId="Windows Live" clId="Web-{4B363D9A-2DB5-45E7-999D-2832B02DB784}" dt="2023-09-05T13:01:23.722" v="57"/>
          <ac:spMkLst>
            <pc:docMk/>
            <pc:sldMk cId="377417403" sldId="266"/>
            <ac:spMk id="2" creationId="{4F4AAADD-86C8-3B53-19E7-F8FC583425B2}"/>
          </ac:spMkLst>
        </pc:spChg>
        <pc:spChg chg="del">
          <ac:chgData name="Franklin Vanjour" userId="96c1a96521f8d4b3" providerId="Windows Live" clId="Web-{4B363D9A-2DB5-45E7-999D-2832B02DB784}" dt="2023-09-05T13:01:04.128" v="47"/>
          <ac:spMkLst>
            <pc:docMk/>
            <pc:sldMk cId="377417403" sldId="266"/>
            <ac:spMk id="3" creationId="{CB6C75B1-9B78-9478-15F6-CB43444EAE41}"/>
          </ac:spMkLst>
        </pc:spChg>
        <pc:spChg chg="add">
          <ac:chgData name="Franklin Vanjour" userId="96c1a96521f8d4b3" providerId="Windows Live" clId="Web-{4B363D9A-2DB5-45E7-999D-2832B02DB784}" dt="2023-09-05T13:01:23.722" v="57"/>
          <ac:spMkLst>
            <pc:docMk/>
            <pc:sldMk cId="377417403" sldId="266"/>
            <ac:spMk id="9" creationId="{8A7BA06D-B3FF-4E91-8639-B4569AE3AA23}"/>
          </ac:spMkLst>
        </pc:spChg>
        <pc:spChg chg="add">
          <ac:chgData name="Franklin Vanjour" userId="96c1a96521f8d4b3" providerId="Windows Live" clId="Web-{4B363D9A-2DB5-45E7-999D-2832B02DB784}" dt="2023-09-05T13:01:23.722" v="57"/>
          <ac:spMkLst>
            <pc:docMk/>
            <pc:sldMk cId="377417403" sldId="266"/>
            <ac:spMk id="11" creationId="{2B30C86D-5A07-48BC-9C9D-6F9A2DB1E9E1}"/>
          </ac:spMkLst>
        </pc:spChg>
        <pc:spChg chg="add">
          <ac:chgData name="Franklin Vanjour" userId="96c1a96521f8d4b3" providerId="Windows Live" clId="Web-{4B363D9A-2DB5-45E7-999D-2832B02DB784}" dt="2023-09-05T13:01:23.722" v="57"/>
          <ac:spMkLst>
            <pc:docMk/>
            <pc:sldMk cId="377417403" sldId="266"/>
            <ac:spMk id="13" creationId="{DCE1AED4-C7FF-4468-BF54-4470A0A3E283}"/>
          </ac:spMkLst>
        </pc:spChg>
        <pc:spChg chg="add">
          <ac:chgData name="Franklin Vanjour" userId="96c1a96521f8d4b3" providerId="Windows Live" clId="Web-{4B363D9A-2DB5-45E7-999D-2832B02DB784}" dt="2023-09-05T13:01:23.722" v="57"/>
          <ac:spMkLst>
            <pc:docMk/>
            <pc:sldMk cId="377417403" sldId="266"/>
            <ac:spMk id="15" creationId="{BDE94FAB-AA60-43B4-A2C3-3A940B9A951A}"/>
          </ac:spMkLst>
        </pc:spChg>
        <pc:picChg chg="add mod ord">
          <ac:chgData name="Franklin Vanjour" userId="96c1a96521f8d4b3" providerId="Windows Live" clId="Web-{4B363D9A-2DB5-45E7-999D-2832B02DB784}" dt="2023-09-05T13:01:23.722" v="57"/>
          <ac:picMkLst>
            <pc:docMk/>
            <pc:sldMk cId="377417403" sldId="266"/>
            <ac:picMk id="4" creationId="{97A07994-86C9-E2A6-308E-99AB7DF1F326}"/>
          </ac:picMkLst>
        </pc:picChg>
      </pc:sldChg>
      <pc:sldChg chg="addSp delSp modSp new mod setBg">
        <pc:chgData name="Franklin Vanjour" userId="96c1a96521f8d4b3" providerId="Windows Live" clId="Web-{4B363D9A-2DB5-45E7-999D-2832B02DB784}" dt="2023-09-05T13:03:48.524" v="68" actId="1076"/>
        <pc:sldMkLst>
          <pc:docMk/>
          <pc:sldMk cId="1751162439" sldId="267"/>
        </pc:sldMkLst>
        <pc:spChg chg="add del mod ord">
          <ac:chgData name="Franklin Vanjour" userId="96c1a96521f8d4b3" providerId="Windows Live" clId="Web-{4B363D9A-2DB5-45E7-999D-2832B02DB784}" dt="2023-09-05T13:03:38.554" v="64"/>
          <ac:spMkLst>
            <pc:docMk/>
            <pc:sldMk cId="1751162439" sldId="267"/>
            <ac:spMk id="2" creationId="{B7A298F4-5606-01BE-052B-991E1C852C95}"/>
          </ac:spMkLst>
        </pc:spChg>
        <pc:spChg chg="del">
          <ac:chgData name="Franklin Vanjour" userId="96c1a96521f8d4b3" providerId="Windows Live" clId="Web-{4B363D9A-2DB5-45E7-999D-2832B02DB784}" dt="2023-09-05T13:02:53.350" v="59"/>
          <ac:spMkLst>
            <pc:docMk/>
            <pc:sldMk cId="1751162439" sldId="267"/>
            <ac:spMk id="3" creationId="{FA8CE3DE-0FF4-767E-8066-BFAC7DFC7752}"/>
          </ac:spMkLst>
        </pc:spChg>
        <pc:spChg chg="add del">
          <ac:chgData name="Franklin Vanjour" userId="96c1a96521f8d4b3" providerId="Windows Live" clId="Web-{4B363D9A-2DB5-45E7-999D-2832B02DB784}" dt="2023-09-05T13:03:00.647" v="61"/>
          <ac:spMkLst>
            <pc:docMk/>
            <pc:sldMk cId="1751162439" sldId="267"/>
            <ac:spMk id="9" creationId="{8A7BA06D-B3FF-4E91-8639-B4569AE3AA23}"/>
          </ac:spMkLst>
        </pc:spChg>
        <pc:spChg chg="add del">
          <ac:chgData name="Franklin Vanjour" userId="96c1a96521f8d4b3" providerId="Windows Live" clId="Web-{4B363D9A-2DB5-45E7-999D-2832B02DB784}" dt="2023-09-05T13:03:00.647" v="61"/>
          <ac:spMkLst>
            <pc:docMk/>
            <pc:sldMk cId="1751162439" sldId="267"/>
            <ac:spMk id="11" creationId="{2B30C86D-5A07-48BC-9C9D-6F9A2DB1E9E1}"/>
          </ac:spMkLst>
        </pc:spChg>
        <pc:spChg chg="add del">
          <ac:chgData name="Franklin Vanjour" userId="96c1a96521f8d4b3" providerId="Windows Live" clId="Web-{4B363D9A-2DB5-45E7-999D-2832B02DB784}" dt="2023-09-05T13:03:00.647" v="61"/>
          <ac:spMkLst>
            <pc:docMk/>
            <pc:sldMk cId="1751162439" sldId="267"/>
            <ac:spMk id="13" creationId="{DCE1AED4-C7FF-4468-BF54-4470A0A3E283}"/>
          </ac:spMkLst>
        </pc:spChg>
        <pc:spChg chg="add del">
          <ac:chgData name="Franklin Vanjour" userId="96c1a96521f8d4b3" providerId="Windows Live" clId="Web-{4B363D9A-2DB5-45E7-999D-2832B02DB784}" dt="2023-09-05T13:03:00.647" v="61"/>
          <ac:spMkLst>
            <pc:docMk/>
            <pc:sldMk cId="1751162439" sldId="267"/>
            <ac:spMk id="15" creationId="{BDE94FAB-AA60-43B4-A2C3-3A940B9A951A}"/>
          </ac:spMkLst>
        </pc:spChg>
        <pc:spChg chg="add del">
          <ac:chgData name="Franklin Vanjour" userId="96c1a96521f8d4b3" providerId="Windows Live" clId="Web-{4B363D9A-2DB5-45E7-999D-2832B02DB784}" dt="2023-09-05T13:03:31.148" v="63"/>
          <ac:spMkLst>
            <pc:docMk/>
            <pc:sldMk cId="1751162439" sldId="267"/>
            <ac:spMk id="17" creationId="{E77AE46B-A945-4A7E-9911-903176079DD0}"/>
          </ac:spMkLst>
        </pc:spChg>
        <pc:spChg chg="add del">
          <ac:chgData name="Franklin Vanjour" userId="96c1a96521f8d4b3" providerId="Windows Live" clId="Web-{4B363D9A-2DB5-45E7-999D-2832B02DB784}" dt="2023-09-05T13:03:31.148" v="63"/>
          <ac:spMkLst>
            <pc:docMk/>
            <pc:sldMk cId="1751162439" sldId="267"/>
            <ac:spMk id="18" creationId="{AA5ED585-FEBB-4DAD-84C0-97BEE6C360C3}"/>
          </ac:spMkLst>
        </pc:spChg>
        <pc:spChg chg="add del">
          <ac:chgData name="Franklin Vanjour" userId="96c1a96521f8d4b3" providerId="Windows Live" clId="Web-{4B363D9A-2DB5-45E7-999D-2832B02DB784}" dt="2023-09-05T13:03:31.148" v="63"/>
          <ac:spMkLst>
            <pc:docMk/>
            <pc:sldMk cId="1751162439" sldId="267"/>
            <ac:spMk id="19" creationId="{EF6AC352-A720-4DB3-87CA-A33B0607CA2F}"/>
          </ac:spMkLst>
        </pc:spChg>
        <pc:spChg chg="add del">
          <ac:chgData name="Franklin Vanjour" userId="96c1a96521f8d4b3" providerId="Windows Live" clId="Web-{4B363D9A-2DB5-45E7-999D-2832B02DB784}" dt="2023-09-05T13:03:31.148" v="63"/>
          <ac:spMkLst>
            <pc:docMk/>
            <pc:sldMk cId="1751162439" sldId="267"/>
            <ac:spMk id="20" creationId="{8ECBFEF8-9038-4E5E-A5F1-E4DC2303553E}"/>
          </ac:spMkLst>
        </pc:spChg>
        <pc:spChg chg="add del">
          <ac:chgData name="Franklin Vanjour" userId="96c1a96521f8d4b3" providerId="Windows Live" clId="Web-{4B363D9A-2DB5-45E7-999D-2832B02DB784}" dt="2023-09-05T13:03:31.148" v="63"/>
          <ac:spMkLst>
            <pc:docMk/>
            <pc:sldMk cId="1751162439" sldId="267"/>
            <ac:spMk id="21" creationId="{F37E8EB2-7BE0-4F3D-921C-F4E9C2C14929}"/>
          </ac:spMkLst>
        </pc:spChg>
        <pc:picChg chg="add mod ord">
          <ac:chgData name="Franklin Vanjour" userId="96c1a96521f8d4b3" providerId="Windows Live" clId="Web-{4B363D9A-2DB5-45E7-999D-2832B02DB784}" dt="2023-09-05T13:03:48.524" v="68" actId="1076"/>
          <ac:picMkLst>
            <pc:docMk/>
            <pc:sldMk cId="1751162439" sldId="267"/>
            <ac:picMk id="4" creationId="{C3910CC8-E61D-307D-2E7C-13404863096A}"/>
          </ac:picMkLst>
        </pc:picChg>
      </pc:sldChg>
      <pc:sldChg chg="addSp delSp modSp new">
        <pc:chgData name="Franklin Vanjour" userId="96c1a96521f8d4b3" providerId="Windows Live" clId="Web-{4B363D9A-2DB5-45E7-999D-2832B02DB784}" dt="2023-09-05T13:05:27.886" v="75" actId="14100"/>
        <pc:sldMkLst>
          <pc:docMk/>
          <pc:sldMk cId="1358119213" sldId="268"/>
        </pc:sldMkLst>
        <pc:spChg chg="del">
          <ac:chgData name="Franklin Vanjour" userId="96c1a96521f8d4b3" providerId="Windows Live" clId="Web-{4B363D9A-2DB5-45E7-999D-2832B02DB784}" dt="2023-09-05T13:04:29.619" v="70"/>
          <ac:spMkLst>
            <pc:docMk/>
            <pc:sldMk cId="1358119213" sldId="268"/>
            <ac:spMk id="2" creationId="{E9CDA1E2-D03D-3656-BCF4-00EA9A023A28}"/>
          </ac:spMkLst>
        </pc:spChg>
        <pc:spChg chg="del">
          <ac:chgData name="Franklin Vanjour" userId="96c1a96521f8d4b3" providerId="Windows Live" clId="Web-{4B363D9A-2DB5-45E7-999D-2832B02DB784}" dt="2023-09-05T13:04:58.291" v="71"/>
          <ac:spMkLst>
            <pc:docMk/>
            <pc:sldMk cId="1358119213" sldId="268"/>
            <ac:spMk id="3" creationId="{F2FF303F-6849-EDA5-2D10-1DC0EEA292CC}"/>
          </ac:spMkLst>
        </pc:spChg>
        <pc:picChg chg="add mod ord">
          <ac:chgData name="Franklin Vanjour" userId="96c1a96521f8d4b3" providerId="Windows Live" clId="Web-{4B363D9A-2DB5-45E7-999D-2832B02DB784}" dt="2023-09-05T13:05:27.886" v="75" actId="14100"/>
          <ac:picMkLst>
            <pc:docMk/>
            <pc:sldMk cId="1358119213" sldId="268"/>
            <ac:picMk id="4" creationId="{276F9EA3-7EEA-4061-E33E-D5246EB8C332}"/>
          </ac:picMkLst>
        </pc:picChg>
      </pc:sldChg>
      <pc:sldChg chg="addSp modSp new mod setBg">
        <pc:chgData name="Franklin Vanjour" userId="96c1a96521f8d4b3" providerId="Windows Live" clId="Web-{4B363D9A-2DB5-45E7-999D-2832B02DB784}" dt="2023-09-05T13:10:06.300" v="141"/>
        <pc:sldMkLst>
          <pc:docMk/>
          <pc:sldMk cId="1475401629" sldId="269"/>
        </pc:sldMkLst>
        <pc:spChg chg="mo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2" creationId="{64C1B174-5C6F-00BD-C40F-8183004278B6}"/>
          </ac:spMkLst>
        </pc:spChg>
        <pc:spChg chg="mo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3" creationId="{0E1944D3-8001-1D74-7905-BED0D8D68445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8" creationId="{8A7BA06D-B3FF-4E91-8639-B4569AE3AA23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10" creationId="{2B30C86D-5A07-48BC-9C9D-6F9A2DB1E9E1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12" creationId="{D278ADA9-6383-4BDD-80D2-8899A402687B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14" creationId="{484B7147-B0F6-40ED-B5A2-FF72BC8198B6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16" creationId="{B36D2DE0-0628-4A9A-A59D-7BA8B5EB3022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18" creationId="{48E405C9-94BE-41DA-928C-DEC9A8550E9F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20" creationId="{D2091A72-D5BB-42AC-8FD3-F7747D90861E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22" creationId="{6ED12BFC-A737-46AF-8411-481112D54B0C}"/>
          </ac:spMkLst>
        </pc:spChg>
      </pc:sldChg>
      <pc:sldChg chg="addSp modSp new">
        <pc:chgData name="Franklin Vanjour" userId="96c1a96521f8d4b3" providerId="Windows Live" clId="Web-{4B363D9A-2DB5-45E7-999D-2832B02DB784}" dt="2023-09-05T13:25:24.500" v="554" actId="20577"/>
        <pc:sldMkLst>
          <pc:docMk/>
          <pc:sldMk cId="3520538489" sldId="270"/>
        </pc:sldMkLst>
        <pc:spChg chg="mod">
          <ac:chgData name="Franklin Vanjour" userId="96c1a96521f8d4b3" providerId="Windows Live" clId="Web-{4B363D9A-2DB5-45E7-999D-2832B02DB784}" dt="2023-09-05T13:10:52.317" v="148" actId="20577"/>
          <ac:spMkLst>
            <pc:docMk/>
            <pc:sldMk cId="3520538489" sldId="270"/>
            <ac:spMk id="2" creationId="{24B0EA1D-4990-8B6C-E72F-F43DA5DFF225}"/>
          </ac:spMkLst>
        </pc:spChg>
        <pc:spChg chg="mod">
          <ac:chgData name="Franklin Vanjour" userId="96c1a96521f8d4b3" providerId="Windows Live" clId="Web-{4B363D9A-2DB5-45E7-999D-2832B02DB784}" dt="2023-09-05T13:24:48.811" v="544" actId="20577"/>
          <ac:spMkLst>
            <pc:docMk/>
            <pc:sldMk cId="3520538489" sldId="270"/>
            <ac:spMk id="3" creationId="{2C94C7E3-AAE3-1B8F-F992-929623857829}"/>
          </ac:spMkLst>
        </pc:spChg>
        <pc:spChg chg="add mod">
          <ac:chgData name="Franklin Vanjour" userId="96c1a96521f8d4b3" providerId="Windows Live" clId="Web-{4B363D9A-2DB5-45E7-999D-2832B02DB784}" dt="2023-09-05T13:25:24.500" v="554" actId="20577"/>
          <ac:spMkLst>
            <pc:docMk/>
            <pc:sldMk cId="3520538489" sldId="270"/>
            <ac:spMk id="4" creationId="{FBFAC34B-8F4C-3C36-5304-32AAC60D3FC5}"/>
          </ac:spMkLst>
        </pc:spChg>
      </pc:sldChg>
      <pc:sldChg chg="add replId">
        <pc:chgData name="Franklin Vanjour" userId="96c1a96521f8d4b3" providerId="Windows Live" clId="Web-{4B363D9A-2DB5-45E7-999D-2832B02DB784}" dt="2023-09-05T13:25:58.157" v="555"/>
        <pc:sldMkLst>
          <pc:docMk/>
          <pc:sldMk cId="3572543878" sldId="271"/>
        </pc:sldMkLst>
      </pc:sldChg>
      <pc:sldChg chg="add replId">
        <pc:chgData name="Franklin Vanjour" userId="96c1a96521f8d4b3" providerId="Windows Live" clId="Web-{4B363D9A-2DB5-45E7-999D-2832B02DB784}" dt="2023-09-05T13:25:58.235" v="556"/>
        <pc:sldMkLst>
          <pc:docMk/>
          <pc:sldMk cId="4241311933" sldId="272"/>
        </pc:sldMkLst>
      </pc:sldChg>
      <pc:sldChg chg="addSp delSp modSp new mod setBg">
        <pc:chgData name="Franklin Vanjour" userId="96c1a96521f8d4b3" providerId="Windows Live" clId="Web-{4B363D9A-2DB5-45E7-999D-2832B02DB784}" dt="2023-09-05T13:49:48.997" v="945" actId="14100"/>
        <pc:sldMkLst>
          <pc:docMk/>
          <pc:sldMk cId="2724091080" sldId="273"/>
        </pc:sldMkLst>
        <pc:spChg chg="mod">
          <ac:chgData name="Franklin Vanjour" userId="96c1a96521f8d4b3" providerId="Windows Live" clId="Web-{4B363D9A-2DB5-45E7-999D-2832B02DB784}" dt="2023-09-05T13:47:53.290" v="926"/>
          <ac:spMkLst>
            <pc:docMk/>
            <pc:sldMk cId="2724091080" sldId="273"/>
            <ac:spMk id="2" creationId="{5CF55887-0753-C60A-77FC-FBC39D74D4CF}"/>
          </ac:spMkLst>
        </pc:spChg>
        <pc:spChg chg="add del mod">
          <ac:chgData name="Franklin Vanjour" userId="96c1a96521f8d4b3" providerId="Windows Live" clId="Web-{4B363D9A-2DB5-45E7-999D-2832B02DB784}" dt="2023-09-05T13:47:53.290" v="926"/>
          <ac:spMkLst>
            <pc:docMk/>
            <pc:sldMk cId="2724091080" sldId="273"/>
            <ac:spMk id="3" creationId="{435BF081-044E-92CE-7D3C-A54F3344BE86}"/>
          </ac:spMkLst>
        </pc:spChg>
        <pc:spChg chg="add mod">
          <ac:chgData name="Franklin Vanjour" userId="96c1a96521f8d4b3" providerId="Windows Live" clId="Web-{4B363D9A-2DB5-45E7-999D-2832B02DB784}" dt="2023-09-05T13:49:48.997" v="945" actId="14100"/>
          <ac:spMkLst>
            <pc:docMk/>
            <pc:sldMk cId="2724091080" sldId="273"/>
            <ac:spMk id="12" creationId="{435BF081-044E-92CE-7D3C-A54F3344BE86}"/>
          </ac:spMkLst>
        </pc:spChg>
        <pc:spChg chg="add">
          <ac:chgData name="Franklin Vanjour" userId="96c1a96521f8d4b3" providerId="Windows Live" clId="Web-{4B363D9A-2DB5-45E7-999D-2832B02DB784}" dt="2023-09-05T13:47:53.290" v="926"/>
          <ac:spMkLst>
            <pc:docMk/>
            <pc:sldMk cId="2724091080" sldId="273"/>
            <ac:spMk id="14" creationId="{66E48AFA-8884-4F68-A44F-D2C1E8609C5A}"/>
          </ac:spMkLst>
        </pc:spChg>
        <pc:spChg chg="add">
          <ac:chgData name="Franklin Vanjour" userId="96c1a96521f8d4b3" providerId="Windows Live" clId="Web-{4B363D9A-2DB5-45E7-999D-2832B02DB784}" dt="2023-09-05T13:47:53.290" v="926"/>
          <ac:spMkLst>
            <pc:docMk/>
            <pc:sldMk cId="2724091080" sldId="273"/>
            <ac:spMk id="16" creationId="{969D19A6-08CB-498C-93EC-3FFB021FC68A}"/>
          </ac:spMkLst>
        </pc:spChg>
        <pc:graphicFrameChg chg="add del">
          <ac:chgData name="Franklin Vanjour" userId="96c1a96521f8d4b3" providerId="Windows Live" clId="Web-{4B363D9A-2DB5-45E7-999D-2832B02DB784}" dt="2023-09-05T13:47:53.290" v="925"/>
          <ac:graphicFrameMkLst>
            <pc:docMk/>
            <pc:sldMk cId="2724091080" sldId="273"/>
            <ac:graphicFrameMk id="10" creationId="{EFFD609C-B231-BD89-C4C2-3EE41A86EF07}"/>
          </ac:graphicFrameMkLst>
        </pc:graphicFrameChg>
        <pc:picChg chg="add mod">
          <ac:chgData name="Franklin Vanjour" userId="96c1a96521f8d4b3" providerId="Windows Live" clId="Web-{4B363D9A-2DB5-45E7-999D-2832B02DB784}" dt="2023-09-05T13:47:53.290" v="926"/>
          <ac:picMkLst>
            <pc:docMk/>
            <pc:sldMk cId="2724091080" sldId="273"/>
            <ac:picMk id="4" creationId="{CE5CB383-C1F6-A196-1732-8BD2F05DD8D5}"/>
          </ac:picMkLst>
        </pc:picChg>
        <pc:picChg chg="add mod">
          <ac:chgData name="Franklin Vanjour" userId="96c1a96521f8d4b3" providerId="Windows Live" clId="Web-{4B363D9A-2DB5-45E7-999D-2832B02DB784}" dt="2023-09-05T13:47:53.290" v="926"/>
          <ac:picMkLst>
            <pc:docMk/>
            <pc:sldMk cId="2724091080" sldId="273"/>
            <ac:picMk id="5" creationId="{A5297366-BE23-976A-3792-D5E06B1B481D}"/>
          </ac:picMkLst>
        </pc:picChg>
        <pc:picChg chg="add mod">
          <ac:chgData name="Franklin Vanjour" userId="96c1a96521f8d4b3" providerId="Windows Live" clId="Web-{4B363D9A-2DB5-45E7-999D-2832B02DB784}" dt="2023-09-05T13:47:53.290" v="926"/>
          <ac:picMkLst>
            <pc:docMk/>
            <pc:sldMk cId="2724091080" sldId="273"/>
            <ac:picMk id="6" creationId="{F9D03494-6070-A3F1-EB2F-B214E349B344}"/>
          </ac:picMkLst>
        </pc:picChg>
        <pc:picChg chg="add mod">
          <ac:chgData name="Franklin Vanjour" userId="96c1a96521f8d4b3" providerId="Windows Live" clId="Web-{4B363D9A-2DB5-45E7-999D-2832B02DB784}" dt="2023-09-05T13:47:53.290" v="926"/>
          <ac:picMkLst>
            <pc:docMk/>
            <pc:sldMk cId="2724091080" sldId="273"/>
            <ac:picMk id="7" creationId="{792CA2CA-FB1B-A9D1-83F2-09E390D31C69}"/>
          </ac:picMkLst>
        </pc:picChg>
        <pc:picChg chg="add mod">
          <ac:chgData name="Franklin Vanjour" userId="96c1a96521f8d4b3" providerId="Windows Live" clId="Web-{4B363D9A-2DB5-45E7-999D-2832B02DB784}" dt="2023-09-05T13:47:53.290" v="926"/>
          <ac:picMkLst>
            <pc:docMk/>
            <pc:sldMk cId="2724091080" sldId="273"/>
            <ac:picMk id="8" creationId="{D2D6F594-9289-9C64-25EF-C7A49B77BCDF}"/>
          </ac:picMkLst>
        </pc:picChg>
      </pc:sldChg>
      <pc:sldChg chg="addSp modSp new mod setBg">
        <pc:chgData name="Franklin Vanjour" userId="96c1a96521f8d4b3" providerId="Windows Live" clId="Web-{4B363D9A-2DB5-45E7-999D-2832B02DB784}" dt="2023-09-05T13:52:23.798" v="1078"/>
        <pc:sldMkLst>
          <pc:docMk/>
          <pc:sldMk cId="2013409583" sldId="274"/>
        </pc:sldMkLst>
        <pc:spChg chg="mo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2" creationId="{9EC7CE82-E48C-5D2C-F2A4-0887F653E988}"/>
          </ac:spMkLst>
        </pc:spChg>
        <pc:spChg chg="mo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3" creationId="{08B7448B-5C96-2C47-A26A-B021644D224E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8" creationId="{F837543A-6020-4505-A233-C9DB4BF74011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10" creationId="{35B16301-FB18-48BA-A6DD-C37CAF6F9A18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12" creationId="{C3C0D90E-074A-4F52-9B11-B52BEF4BCBE5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14" creationId="{CABBD4C1-E6F8-46F6-8152-A8A97490BF4D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16" creationId="{83BA5EF5-1FE9-4BF9-83BB-269BCDDF6156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20" creationId="{88853921-7BC9-4BDE-ACAB-133C683C82D6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22" creationId="{09192968-3AE7-4470-A61C-97294BB92731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24" creationId="{3AB72E55-43E4-4356-BFE8-E2102CB0B505}"/>
          </ac:spMkLst>
        </pc:spChg>
        <pc:cxnChg chg="add">
          <ac:chgData name="Franklin Vanjour" userId="96c1a96521f8d4b3" providerId="Windows Live" clId="Web-{4B363D9A-2DB5-45E7-999D-2832B02DB784}" dt="2023-09-05T13:52:23.798" v="1078"/>
          <ac:cxnSpMkLst>
            <pc:docMk/>
            <pc:sldMk cId="2013409583" sldId="274"/>
            <ac:cxnSpMk id="18" creationId="{4B3BCACB-5880-460B-9606-8C433A9AF99D}"/>
          </ac:cxnSpMkLst>
        </pc:cxnChg>
      </pc:sldChg>
    </pc:docChg>
  </pc:docChgLst>
  <pc:docChgLst>
    <pc:chgData name="Franklin Vanjour" userId="96c1a96521f8d4b3" providerId="Windows Live" clId="Web-{442DDC7E-CA90-403D-B919-3856E46A3901}"/>
    <pc:docChg chg="addSld delSld modSld">
      <pc:chgData name="Franklin Vanjour" userId="96c1a96521f8d4b3" providerId="Windows Live" clId="Web-{442DDC7E-CA90-403D-B919-3856E46A3901}" dt="2023-09-05T19:45:00.323" v="91"/>
      <pc:docMkLst>
        <pc:docMk/>
      </pc:docMkLst>
      <pc:sldChg chg="addSp delSp modSp del">
        <pc:chgData name="Franklin Vanjour" userId="96c1a96521f8d4b3" providerId="Windows Live" clId="Web-{442DDC7E-CA90-403D-B919-3856E46A3901}" dt="2023-09-05T19:29:56.247" v="27"/>
        <pc:sldMkLst>
          <pc:docMk/>
          <pc:sldMk cId="3421545006" sldId="263"/>
        </pc:sldMkLst>
        <pc:spChg chg="add del mod">
          <ac:chgData name="Franklin Vanjour" userId="96c1a96521f8d4b3" providerId="Windows Live" clId="Web-{442DDC7E-CA90-403D-B919-3856E46A3901}" dt="2023-09-05T19:26:27.381" v="4"/>
          <ac:spMkLst>
            <pc:docMk/>
            <pc:sldMk cId="3421545006" sldId="263"/>
            <ac:spMk id="4" creationId="{0251B601-461E-889E-936C-E34270F1B553}"/>
          </ac:spMkLst>
        </pc:spChg>
        <pc:picChg chg="del">
          <ac:chgData name="Franklin Vanjour" userId="96c1a96521f8d4b3" providerId="Windows Live" clId="Web-{442DDC7E-CA90-403D-B919-3856E46A3901}" dt="2023-09-05T19:26:23.553" v="3"/>
          <ac:picMkLst>
            <pc:docMk/>
            <pc:sldMk cId="3421545006" sldId="263"/>
            <ac:picMk id="5" creationId="{D6DB0807-01DF-A573-E297-59A1A14F1BEC}"/>
          </ac:picMkLst>
        </pc:picChg>
        <pc:picChg chg="add mod ord">
          <ac:chgData name="Franklin Vanjour" userId="96c1a96521f8d4b3" providerId="Windows Live" clId="Web-{442DDC7E-CA90-403D-B919-3856E46A3901}" dt="2023-09-05T19:26:54.101" v="8" actId="14100"/>
          <ac:picMkLst>
            <pc:docMk/>
            <pc:sldMk cId="3421545006" sldId="263"/>
            <ac:picMk id="6" creationId="{A1B3E893-C24C-8ABC-0044-46D340A8CBA1}"/>
          </ac:picMkLst>
        </pc:picChg>
      </pc:sldChg>
      <pc:sldChg chg="del">
        <pc:chgData name="Franklin Vanjour" userId="96c1a96521f8d4b3" providerId="Windows Live" clId="Web-{442DDC7E-CA90-403D-B919-3856E46A3901}" dt="2023-09-05T19:29:59.497" v="28"/>
        <pc:sldMkLst>
          <pc:docMk/>
          <pc:sldMk cId="966180743" sldId="264"/>
        </pc:sldMkLst>
      </pc:sldChg>
      <pc:sldChg chg="del">
        <pc:chgData name="Franklin Vanjour" userId="96c1a96521f8d4b3" providerId="Windows Live" clId="Web-{442DDC7E-CA90-403D-B919-3856E46A3901}" dt="2023-09-05T19:30:02.779" v="29"/>
        <pc:sldMkLst>
          <pc:docMk/>
          <pc:sldMk cId="1522023174" sldId="265"/>
        </pc:sldMkLst>
      </pc:sldChg>
      <pc:sldChg chg="del">
        <pc:chgData name="Franklin Vanjour" userId="96c1a96521f8d4b3" providerId="Windows Live" clId="Web-{442DDC7E-CA90-403D-B919-3856E46A3901}" dt="2023-09-05T19:30:14.123" v="30"/>
        <pc:sldMkLst>
          <pc:docMk/>
          <pc:sldMk cId="377417403" sldId="266"/>
        </pc:sldMkLst>
      </pc:sldChg>
      <pc:sldChg chg="modSp">
        <pc:chgData name="Franklin Vanjour" userId="96c1a96521f8d4b3" providerId="Windows Live" clId="Web-{442DDC7E-CA90-403D-B919-3856E46A3901}" dt="2023-09-05T19:25:29.223" v="2" actId="20577"/>
        <pc:sldMkLst>
          <pc:docMk/>
          <pc:sldMk cId="2013409583" sldId="274"/>
        </pc:sldMkLst>
        <pc:spChg chg="mod">
          <ac:chgData name="Franklin Vanjour" userId="96c1a96521f8d4b3" providerId="Windows Live" clId="Web-{442DDC7E-CA90-403D-B919-3856E46A3901}" dt="2023-09-05T19:25:29.223" v="2" actId="20577"/>
          <ac:spMkLst>
            <pc:docMk/>
            <pc:sldMk cId="2013409583" sldId="274"/>
            <ac:spMk id="3" creationId="{08B7448B-5C96-2C47-A26A-B021644D224E}"/>
          </ac:spMkLst>
        </pc:spChg>
      </pc:sldChg>
      <pc:sldChg chg="addSp delSp modSp new mod setBg modClrScheme setClrOvrMap chgLayout">
        <pc:chgData name="Franklin Vanjour" userId="96c1a96521f8d4b3" providerId="Windows Live" clId="Web-{442DDC7E-CA90-403D-B919-3856E46A3901}" dt="2023-09-05T19:29:34.528" v="26"/>
        <pc:sldMkLst>
          <pc:docMk/>
          <pc:sldMk cId="1201348072" sldId="275"/>
        </pc:sldMkLst>
        <pc:spChg chg="del">
          <ac:chgData name="Franklin Vanjour" userId="96c1a96521f8d4b3" providerId="Windows Live" clId="Web-{442DDC7E-CA90-403D-B919-3856E46A3901}" dt="2023-09-05T19:27:55.806" v="10"/>
          <ac:spMkLst>
            <pc:docMk/>
            <pc:sldMk cId="1201348072" sldId="275"/>
            <ac:spMk id="2" creationId="{C10ED3F2-B2B4-5452-CED6-B699CD99EB6B}"/>
          </ac:spMkLst>
        </pc:spChg>
        <pc:spChg chg="del">
          <ac:chgData name="Franklin Vanjour" userId="96c1a96521f8d4b3" providerId="Windows Live" clId="Web-{442DDC7E-CA90-403D-B919-3856E46A3901}" dt="2023-09-05T19:27:55.806" v="10"/>
          <ac:spMkLst>
            <pc:docMk/>
            <pc:sldMk cId="1201348072" sldId="275"/>
            <ac:spMk id="3" creationId="{86E6C5C0-E4EC-FE60-767E-8C9A0B4F411A}"/>
          </ac:spMkLst>
        </pc:spChg>
        <pc:spChg chg="add mod or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5" creationId="{D6EB7037-C537-E309-5599-77393BDEF162}"/>
          </ac:spMkLst>
        </pc:spChg>
        <pc:spChg chg="add del mod or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6" creationId="{03B29534-AD4F-0201-6D93-D8B1846E1521}"/>
          </ac:spMkLst>
        </pc:spChg>
        <pc:spChg chg="ad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8" creationId="{8A7BA06D-B3FF-4E91-8639-B4569AE3AA23}"/>
          </ac:spMkLst>
        </pc:spChg>
        <pc:spChg chg="add del">
          <ac:chgData name="Franklin Vanjour" userId="96c1a96521f8d4b3" providerId="Windows Live" clId="Web-{442DDC7E-CA90-403D-B919-3856E46A3901}" dt="2023-09-05T19:28:30.307" v="14"/>
          <ac:spMkLst>
            <pc:docMk/>
            <pc:sldMk cId="1201348072" sldId="275"/>
            <ac:spMk id="9" creationId="{8ECBFEF8-9038-4E5E-A5F1-E4DC2303553E}"/>
          </ac:spMkLst>
        </pc:spChg>
        <pc:spChg chg="ad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10" creationId="{2B30C86D-5A07-48BC-9C9D-6F9A2DB1E9E1}"/>
          </ac:spMkLst>
        </pc:spChg>
        <pc:spChg chg="add del">
          <ac:chgData name="Franklin Vanjour" userId="96c1a96521f8d4b3" providerId="Windows Live" clId="Web-{442DDC7E-CA90-403D-B919-3856E46A3901}" dt="2023-09-05T19:28:30.307" v="14"/>
          <ac:spMkLst>
            <pc:docMk/>
            <pc:sldMk cId="1201348072" sldId="275"/>
            <ac:spMk id="11" creationId="{F37E8EB2-7BE0-4F3D-921C-F4E9C2C14929}"/>
          </ac:spMkLst>
        </pc:spChg>
        <pc:spChg chg="ad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12" creationId="{0671A8AE-40A1-4631-A6B8-581AFF065482}"/>
          </ac:spMkLst>
        </pc:spChg>
        <pc:spChg chg="add del">
          <ac:chgData name="Franklin Vanjour" userId="96c1a96521f8d4b3" providerId="Windows Live" clId="Web-{442DDC7E-CA90-403D-B919-3856E46A3901}" dt="2023-09-05T19:28:30.307" v="14"/>
          <ac:spMkLst>
            <pc:docMk/>
            <pc:sldMk cId="1201348072" sldId="275"/>
            <ac:spMk id="13" creationId="{E77AE46B-A945-4A7E-9911-903176079DD0}"/>
          </ac:spMkLst>
        </pc:spChg>
        <pc:spChg chg="ad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14" creationId="{A44CD100-6267-4E62-AA64-2182A3A6A1C0}"/>
          </ac:spMkLst>
        </pc:spChg>
        <pc:spChg chg="add del">
          <ac:chgData name="Franklin Vanjour" userId="96c1a96521f8d4b3" providerId="Windows Live" clId="Web-{442DDC7E-CA90-403D-B919-3856E46A3901}" dt="2023-09-05T19:28:54.667" v="16"/>
          <ac:spMkLst>
            <pc:docMk/>
            <pc:sldMk cId="1201348072" sldId="275"/>
            <ac:spMk id="15" creationId="{8ECBFEF8-9038-4E5E-A5F1-E4DC2303553E}"/>
          </ac:spMkLst>
        </pc:spChg>
        <pc:spChg chg="add del">
          <ac:chgData name="Franklin Vanjour" userId="96c1a96521f8d4b3" providerId="Windows Live" clId="Web-{442DDC7E-CA90-403D-B919-3856E46A3901}" dt="2023-09-05T19:28:54.667" v="16"/>
          <ac:spMkLst>
            <pc:docMk/>
            <pc:sldMk cId="1201348072" sldId="275"/>
            <ac:spMk id="16" creationId="{F37E8EB2-7BE0-4F3D-921C-F4E9C2C14929}"/>
          </ac:spMkLst>
        </pc:spChg>
        <pc:spChg chg="add del">
          <ac:chgData name="Franklin Vanjour" userId="96c1a96521f8d4b3" providerId="Windows Live" clId="Web-{442DDC7E-CA90-403D-B919-3856E46A3901}" dt="2023-09-05T19:28:54.667" v="16"/>
          <ac:spMkLst>
            <pc:docMk/>
            <pc:sldMk cId="1201348072" sldId="275"/>
            <ac:spMk id="17" creationId="{E77AE46B-A945-4A7E-9911-903176079DD0}"/>
          </ac:spMkLst>
        </pc:spChg>
        <pc:picChg chg="add mod">
          <ac:chgData name="Franklin Vanjour" userId="96c1a96521f8d4b3" providerId="Windows Live" clId="Web-{442DDC7E-CA90-403D-B919-3856E46A3901}" dt="2023-09-05T19:29:34.528" v="26"/>
          <ac:picMkLst>
            <pc:docMk/>
            <pc:sldMk cId="1201348072" sldId="275"/>
            <ac:picMk id="4" creationId="{AAF09A7D-7B44-709E-7C42-9DB5CA6886A6}"/>
          </ac:picMkLst>
        </pc:picChg>
      </pc:sldChg>
      <pc:sldChg chg="addSp delSp modSp new del mod setBg setClrOvrMap">
        <pc:chgData name="Franklin Vanjour" userId="96c1a96521f8d4b3" providerId="Windows Live" clId="Web-{442DDC7E-CA90-403D-B919-3856E46A3901}" dt="2023-09-05T19:42:18.068" v="79"/>
        <pc:sldMkLst>
          <pc:docMk/>
          <pc:sldMk cId="2688904380" sldId="276"/>
        </pc:sldMkLst>
        <pc:spChg chg="mod or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" creationId="{25694157-364F-921B-AE5D-7987FD47ACEA}"/>
          </ac:spMkLst>
        </pc:spChg>
        <pc:spChg chg="del">
          <ac:chgData name="Franklin Vanjour" userId="96c1a96521f8d4b3" providerId="Windows Live" clId="Web-{442DDC7E-CA90-403D-B919-3856E46A3901}" dt="2023-09-05T19:35:27.883" v="34"/>
          <ac:spMkLst>
            <pc:docMk/>
            <pc:sldMk cId="2688904380" sldId="276"/>
            <ac:spMk id="3" creationId="{6ABBA574-00D6-D4C2-B15F-5824118102D7}"/>
          </ac:spMkLst>
        </pc:spChg>
        <pc:spChg chg="add mod">
          <ac:chgData name="Franklin Vanjour" userId="96c1a96521f8d4b3" providerId="Windows Live" clId="Web-{442DDC7E-CA90-403D-B919-3856E46A3901}" dt="2023-09-05T19:41:46.895" v="78"/>
          <ac:spMkLst>
            <pc:docMk/>
            <pc:sldMk cId="2688904380" sldId="276"/>
            <ac:spMk id="6" creationId="{8AFF42F3-1789-62E2-B213-3AA7327BD9D8}"/>
          </ac:spMkLst>
        </pc:spChg>
        <pc:spChg chg="add del">
          <ac:chgData name="Franklin Vanjour" userId="96c1a96521f8d4b3" providerId="Windows Live" clId="Web-{442DDC7E-CA90-403D-B919-3856E46A3901}" dt="2023-09-05T19:37:02.308" v="54"/>
          <ac:spMkLst>
            <pc:docMk/>
            <pc:sldMk cId="2688904380" sldId="276"/>
            <ac:spMk id="9" creationId="{8A7BA06D-B3FF-4E91-8639-B4569AE3AA23}"/>
          </ac:spMkLst>
        </pc:spChg>
        <pc:spChg chg="add del">
          <ac:chgData name="Franklin Vanjour" userId="96c1a96521f8d4b3" providerId="Windows Live" clId="Web-{442DDC7E-CA90-403D-B919-3856E46A3901}" dt="2023-09-05T19:37:02.308" v="54"/>
          <ac:spMkLst>
            <pc:docMk/>
            <pc:sldMk cId="2688904380" sldId="276"/>
            <ac:spMk id="11" creationId="{2B30C86D-5A07-48BC-9C9D-6F9A2DB1E9E1}"/>
          </ac:spMkLst>
        </pc:spChg>
        <pc:spChg chg="add del">
          <ac:chgData name="Franklin Vanjour" userId="96c1a96521f8d4b3" providerId="Windows Live" clId="Web-{442DDC7E-CA90-403D-B919-3856E46A3901}" dt="2023-09-05T19:37:02.308" v="54"/>
          <ac:spMkLst>
            <pc:docMk/>
            <pc:sldMk cId="2688904380" sldId="276"/>
            <ac:spMk id="13" creationId="{407C9FC5-0C1E-42A8-97E6-F940775A0575}"/>
          </ac:spMkLst>
        </pc:spChg>
        <pc:spChg chg="add del">
          <ac:chgData name="Franklin Vanjour" userId="96c1a96521f8d4b3" providerId="Windows Live" clId="Web-{442DDC7E-CA90-403D-B919-3856E46A3901}" dt="2023-09-05T19:37:02.308" v="54"/>
          <ac:spMkLst>
            <pc:docMk/>
            <pc:sldMk cId="2688904380" sldId="276"/>
            <ac:spMk id="15" creationId="{9EE371B4-A1D9-4EFE-8FE1-000495831EFA}"/>
          </ac:spMkLst>
        </pc:spChg>
        <pc:spChg chg="add del">
          <ac:chgData name="Franklin Vanjour" userId="96c1a96521f8d4b3" providerId="Windows Live" clId="Web-{442DDC7E-CA90-403D-B919-3856E46A3901}" dt="2023-09-05T19:37:02.308" v="54"/>
          <ac:spMkLst>
            <pc:docMk/>
            <pc:sldMk cId="2688904380" sldId="276"/>
            <ac:spMk id="17" creationId="{2E19C174-9C7C-461E-970B-432019901562}"/>
          </ac:spMkLst>
        </pc:spChg>
        <pc:spChg chg="add del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19" creationId="{8A7BA06D-B3FF-4E91-8639-B4569AE3AA23}"/>
          </ac:spMkLst>
        </pc:spChg>
        <pc:spChg chg="add del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0" creationId="{2B30C86D-5A07-48BC-9C9D-6F9A2DB1E9E1}"/>
          </ac:spMkLst>
        </pc:spChg>
        <pc:spChg chg="add del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1" creationId="{0671A8AE-40A1-4631-A6B8-581AFF065482}"/>
          </ac:spMkLst>
        </pc:spChg>
        <pc:spChg chg="add del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2" creationId="{A44CD100-6267-4E62-AA64-2182A3A6A1C0}"/>
          </ac:spMkLst>
        </pc:spChg>
        <pc:spChg chg="ad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7" creationId="{8A7BA06D-B3FF-4E91-8639-B4569AE3AA23}"/>
          </ac:spMkLst>
        </pc:spChg>
        <pc:spChg chg="ad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9" creationId="{2B30C86D-5A07-48BC-9C9D-6F9A2DB1E9E1}"/>
          </ac:spMkLst>
        </pc:spChg>
        <pc:spChg chg="ad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31" creationId="{407C9FC5-0C1E-42A8-97E6-F940775A0575}"/>
          </ac:spMkLst>
        </pc:spChg>
        <pc:spChg chg="ad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33" creationId="{9EE371B4-A1D9-4EFE-8FE1-000495831EFA}"/>
          </ac:spMkLst>
        </pc:spChg>
        <pc:spChg chg="ad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35" creationId="{2E19C174-9C7C-461E-970B-432019901562}"/>
          </ac:spMkLst>
        </pc:spChg>
        <pc:picChg chg="add del mod ord">
          <ac:chgData name="Franklin Vanjour" userId="96c1a96521f8d4b3" providerId="Windows Live" clId="Web-{442DDC7E-CA90-403D-B919-3856E46A3901}" dt="2023-09-05T19:41:46.895" v="78"/>
          <ac:picMkLst>
            <pc:docMk/>
            <pc:sldMk cId="2688904380" sldId="276"/>
            <ac:picMk id="4" creationId="{E65CB3F5-EAB4-A410-1F30-9A36812314F1}"/>
          </ac:picMkLst>
        </pc:picChg>
      </pc:sldChg>
      <pc:sldChg chg="addSp delSp modSp new mod setBg">
        <pc:chgData name="Franklin Vanjour" userId="96c1a96521f8d4b3" providerId="Windows Live" clId="Web-{442DDC7E-CA90-403D-B919-3856E46A3901}" dt="2023-09-05T19:40:29.065" v="72" actId="1076"/>
        <pc:sldMkLst>
          <pc:docMk/>
          <pc:sldMk cId="519113146" sldId="277"/>
        </pc:sldMkLst>
        <pc:spChg chg="mod">
          <ac:chgData name="Franklin Vanjour" userId="96c1a96521f8d4b3" providerId="Windows Live" clId="Web-{442DDC7E-CA90-403D-B919-3856E46A3901}" dt="2023-09-05T19:39:56.720" v="67"/>
          <ac:spMkLst>
            <pc:docMk/>
            <pc:sldMk cId="519113146" sldId="277"/>
            <ac:spMk id="2" creationId="{E2E6C2DE-57A3-5419-DACF-78FCEEF951EA}"/>
          </ac:spMkLst>
        </pc:spChg>
        <pc:spChg chg="del">
          <ac:chgData name="Franklin Vanjour" userId="96c1a96521f8d4b3" providerId="Windows Live" clId="Web-{442DDC7E-CA90-403D-B919-3856E46A3901}" dt="2023-09-05T19:39:10.671" v="56"/>
          <ac:spMkLst>
            <pc:docMk/>
            <pc:sldMk cId="519113146" sldId="277"/>
            <ac:spMk id="3" creationId="{B1309190-A5EF-7CD0-EA81-157A04662ED0}"/>
          </ac:spMkLst>
        </pc:spChg>
        <pc:spChg chg="add del">
          <ac:chgData name="Franklin Vanjour" userId="96c1a96521f8d4b3" providerId="Windows Live" clId="Web-{442DDC7E-CA90-403D-B919-3856E46A3901}" dt="2023-09-05T19:39:56.720" v="67"/>
          <ac:spMkLst>
            <pc:docMk/>
            <pc:sldMk cId="519113146" sldId="277"/>
            <ac:spMk id="8" creationId="{E712DFB4-9A0F-74C1-D08C-8BB2288FBE24}"/>
          </ac:spMkLst>
        </pc:spChg>
        <pc:spChg chg="add del">
          <ac:chgData name="Franklin Vanjour" userId="96c1a96521f8d4b3" providerId="Windows Live" clId="Web-{442DDC7E-CA90-403D-B919-3856E46A3901}" dt="2023-09-05T19:39:56.720" v="67"/>
          <ac:spMkLst>
            <pc:docMk/>
            <pc:sldMk cId="519113146" sldId="277"/>
            <ac:spMk id="11" creationId="{66E48AFA-8884-4F68-A44F-D2C1E8609C5A}"/>
          </ac:spMkLst>
        </pc:spChg>
        <pc:spChg chg="add del">
          <ac:chgData name="Franklin Vanjour" userId="96c1a96521f8d4b3" providerId="Windows Live" clId="Web-{442DDC7E-CA90-403D-B919-3856E46A3901}" dt="2023-09-05T19:39:56.720" v="67"/>
          <ac:spMkLst>
            <pc:docMk/>
            <pc:sldMk cId="519113146" sldId="277"/>
            <ac:spMk id="13" creationId="{969D19A6-08CB-498C-93EC-3FFB021FC68A}"/>
          </ac:spMkLst>
        </pc:spChg>
        <pc:picChg chg="add mod ord">
          <ac:chgData name="Franklin Vanjour" userId="96c1a96521f8d4b3" providerId="Windows Live" clId="Web-{442DDC7E-CA90-403D-B919-3856E46A3901}" dt="2023-09-05T19:40:29.065" v="72" actId="1076"/>
          <ac:picMkLst>
            <pc:docMk/>
            <pc:sldMk cId="519113146" sldId="277"/>
            <ac:picMk id="4" creationId="{2E05C9A6-81D6-C89E-7CFA-27A39C1C5684}"/>
          </ac:picMkLst>
        </pc:picChg>
      </pc:sldChg>
      <pc:sldChg chg="new del">
        <pc:chgData name="Franklin Vanjour" userId="96c1a96521f8d4b3" providerId="Windows Live" clId="Web-{442DDC7E-CA90-403D-B919-3856E46A3901}" dt="2023-09-05T19:43:43.665" v="85"/>
        <pc:sldMkLst>
          <pc:docMk/>
          <pc:sldMk cId="592535555" sldId="278"/>
        </pc:sldMkLst>
      </pc:sldChg>
      <pc:sldChg chg="addSp delSp modSp add replId">
        <pc:chgData name="Franklin Vanjour" userId="96c1a96521f8d4b3" providerId="Windows Live" clId="Web-{442DDC7E-CA90-403D-B919-3856E46A3901}" dt="2023-09-05T19:43:12.445" v="83"/>
        <pc:sldMkLst>
          <pc:docMk/>
          <pc:sldMk cId="4187038824" sldId="279"/>
        </pc:sldMkLst>
        <pc:spChg chg="mod">
          <ac:chgData name="Franklin Vanjour" userId="96c1a96521f8d4b3" providerId="Windows Live" clId="Web-{442DDC7E-CA90-403D-B919-3856E46A3901}" dt="2023-09-05T19:41:30.285" v="76" actId="20577"/>
          <ac:spMkLst>
            <pc:docMk/>
            <pc:sldMk cId="4187038824" sldId="279"/>
            <ac:spMk id="2" creationId="{E2E6C2DE-57A3-5419-DACF-78FCEEF951EA}"/>
          </ac:spMkLst>
        </pc:spChg>
        <pc:spChg chg="add del mod">
          <ac:chgData name="Franklin Vanjour" userId="96c1a96521f8d4b3" providerId="Windows Live" clId="Web-{442DDC7E-CA90-403D-B919-3856E46A3901}" dt="2023-09-05T19:43:12.445" v="83"/>
          <ac:spMkLst>
            <pc:docMk/>
            <pc:sldMk cId="4187038824" sldId="279"/>
            <ac:spMk id="6" creationId="{85C4D7D1-EA0A-AC2C-2D97-E55B27AEC1F7}"/>
          </ac:spMkLst>
        </pc:spChg>
        <pc:picChg chg="add del mod">
          <ac:chgData name="Franklin Vanjour" userId="96c1a96521f8d4b3" providerId="Windows Live" clId="Web-{442DDC7E-CA90-403D-B919-3856E46A3901}" dt="2023-09-05T19:43:07.023" v="81"/>
          <ac:picMkLst>
            <pc:docMk/>
            <pc:sldMk cId="4187038824" sldId="279"/>
            <ac:picMk id="3" creationId="{B374A294-85F5-EBFB-31B1-E04936362478}"/>
          </ac:picMkLst>
        </pc:picChg>
        <pc:picChg chg="del">
          <ac:chgData name="Franklin Vanjour" userId="96c1a96521f8d4b3" providerId="Windows Live" clId="Web-{442DDC7E-CA90-403D-B919-3856E46A3901}" dt="2023-09-05T19:43:08.835" v="82"/>
          <ac:picMkLst>
            <pc:docMk/>
            <pc:sldMk cId="4187038824" sldId="279"/>
            <ac:picMk id="4" creationId="{2E05C9A6-81D6-C89E-7CFA-27A39C1C5684}"/>
          </ac:picMkLst>
        </pc:picChg>
        <pc:picChg chg="add mod ord">
          <ac:chgData name="Franklin Vanjour" userId="96c1a96521f8d4b3" providerId="Windows Live" clId="Web-{442DDC7E-CA90-403D-B919-3856E46A3901}" dt="2023-09-05T19:43:12.445" v="83"/>
          <ac:picMkLst>
            <pc:docMk/>
            <pc:sldMk cId="4187038824" sldId="279"/>
            <ac:picMk id="7" creationId="{2284424C-4C94-9CC0-4492-DAD2B0C806A2}"/>
          </ac:picMkLst>
        </pc:picChg>
      </pc:sldChg>
      <pc:sldChg chg="addSp delSp modSp add replId">
        <pc:chgData name="Franklin Vanjour" userId="96c1a96521f8d4b3" providerId="Windows Live" clId="Web-{442DDC7E-CA90-403D-B919-3856E46A3901}" dt="2023-09-05T19:45:00.323" v="91"/>
        <pc:sldMkLst>
          <pc:docMk/>
          <pc:sldMk cId="74639535" sldId="280"/>
        </pc:sldMkLst>
        <pc:spChg chg="mod">
          <ac:chgData name="Franklin Vanjour" userId="96c1a96521f8d4b3" providerId="Windows Live" clId="Web-{442DDC7E-CA90-403D-B919-3856E46A3901}" dt="2023-09-05T19:44:54.839" v="89" actId="20577"/>
          <ac:spMkLst>
            <pc:docMk/>
            <pc:sldMk cId="74639535" sldId="280"/>
            <ac:spMk id="2" creationId="{E2E6C2DE-57A3-5419-DACF-78FCEEF951EA}"/>
          </ac:spMkLst>
        </pc:spChg>
        <pc:spChg chg="add del mod">
          <ac:chgData name="Franklin Vanjour" userId="96c1a96521f8d4b3" providerId="Windows Live" clId="Web-{442DDC7E-CA90-403D-B919-3856E46A3901}" dt="2023-09-05T19:45:00.323" v="91"/>
          <ac:spMkLst>
            <pc:docMk/>
            <pc:sldMk cId="74639535" sldId="280"/>
            <ac:spMk id="4" creationId="{818DB723-2129-50FE-7EB4-A6BDD1039177}"/>
          </ac:spMkLst>
        </pc:spChg>
        <pc:picChg chg="add mod ord">
          <ac:chgData name="Franklin Vanjour" userId="96c1a96521f8d4b3" providerId="Windows Live" clId="Web-{442DDC7E-CA90-403D-B919-3856E46A3901}" dt="2023-09-05T19:45:00.323" v="91"/>
          <ac:picMkLst>
            <pc:docMk/>
            <pc:sldMk cId="74639535" sldId="280"/>
            <ac:picMk id="5" creationId="{C11C8B82-B815-AE35-CA61-F0BDAEF5FA80}"/>
          </ac:picMkLst>
        </pc:picChg>
        <pc:picChg chg="del">
          <ac:chgData name="Franklin Vanjour" userId="96c1a96521f8d4b3" providerId="Windows Live" clId="Web-{442DDC7E-CA90-403D-B919-3856E46A3901}" dt="2023-09-05T19:44:56.386" v="90"/>
          <ac:picMkLst>
            <pc:docMk/>
            <pc:sldMk cId="74639535" sldId="280"/>
            <ac:picMk id="7" creationId="{2284424C-4C94-9CC0-4492-DAD2B0C806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29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47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45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4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44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6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80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1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0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0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Music Trendz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2200"/>
              <a:t>A comparison of Global vs Local music trends</a:t>
            </a:r>
          </a:p>
          <a:p>
            <a:pPr algn="l"/>
            <a:endParaRPr lang="en-GB" sz="2200"/>
          </a:p>
          <a:p>
            <a:pPr algn="l"/>
            <a:r>
              <a:rPr lang="en-GB" sz="2200"/>
              <a:t>By: Franklin </a:t>
            </a:r>
            <a:r>
              <a:rPr lang="en-GB" sz="2200" err="1"/>
              <a:t>Vanjour</a:t>
            </a:r>
            <a:endParaRPr lang="en-GB" sz="2200"/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C2DE-57A3-5419-DACF-78FCEEF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Album Details Page</a:t>
            </a:r>
          </a:p>
        </p:txBody>
      </p:sp>
      <p:pic>
        <p:nvPicPr>
          <p:cNvPr id="7" name="Content Placeholder 6" descr="A screenshot of a music album&#10;&#10;Description automatically generated">
            <a:extLst>
              <a:ext uri="{FF2B5EF4-FFF2-40B4-BE49-F238E27FC236}">
                <a16:creationId xmlns:a16="http://schemas.microsoft.com/office/drawing/2014/main" id="{2284424C-4C94-9CC0-4492-DAD2B0C80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603"/>
            <a:ext cx="10515600" cy="3593786"/>
          </a:xfrm>
        </p:spPr>
      </p:pic>
    </p:spTree>
    <p:extLst>
      <p:ext uri="{BB962C8B-B14F-4D97-AF65-F5344CB8AC3E}">
        <p14:creationId xmlns:p14="http://schemas.microsoft.com/office/powerpoint/2010/main" val="418703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C2DE-57A3-5419-DACF-78FCEEF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Song Details Page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E05C9A6-81D6-C89E-7CFA-27A39C1C5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9" y="1358594"/>
            <a:ext cx="11822542" cy="4363644"/>
          </a:xfrm>
        </p:spPr>
      </p:pic>
    </p:spTree>
    <p:extLst>
      <p:ext uri="{BB962C8B-B14F-4D97-AF65-F5344CB8AC3E}">
        <p14:creationId xmlns:p14="http://schemas.microsoft.com/office/powerpoint/2010/main" val="51911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C2DE-57A3-5419-DACF-78FCEEF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Artist Details Page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1C8B82-B815-AE35-CA61-F0BDAEF5F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881" y="1825625"/>
            <a:ext cx="10122237" cy="3859742"/>
          </a:xfrm>
        </p:spPr>
      </p:pic>
    </p:spTree>
    <p:extLst>
      <p:ext uri="{BB962C8B-B14F-4D97-AF65-F5344CB8AC3E}">
        <p14:creationId xmlns:p14="http://schemas.microsoft.com/office/powerpoint/2010/main" val="7463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hart with text on it&#10;&#10;Description automatically generated">
            <a:extLst>
              <a:ext uri="{FF2B5EF4-FFF2-40B4-BE49-F238E27FC236}">
                <a16:creationId xmlns:a16="http://schemas.microsoft.com/office/drawing/2014/main" id="{C3910CC8-E61D-307D-2E7C-134048630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28" y="645755"/>
            <a:ext cx="11119219" cy="4634031"/>
          </a:xfrm>
        </p:spPr>
      </p:pic>
    </p:spTree>
    <p:extLst>
      <p:ext uri="{BB962C8B-B14F-4D97-AF65-F5344CB8AC3E}">
        <p14:creationId xmlns:p14="http://schemas.microsoft.com/office/powerpoint/2010/main" val="175116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oup of blue and orange colored graphs&#10;&#10;Description automatically generated">
            <a:extLst>
              <a:ext uri="{FF2B5EF4-FFF2-40B4-BE49-F238E27FC236}">
                <a16:creationId xmlns:a16="http://schemas.microsoft.com/office/drawing/2014/main" id="{276F9EA3-7EEA-4061-E33E-D5246EB8C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549" y="-5632"/>
            <a:ext cx="6858579" cy="6858579"/>
          </a:xfrm>
        </p:spPr>
      </p:pic>
    </p:spTree>
    <p:extLst>
      <p:ext uri="{BB962C8B-B14F-4D97-AF65-F5344CB8AC3E}">
        <p14:creationId xmlns:p14="http://schemas.microsoft.com/office/powerpoint/2010/main" val="13581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1B174-5C6F-00BD-C40F-81830042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44D3-8001-1D74-7905-BED0D8D6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 music trends of Sweden similar to the Global music trends?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40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hart with text on it&#10;&#10;Description automatically generated">
            <a:extLst>
              <a:ext uri="{FF2B5EF4-FFF2-40B4-BE49-F238E27FC236}">
                <a16:creationId xmlns:a16="http://schemas.microsoft.com/office/drawing/2014/main" id="{C3910CC8-E61D-307D-2E7C-134048630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28" y="645755"/>
            <a:ext cx="11119219" cy="4634031"/>
          </a:xfrm>
        </p:spPr>
      </p:pic>
    </p:spTree>
    <p:extLst>
      <p:ext uri="{BB962C8B-B14F-4D97-AF65-F5344CB8AC3E}">
        <p14:creationId xmlns:p14="http://schemas.microsoft.com/office/powerpoint/2010/main" val="424131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oup of blue and orange colored graphs&#10;&#10;Description automatically generated">
            <a:extLst>
              <a:ext uri="{FF2B5EF4-FFF2-40B4-BE49-F238E27FC236}">
                <a16:creationId xmlns:a16="http://schemas.microsoft.com/office/drawing/2014/main" id="{276F9EA3-7EEA-4061-E33E-D5246EB8C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549" y="-5632"/>
            <a:ext cx="6858579" cy="6858579"/>
          </a:xfrm>
        </p:spPr>
      </p:pic>
    </p:spTree>
    <p:extLst>
      <p:ext uri="{BB962C8B-B14F-4D97-AF65-F5344CB8AC3E}">
        <p14:creationId xmlns:p14="http://schemas.microsoft.com/office/powerpoint/2010/main" val="357254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EA1D-4990-8B6C-E72F-F43DA5DF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C7E3-AAE3-1B8F-F992-92962385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 artists with most songs  in both charts are mostly different</a:t>
            </a:r>
            <a:endParaRPr lang="en-US" dirty="0"/>
          </a:p>
          <a:p>
            <a:r>
              <a:rPr lang="en-GB" dirty="0"/>
              <a:t>The audio patterns in both charts are mostly similar</a:t>
            </a:r>
          </a:p>
          <a:p>
            <a:pPr lvl="1"/>
            <a:r>
              <a:rPr lang="en-GB" dirty="0"/>
              <a:t>Both regions prefer happier music.</a:t>
            </a:r>
            <a:br>
              <a:rPr lang="en-GB" dirty="0"/>
            </a:br>
            <a:r>
              <a:rPr lang="en-GB" dirty="0"/>
              <a:t>Global music is slightly "happier" than Swedish music.</a:t>
            </a:r>
          </a:p>
          <a:p>
            <a:pPr lvl="1"/>
            <a:r>
              <a:rPr lang="en-GB" dirty="0"/>
              <a:t>Sweden prefers slightly higher tempo music</a:t>
            </a:r>
          </a:p>
          <a:p>
            <a:pPr lvl="1"/>
            <a:r>
              <a:rPr lang="en-GB" dirty="0"/>
              <a:t>Both regions prefer similar "danceability".</a:t>
            </a:r>
            <a:br>
              <a:rPr lang="en-GB" dirty="0"/>
            </a:br>
            <a:r>
              <a:rPr lang="en-GB" dirty="0"/>
              <a:t>Sweden has higher standard deviation (more variation in preferences)</a:t>
            </a:r>
          </a:p>
          <a:p>
            <a:pPr lvl="1"/>
            <a:r>
              <a:rPr lang="en-GB" dirty="0"/>
              <a:t>Sweden prefers slightly lower "energy</a:t>
            </a:r>
            <a:r>
              <a:rPr lang="en-GB"/>
              <a:t>" music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AC34B-8F4C-3C36-5304-32AAC60D3FC5}"/>
              </a:ext>
            </a:extLst>
          </p:cNvPr>
          <p:cNvSpPr txBox="1"/>
          <p:nvPr/>
        </p:nvSpPr>
        <p:spPr>
          <a:xfrm>
            <a:off x="1861984" y="6083709"/>
            <a:ext cx="93529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1" dirty="0">
                <a:ea typeface="+mn-lt"/>
                <a:cs typeface="+mn-lt"/>
              </a:rPr>
              <a:t>Based on Spotify Top 50 Charts for Sweden and Global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2053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5887-0753-C60A-77FC-FBC39D74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GB" dirty="0"/>
              <a:t>Highlights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5BF081-044E-92CE-7D3C-A54F3344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288" y="3481826"/>
            <a:ext cx="7845513" cy="23639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400" dirty="0"/>
              <a:t>The web application will always show the latest data </a:t>
            </a:r>
            <a:r>
              <a:rPr lang="en-GB" sz="1400" dirty="0" err="1"/>
              <a:t>w.r.t.</a:t>
            </a:r>
            <a:r>
              <a:rPr lang="en-GB" sz="1400" dirty="0"/>
              <a:t> Sweden vs Global music trends dynamically. No manual updates needed.</a:t>
            </a:r>
          </a:p>
          <a:p>
            <a:pPr lvl="1"/>
            <a:r>
              <a:rPr lang="en-GB" sz="1400" dirty="0"/>
              <a:t>Top 50 Songs with..</a:t>
            </a:r>
          </a:p>
          <a:p>
            <a:pPr lvl="2"/>
            <a:r>
              <a:rPr lang="en-GB" sz="1400" dirty="0"/>
              <a:t>Song details</a:t>
            </a:r>
          </a:p>
          <a:p>
            <a:pPr lvl="2"/>
            <a:r>
              <a:rPr lang="en-GB" sz="1400" dirty="0"/>
              <a:t>Artist details</a:t>
            </a:r>
          </a:p>
          <a:p>
            <a:pPr lvl="2"/>
            <a:r>
              <a:rPr lang="en-GB" sz="1400" dirty="0"/>
              <a:t>Album details</a:t>
            </a:r>
          </a:p>
          <a:p>
            <a:pPr lvl="1"/>
            <a:r>
              <a:rPr lang="en-GB" sz="1400" dirty="0"/>
              <a:t>Top Artists</a:t>
            </a:r>
          </a:p>
          <a:p>
            <a:pPr lvl="1"/>
            <a:r>
              <a:rPr lang="en-GB" sz="1400" dirty="0"/>
              <a:t>Audio Features such as Energy, Tempo, Valence and Danceability</a:t>
            </a:r>
          </a:p>
          <a:p>
            <a:pPr lvl="1"/>
            <a:r>
              <a:rPr lang="en-GB" sz="1400" dirty="0"/>
              <a:t>Analysis</a:t>
            </a:r>
          </a:p>
          <a:p>
            <a:pPr lvl="1"/>
            <a:endParaRPr lang="en-GB" sz="800"/>
          </a:p>
        </p:txBody>
      </p:sp>
      <p:pic>
        <p:nvPicPr>
          <p:cNvPr id="4" name="Picture 3" descr="A green rectangular sign with white text&#10;&#10;Description automatically generated">
            <a:extLst>
              <a:ext uri="{FF2B5EF4-FFF2-40B4-BE49-F238E27FC236}">
                <a16:creationId xmlns:a16="http://schemas.microsoft.com/office/drawing/2014/main" id="{CE5CB383-C1F6-A196-1732-8BD2F05D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58" y="1132853"/>
            <a:ext cx="1976115" cy="1976115"/>
          </a:xfrm>
          <a:prstGeom prst="rect">
            <a:avLst/>
          </a:prstGeom>
        </p:spPr>
      </p:pic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A5297366-BE23-976A-3792-D5E06B1B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4" y="1200849"/>
            <a:ext cx="1976115" cy="1976115"/>
          </a:xfrm>
          <a:prstGeom prst="rect">
            <a:avLst/>
          </a:prstGeom>
        </p:spPr>
      </p:pic>
      <p:pic>
        <p:nvPicPr>
          <p:cNvPr id="6" name="Picture 5" descr="A green circle with black lines&#10;&#10;Description automatically generated">
            <a:extLst>
              <a:ext uri="{FF2B5EF4-FFF2-40B4-BE49-F238E27FC236}">
                <a16:creationId xmlns:a16="http://schemas.microsoft.com/office/drawing/2014/main" id="{F9D03494-6070-A3F1-EB2F-B214E349B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779" y="1257512"/>
            <a:ext cx="1976115" cy="1976115"/>
          </a:xfrm>
          <a:prstGeom prst="rect">
            <a:avLst/>
          </a:prstGeom>
        </p:spPr>
      </p:pic>
      <p:pic>
        <p:nvPicPr>
          <p:cNvPr id="7" name="Picture 6" descr="A white rectangles with a pink and yellow center&#10;&#10;Description automatically generated">
            <a:extLst>
              <a:ext uri="{FF2B5EF4-FFF2-40B4-BE49-F238E27FC236}">
                <a16:creationId xmlns:a16="http://schemas.microsoft.com/office/drawing/2014/main" id="{792CA2CA-FB1B-A9D1-83F2-09E390D31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136" y="1200849"/>
            <a:ext cx="1976115" cy="1976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6F594-9289-9C64-25EF-C7A49B77B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5971" y="1200849"/>
            <a:ext cx="1976115" cy="19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9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7CE82-E48C-5D2C-F2A4-0887F653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Challenges/Learnings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448B-5C96-2C47-A26A-B021644D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Understanding Spotify API (</a:t>
            </a:r>
            <a:r>
              <a:rPr lang="en-GB" dirty="0" err="1"/>
              <a:t>Spotipy</a:t>
            </a:r>
            <a:r>
              <a:rPr lang="en-GB" dirty="0"/>
              <a:t>) and fetching data correctly</a:t>
            </a:r>
            <a:endParaRPr lang="en-US" dirty="0"/>
          </a:p>
          <a:p>
            <a:r>
              <a:rPr lang="en-GB" dirty="0"/>
              <a:t>Learning and implementing Django</a:t>
            </a:r>
          </a:p>
          <a:p>
            <a:r>
              <a:rPr lang="en-GB" dirty="0"/>
              <a:t>Identifying data for a meaningful analysis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40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CA8D-CFCE-1E3F-E096-8117C36E7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Thank You</a:t>
            </a:r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music chart&#10;&#10;Description automatically generated">
            <a:extLst>
              <a:ext uri="{FF2B5EF4-FFF2-40B4-BE49-F238E27FC236}">
                <a16:creationId xmlns:a16="http://schemas.microsoft.com/office/drawing/2014/main" id="{AAF09A7D-7B44-709E-7C42-9DB5CA688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13" r="49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EB7037-C537-E309-5599-77393BDE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201348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ShapesVTI</vt:lpstr>
      <vt:lpstr>Music Trendz</vt:lpstr>
      <vt:lpstr>Question</vt:lpstr>
      <vt:lpstr>PowerPoint Presentation</vt:lpstr>
      <vt:lpstr>PowerPoint Presentation</vt:lpstr>
      <vt:lpstr>Answer</vt:lpstr>
      <vt:lpstr>Highlights</vt:lpstr>
      <vt:lpstr>Challenges/Learnings</vt:lpstr>
      <vt:lpstr>Thank You</vt:lpstr>
      <vt:lpstr>Home Page</vt:lpstr>
      <vt:lpstr>Album Details Page</vt:lpstr>
      <vt:lpstr>Song Details Page</vt:lpstr>
      <vt:lpstr>Artist Details Page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621</cp:revision>
  <dcterms:created xsi:type="dcterms:W3CDTF">2023-08-10T07:30:25Z</dcterms:created>
  <dcterms:modified xsi:type="dcterms:W3CDTF">2023-09-05T19:45:00Z</dcterms:modified>
</cp:coreProperties>
</file>