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62" r:id="rId1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6EAEC-B280-466B-8AF1-4CB29F347685}" v="142" dt="2023-09-12T13:25:48.308"/>
    <p1510:client id="{27C0091A-7443-4826-97E1-A89155BB7B72}" v="2" dt="2023-09-05T12:53:14.968"/>
    <p1510:client id="{27E3CB77-912B-4796-9F74-1422EE998B31}" v="723" dt="2023-08-10T08:39:57.844"/>
    <p1510:client id="{442DDC7E-CA90-403D-B919-3856E46A3901}" v="94" dt="2023-09-05T19:45:00.823"/>
    <p1510:client id="{4B363D9A-2DB5-45E7-999D-2832B02DB784}" v="1085" dt="2023-09-05T13:52:23.486"/>
    <p1510:client id="{C0AD8BB7-4D72-471B-A259-549EA591F27D}" v="76" dt="2023-09-05T12:52:17.725"/>
    <p1510:client id="{CE280932-6EA8-47C9-99AC-0954E971E789}" v="25" dt="2023-08-10T09:33:45.6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klin Vanjour" userId="96c1a96521f8d4b3" providerId="Windows Live" clId="Web-{27E3CB77-912B-4796-9F74-1422EE998B31}"/>
    <pc:docChg chg="addSld modSld addMainMaster delMainMaster">
      <pc:chgData name="Franklin Vanjour" userId="96c1a96521f8d4b3" providerId="Windows Live" clId="Web-{27E3CB77-912B-4796-9F74-1422EE998B31}" dt="2023-08-10T08:39:57.844" v="795"/>
      <pc:docMkLst>
        <pc:docMk/>
      </pc:docMkLst>
      <pc:sldChg chg="addSp modSp mod setBg modClrScheme chgLayout">
        <pc:chgData name="Franklin Vanjour" userId="96c1a96521f8d4b3" providerId="Windows Live" clId="Web-{27E3CB77-912B-4796-9F74-1422EE998B31}" dt="2023-08-10T07:53:50.320" v="246" actId="20577"/>
        <pc:sldMkLst>
          <pc:docMk/>
          <pc:sldMk cId="109857222" sldId="256"/>
        </pc:sldMkLst>
        <pc:spChg chg="mod">
          <ac:chgData name="Franklin Vanjour" userId="96c1a96521f8d4b3" providerId="Windows Live" clId="Web-{27E3CB77-912B-4796-9F74-1422EE998B31}" dt="2023-08-10T07:38:24.709" v="1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Franklin Vanjour" userId="96c1a96521f8d4b3" providerId="Windows Live" clId="Web-{27E3CB77-912B-4796-9F74-1422EE998B31}" dt="2023-08-10T07:53:50.320" v="246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Franklin Vanjour" userId="96c1a96521f8d4b3" providerId="Windows Live" clId="Web-{27E3CB77-912B-4796-9F74-1422EE998B31}" dt="2023-08-10T07:37:56.833" v="0"/>
          <ac:spMkLst>
            <pc:docMk/>
            <pc:sldMk cId="109857222" sldId="256"/>
            <ac:spMk id="8" creationId="{46F1F2C8-798B-4CCE-A851-94AFAF350BED}"/>
          </ac:spMkLst>
        </pc:spChg>
        <pc:spChg chg="add">
          <ac:chgData name="Franklin Vanjour" userId="96c1a96521f8d4b3" providerId="Windows Live" clId="Web-{27E3CB77-912B-4796-9F74-1422EE998B31}" dt="2023-08-10T07:37:56.833" v="0"/>
          <ac:spMkLst>
            <pc:docMk/>
            <pc:sldMk cId="109857222" sldId="256"/>
            <ac:spMk id="10" creationId="{755E9CD0-04B0-4A3C-B291-AD913379C713}"/>
          </ac:spMkLst>
        </pc:spChg>
        <pc:spChg chg="add">
          <ac:chgData name="Franklin Vanjour" userId="96c1a96521f8d4b3" providerId="Windows Live" clId="Web-{27E3CB77-912B-4796-9F74-1422EE998B31}" dt="2023-08-10T07:37:56.833" v="0"/>
          <ac:spMkLst>
            <pc:docMk/>
            <pc:sldMk cId="109857222" sldId="256"/>
            <ac:spMk id="12" creationId="{1DD8BF3B-6066-418C-8D1A-75C5E396FC04}"/>
          </ac:spMkLst>
        </pc:spChg>
        <pc:spChg chg="add">
          <ac:chgData name="Franklin Vanjour" userId="96c1a96521f8d4b3" providerId="Windows Live" clId="Web-{27E3CB77-912B-4796-9F74-1422EE998B31}" dt="2023-08-10T07:37:56.833" v="0"/>
          <ac:spMkLst>
            <pc:docMk/>
            <pc:sldMk cId="109857222" sldId="256"/>
            <ac:spMk id="14" creationId="{80BC66F9-7A74-4286-AD22-1174052CC22C}"/>
          </ac:spMkLst>
        </pc:spChg>
        <pc:spChg chg="add">
          <ac:chgData name="Franklin Vanjour" userId="96c1a96521f8d4b3" providerId="Windows Live" clId="Web-{27E3CB77-912B-4796-9F74-1422EE998B31}" dt="2023-08-10T07:37:56.833" v="0"/>
          <ac:spMkLst>
            <pc:docMk/>
            <pc:sldMk cId="109857222" sldId="256"/>
            <ac:spMk id="16" creationId="{D8142CC3-2B5C-48E6-9DF0-6C8ACBAF23EF}"/>
          </ac:spMkLst>
        </pc:spChg>
        <pc:spChg chg="add">
          <ac:chgData name="Franklin Vanjour" userId="96c1a96521f8d4b3" providerId="Windows Live" clId="Web-{27E3CB77-912B-4796-9F74-1422EE998B31}" dt="2023-08-10T07:37:56.833" v="0"/>
          <ac:spMkLst>
            <pc:docMk/>
            <pc:sldMk cId="109857222" sldId="256"/>
            <ac:spMk id="20" creationId="{46A89C79-8EF3-4AF9-B3D9-59A883F41C83}"/>
          </ac:spMkLst>
        </pc:spChg>
        <pc:spChg chg="add">
          <ac:chgData name="Franklin Vanjour" userId="96c1a96521f8d4b3" providerId="Windows Live" clId="Web-{27E3CB77-912B-4796-9F74-1422EE998B31}" dt="2023-08-10T07:37:56.833" v="0"/>
          <ac:spMkLst>
            <pc:docMk/>
            <pc:sldMk cId="109857222" sldId="256"/>
            <ac:spMk id="22" creationId="{EFE5CE34-4543-42E5-B82C-1F3D12422CDD}"/>
          </ac:spMkLst>
        </pc:spChg>
        <pc:spChg chg="add">
          <ac:chgData name="Franklin Vanjour" userId="96c1a96521f8d4b3" providerId="Windows Live" clId="Web-{27E3CB77-912B-4796-9F74-1422EE998B31}" dt="2023-08-10T07:37:56.833" v="0"/>
          <ac:spMkLst>
            <pc:docMk/>
            <pc:sldMk cId="109857222" sldId="256"/>
            <ac:spMk id="24" creationId="{72AF41FE-63D7-4695-81D2-66D2510E4486}"/>
          </ac:spMkLst>
        </pc:spChg>
        <pc:cxnChg chg="add">
          <ac:chgData name="Franklin Vanjour" userId="96c1a96521f8d4b3" providerId="Windows Live" clId="Web-{27E3CB77-912B-4796-9F74-1422EE998B31}" dt="2023-08-10T07:37:56.833" v="0"/>
          <ac:cxnSpMkLst>
            <pc:docMk/>
            <pc:sldMk cId="109857222" sldId="256"/>
            <ac:cxnSpMk id="18" creationId="{7B2D303B-3DD0-4319-9EAD-361847FEC71D}"/>
          </ac:cxnSpMkLst>
        </pc:cxnChg>
      </pc:sldChg>
      <pc:sldChg chg="addSp delSp modSp new mod setBg">
        <pc:chgData name="Franklin Vanjour" userId="96c1a96521f8d4b3" providerId="Windows Live" clId="Web-{27E3CB77-912B-4796-9F74-1422EE998B31}" dt="2023-08-10T07:49:07.826" v="176"/>
        <pc:sldMkLst>
          <pc:docMk/>
          <pc:sldMk cId="2498804616" sldId="257"/>
        </pc:sldMkLst>
        <pc:spChg chg="mod">
          <ac:chgData name="Franklin Vanjour" userId="96c1a96521f8d4b3" providerId="Windows Live" clId="Web-{27E3CB77-912B-4796-9F74-1422EE998B31}" dt="2023-08-10T07:49:07.795" v="175"/>
          <ac:spMkLst>
            <pc:docMk/>
            <pc:sldMk cId="2498804616" sldId="257"/>
            <ac:spMk id="2" creationId="{277F53F0-78A8-B0A1-23F9-FB0DF411B7F0}"/>
          </ac:spMkLst>
        </pc:spChg>
        <pc:spChg chg="add del mod">
          <ac:chgData name="Franklin Vanjour" userId="96c1a96521f8d4b3" providerId="Windows Live" clId="Web-{27E3CB77-912B-4796-9F74-1422EE998B31}" dt="2023-08-10T07:49:07.826" v="176"/>
          <ac:spMkLst>
            <pc:docMk/>
            <pc:sldMk cId="2498804616" sldId="257"/>
            <ac:spMk id="3" creationId="{A0A453BF-B279-66AC-AC16-CB846E599D98}"/>
          </ac:spMkLst>
        </pc:spChg>
        <pc:spChg chg="add del">
          <ac:chgData name="Franklin Vanjour" userId="96c1a96521f8d4b3" providerId="Windows Live" clId="Web-{27E3CB77-912B-4796-9F74-1422EE998B31}" dt="2023-08-10T07:49:07.795" v="175"/>
          <ac:spMkLst>
            <pc:docMk/>
            <pc:sldMk cId="2498804616" sldId="257"/>
            <ac:spMk id="9" creationId="{AE2B703B-46F9-481A-A605-82E2A828C4FA}"/>
          </ac:spMkLst>
        </pc:spChg>
        <pc:spChg chg="add del">
          <ac:chgData name="Franklin Vanjour" userId="96c1a96521f8d4b3" providerId="Windows Live" clId="Web-{27E3CB77-912B-4796-9F74-1422EE998B31}" dt="2023-08-10T07:49:07.795" v="175"/>
          <ac:spMkLst>
            <pc:docMk/>
            <pc:sldMk cId="2498804616" sldId="257"/>
            <ac:spMk id="11" creationId="{F13BE4D7-0C3D-4906-B230-A1C5B4665CCF}"/>
          </ac:spMkLst>
        </pc:spChg>
        <pc:graphicFrameChg chg="add del">
          <ac:chgData name="Franklin Vanjour" userId="96c1a96521f8d4b3" providerId="Windows Live" clId="Web-{27E3CB77-912B-4796-9F74-1422EE998B31}" dt="2023-08-10T07:49:07.795" v="175"/>
          <ac:graphicFrameMkLst>
            <pc:docMk/>
            <pc:sldMk cId="2498804616" sldId="257"/>
            <ac:graphicFrameMk id="5" creationId="{730857D2-0539-3CD1-B922-7568C4FCCC83}"/>
          </ac:graphicFrameMkLst>
        </pc:graphicFrameChg>
        <pc:graphicFrameChg chg="add">
          <ac:chgData name="Franklin Vanjour" userId="96c1a96521f8d4b3" providerId="Windows Live" clId="Web-{27E3CB77-912B-4796-9F74-1422EE998B31}" dt="2023-08-10T07:49:07.826" v="176"/>
          <ac:graphicFrameMkLst>
            <pc:docMk/>
            <pc:sldMk cId="2498804616" sldId="257"/>
            <ac:graphicFrameMk id="13" creationId="{183EE0A3-4CEB-1122-34D7-F3A7985079E0}"/>
          </ac:graphicFrameMkLst>
        </pc:graphicFrameChg>
      </pc:sldChg>
      <pc:sldChg chg="addSp delSp modSp new mod setBg">
        <pc:chgData name="Franklin Vanjour" userId="96c1a96521f8d4b3" providerId="Windows Live" clId="Web-{27E3CB77-912B-4796-9F74-1422EE998B31}" dt="2023-08-10T08:37:58.855" v="790" actId="20577"/>
        <pc:sldMkLst>
          <pc:docMk/>
          <pc:sldMk cId="3292132118" sldId="258"/>
        </pc:sldMkLst>
        <pc:spChg chg="mod">
          <ac:chgData name="Franklin Vanjour" userId="96c1a96521f8d4b3" providerId="Windows Live" clId="Web-{27E3CB77-912B-4796-9F74-1422EE998B31}" dt="2023-08-10T08:35:12.005" v="750"/>
          <ac:spMkLst>
            <pc:docMk/>
            <pc:sldMk cId="3292132118" sldId="258"/>
            <ac:spMk id="2" creationId="{CEECEAD1-370A-EF83-F654-45BF03869F7C}"/>
          </ac:spMkLst>
        </pc:spChg>
        <pc:spChg chg="add del mod">
          <ac:chgData name="Franklin Vanjour" userId="96c1a96521f8d4b3" providerId="Windows Live" clId="Web-{27E3CB77-912B-4796-9F74-1422EE998B31}" dt="2023-08-10T08:03:19.247" v="430"/>
          <ac:spMkLst>
            <pc:docMk/>
            <pc:sldMk cId="3292132118" sldId="258"/>
            <ac:spMk id="3" creationId="{077D0EE1-AC30-FD97-9338-9A79E25A3364}"/>
          </ac:spMkLst>
        </pc:spChg>
        <pc:spChg chg="add del">
          <ac:chgData name="Franklin Vanjour" userId="96c1a96521f8d4b3" providerId="Windows Live" clId="Web-{27E3CB77-912B-4796-9F74-1422EE998B31}" dt="2023-08-10T08:35:12.036" v="751"/>
          <ac:spMkLst>
            <pc:docMk/>
            <pc:sldMk cId="3292132118" sldId="258"/>
            <ac:spMk id="8" creationId="{F837543A-6020-4505-A233-C9DB4BF74011}"/>
          </ac:spMkLst>
        </pc:spChg>
        <pc:spChg chg="add del">
          <ac:chgData name="Franklin Vanjour" userId="96c1a96521f8d4b3" providerId="Windows Live" clId="Web-{27E3CB77-912B-4796-9F74-1422EE998B31}" dt="2023-08-10T08:35:12.036" v="751"/>
          <ac:spMkLst>
            <pc:docMk/>
            <pc:sldMk cId="3292132118" sldId="258"/>
            <ac:spMk id="10" creationId="{35B16301-FB18-48BA-A6DD-C37CAF6F9A18}"/>
          </ac:spMkLst>
        </pc:spChg>
        <pc:spChg chg="add del">
          <ac:chgData name="Franklin Vanjour" userId="96c1a96521f8d4b3" providerId="Windows Live" clId="Web-{27E3CB77-912B-4796-9F74-1422EE998B31}" dt="2023-08-10T08:35:12.036" v="751"/>
          <ac:spMkLst>
            <pc:docMk/>
            <pc:sldMk cId="3292132118" sldId="258"/>
            <ac:spMk id="12" creationId="{C3C0D90E-074A-4F52-9B11-B52BEF4BCBE5}"/>
          </ac:spMkLst>
        </pc:spChg>
        <pc:spChg chg="add del">
          <ac:chgData name="Franklin Vanjour" userId="96c1a96521f8d4b3" providerId="Windows Live" clId="Web-{27E3CB77-912B-4796-9F74-1422EE998B31}" dt="2023-08-10T08:35:12.036" v="751"/>
          <ac:spMkLst>
            <pc:docMk/>
            <pc:sldMk cId="3292132118" sldId="258"/>
            <ac:spMk id="14" creationId="{CABBD4C1-E6F8-46F6-8152-A8A97490BF4D}"/>
          </ac:spMkLst>
        </pc:spChg>
        <pc:spChg chg="add del">
          <ac:chgData name="Franklin Vanjour" userId="96c1a96521f8d4b3" providerId="Windows Live" clId="Web-{27E3CB77-912B-4796-9F74-1422EE998B31}" dt="2023-08-10T08:35:12.036" v="751"/>
          <ac:spMkLst>
            <pc:docMk/>
            <pc:sldMk cId="3292132118" sldId="258"/>
            <ac:spMk id="16" creationId="{83BA5EF5-1FE9-4BF9-83BB-269BCDDF6156}"/>
          </ac:spMkLst>
        </pc:spChg>
        <pc:spChg chg="add del">
          <ac:chgData name="Franklin Vanjour" userId="96c1a96521f8d4b3" providerId="Windows Live" clId="Web-{27E3CB77-912B-4796-9F74-1422EE998B31}" dt="2023-08-10T08:35:12.036" v="751"/>
          <ac:spMkLst>
            <pc:docMk/>
            <pc:sldMk cId="3292132118" sldId="258"/>
            <ac:spMk id="20" creationId="{88853921-7BC9-4BDE-ACAB-133C683C82D6}"/>
          </ac:spMkLst>
        </pc:spChg>
        <pc:spChg chg="add del">
          <ac:chgData name="Franklin Vanjour" userId="96c1a96521f8d4b3" providerId="Windows Live" clId="Web-{27E3CB77-912B-4796-9F74-1422EE998B31}" dt="2023-08-10T08:35:12.036" v="751"/>
          <ac:spMkLst>
            <pc:docMk/>
            <pc:sldMk cId="3292132118" sldId="258"/>
            <ac:spMk id="22" creationId="{09192968-3AE7-4470-A61C-97294BB92731}"/>
          </ac:spMkLst>
        </pc:spChg>
        <pc:spChg chg="add del">
          <ac:chgData name="Franklin Vanjour" userId="96c1a96521f8d4b3" providerId="Windows Live" clId="Web-{27E3CB77-912B-4796-9F74-1422EE998B31}" dt="2023-08-10T08:35:12.036" v="751"/>
          <ac:spMkLst>
            <pc:docMk/>
            <pc:sldMk cId="3292132118" sldId="258"/>
            <ac:spMk id="24" creationId="{3AB72E55-43E4-4356-BFE8-E2102CB0B505}"/>
          </ac:spMkLst>
        </pc:spChg>
        <pc:spChg chg="add del">
          <ac:chgData name="Franklin Vanjour" userId="96c1a96521f8d4b3" providerId="Windows Live" clId="Web-{27E3CB77-912B-4796-9F74-1422EE998B31}" dt="2023-08-10T08:35:12.005" v="750"/>
          <ac:spMkLst>
            <pc:docMk/>
            <pc:sldMk cId="3292132118" sldId="258"/>
            <ac:spMk id="31" creationId="{545D489D-16E1-484D-867B-144368D74B83}"/>
          </ac:spMkLst>
        </pc:spChg>
        <pc:spChg chg="add del">
          <ac:chgData name="Franklin Vanjour" userId="96c1a96521f8d4b3" providerId="Windows Live" clId="Web-{27E3CB77-912B-4796-9F74-1422EE998B31}" dt="2023-08-10T08:35:12.005" v="750"/>
          <ac:spMkLst>
            <pc:docMk/>
            <pc:sldMk cId="3292132118" sldId="258"/>
            <ac:spMk id="33" creationId="{49A496F5-B01E-4BF8-9D1E-C4E53B6F9652}"/>
          </ac:spMkLst>
        </pc:spChg>
        <pc:spChg chg="add del">
          <ac:chgData name="Franklin Vanjour" userId="96c1a96521f8d4b3" providerId="Windows Live" clId="Web-{27E3CB77-912B-4796-9F74-1422EE998B31}" dt="2023-08-10T08:35:12.005" v="750"/>
          <ac:spMkLst>
            <pc:docMk/>
            <pc:sldMk cId="3292132118" sldId="258"/>
            <ac:spMk id="35" creationId="{6E895C8D-1379-40B8-8B1B-B6F5AEAF0A6C}"/>
          </ac:spMkLst>
        </pc:spChg>
        <pc:spChg chg="add">
          <ac:chgData name="Franklin Vanjour" userId="96c1a96521f8d4b3" providerId="Windows Live" clId="Web-{27E3CB77-912B-4796-9F74-1422EE998B31}" dt="2023-08-10T08:35:12.036" v="751"/>
          <ac:spMkLst>
            <pc:docMk/>
            <pc:sldMk cId="3292132118" sldId="258"/>
            <ac:spMk id="37" creationId="{F837543A-6020-4505-A233-C9DB4BF74011}"/>
          </ac:spMkLst>
        </pc:spChg>
        <pc:spChg chg="add">
          <ac:chgData name="Franklin Vanjour" userId="96c1a96521f8d4b3" providerId="Windows Live" clId="Web-{27E3CB77-912B-4796-9F74-1422EE998B31}" dt="2023-08-10T08:35:12.036" v="751"/>
          <ac:spMkLst>
            <pc:docMk/>
            <pc:sldMk cId="3292132118" sldId="258"/>
            <ac:spMk id="38" creationId="{35B16301-FB18-48BA-A6DD-C37CAF6F9A18}"/>
          </ac:spMkLst>
        </pc:spChg>
        <pc:spChg chg="add">
          <ac:chgData name="Franklin Vanjour" userId="96c1a96521f8d4b3" providerId="Windows Live" clId="Web-{27E3CB77-912B-4796-9F74-1422EE998B31}" dt="2023-08-10T08:35:12.036" v="751"/>
          <ac:spMkLst>
            <pc:docMk/>
            <pc:sldMk cId="3292132118" sldId="258"/>
            <ac:spMk id="39" creationId="{C3C0D90E-074A-4F52-9B11-B52BEF4BCBE5}"/>
          </ac:spMkLst>
        </pc:spChg>
        <pc:spChg chg="add">
          <ac:chgData name="Franklin Vanjour" userId="96c1a96521f8d4b3" providerId="Windows Live" clId="Web-{27E3CB77-912B-4796-9F74-1422EE998B31}" dt="2023-08-10T08:35:12.036" v="751"/>
          <ac:spMkLst>
            <pc:docMk/>
            <pc:sldMk cId="3292132118" sldId="258"/>
            <ac:spMk id="40" creationId="{CABBD4C1-E6F8-46F6-8152-A8A97490BF4D}"/>
          </ac:spMkLst>
        </pc:spChg>
        <pc:spChg chg="add">
          <ac:chgData name="Franklin Vanjour" userId="96c1a96521f8d4b3" providerId="Windows Live" clId="Web-{27E3CB77-912B-4796-9F74-1422EE998B31}" dt="2023-08-10T08:35:12.036" v="751"/>
          <ac:spMkLst>
            <pc:docMk/>
            <pc:sldMk cId="3292132118" sldId="258"/>
            <ac:spMk id="41" creationId="{83BA5EF5-1FE9-4BF9-83BB-269BCDDF6156}"/>
          </ac:spMkLst>
        </pc:spChg>
        <pc:spChg chg="add">
          <ac:chgData name="Franklin Vanjour" userId="96c1a96521f8d4b3" providerId="Windows Live" clId="Web-{27E3CB77-912B-4796-9F74-1422EE998B31}" dt="2023-08-10T08:35:12.036" v="751"/>
          <ac:spMkLst>
            <pc:docMk/>
            <pc:sldMk cId="3292132118" sldId="258"/>
            <ac:spMk id="43" creationId="{88853921-7BC9-4BDE-ACAB-133C683C82D6}"/>
          </ac:spMkLst>
        </pc:spChg>
        <pc:spChg chg="add">
          <ac:chgData name="Franklin Vanjour" userId="96c1a96521f8d4b3" providerId="Windows Live" clId="Web-{27E3CB77-912B-4796-9F74-1422EE998B31}" dt="2023-08-10T08:35:12.036" v="751"/>
          <ac:spMkLst>
            <pc:docMk/>
            <pc:sldMk cId="3292132118" sldId="258"/>
            <ac:spMk id="44" creationId="{09192968-3AE7-4470-A61C-97294BB92731}"/>
          </ac:spMkLst>
        </pc:spChg>
        <pc:spChg chg="add">
          <ac:chgData name="Franklin Vanjour" userId="96c1a96521f8d4b3" providerId="Windows Live" clId="Web-{27E3CB77-912B-4796-9F74-1422EE998B31}" dt="2023-08-10T08:35:12.036" v="751"/>
          <ac:spMkLst>
            <pc:docMk/>
            <pc:sldMk cId="3292132118" sldId="258"/>
            <ac:spMk id="45" creationId="{3AB72E55-43E4-4356-BFE8-E2102CB0B505}"/>
          </ac:spMkLst>
        </pc:spChg>
        <pc:graphicFrameChg chg="add del">
          <ac:chgData name="Franklin Vanjour" userId="96c1a96521f8d4b3" providerId="Windows Live" clId="Web-{27E3CB77-912B-4796-9F74-1422EE998B31}" dt="2023-08-10T08:00:15.631" v="400"/>
          <ac:graphicFrameMkLst>
            <pc:docMk/>
            <pc:sldMk cId="3292132118" sldId="258"/>
            <ac:graphicFrameMk id="5" creationId="{2348D9B7-E1B3-B94D-EC25-3D7FCC0D1BCC}"/>
          </ac:graphicFrameMkLst>
        </pc:graphicFrameChg>
        <pc:graphicFrameChg chg="add mod modGraphic">
          <ac:chgData name="Franklin Vanjour" userId="96c1a96521f8d4b3" providerId="Windows Live" clId="Web-{27E3CB77-912B-4796-9F74-1422EE998B31}" dt="2023-08-10T08:37:58.855" v="790" actId="20577"/>
          <ac:graphicFrameMkLst>
            <pc:docMk/>
            <pc:sldMk cId="3292132118" sldId="258"/>
            <ac:graphicFrameMk id="26" creationId="{054392C8-024C-E936-F9D0-02E4235E669C}"/>
          </ac:graphicFrameMkLst>
        </pc:graphicFrameChg>
        <pc:cxnChg chg="add del">
          <ac:chgData name="Franklin Vanjour" userId="96c1a96521f8d4b3" providerId="Windows Live" clId="Web-{27E3CB77-912B-4796-9F74-1422EE998B31}" dt="2023-08-10T08:35:12.036" v="751"/>
          <ac:cxnSpMkLst>
            <pc:docMk/>
            <pc:sldMk cId="3292132118" sldId="258"/>
            <ac:cxnSpMk id="18" creationId="{4B3BCACB-5880-460B-9606-8C433A9AF99D}"/>
          </ac:cxnSpMkLst>
        </pc:cxnChg>
        <pc:cxnChg chg="add">
          <ac:chgData name="Franklin Vanjour" userId="96c1a96521f8d4b3" providerId="Windows Live" clId="Web-{27E3CB77-912B-4796-9F74-1422EE998B31}" dt="2023-08-10T08:35:12.036" v="751"/>
          <ac:cxnSpMkLst>
            <pc:docMk/>
            <pc:sldMk cId="3292132118" sldId="258"/>
            <ac:cxnSpMk id="42" creationId="{4B3BCACB-5880-460B-9606-8C433A9AF99D}"/>
          </ac:cxnSpMkLst>
        </pc:cxnChg>
      </pc:sldChg>
      <pc:sldChg chg="addSp delSp modSp new mod setBg">
        <pc:chgData name="Franklin Vanjour" userId="96c1a96521f8d4b3" providerId="Windows Live" clId="Web-{27E3CB77-912B-4796-9F74-1422EE998B31}" dt="2023-08-10T08:34:20.003" v="748"/>
        <pc:sldMkLst>
          <pc:docMk/>
          <pc:sldMk cId="1041040240" sldId="259"/>
        </pc:sldMkLst>
        <pc:spChg chg="mod">
          <ac:chgData name="Franklin Vanjour" userId="96c1a96521f8d4b3" providerId="Windows Live" clId="Web-{27E3CB77-912B-4796-9F74-1422EE998B31}" dt="2023-08-10T08:34:20.003" v="748"/>
          <ac:spMkLst>
            <pc:docMk/>
            <pc:sldMk cId="1041040240" sldId="259"/>
            <ac:spMk id="2" creationId="{50C795DD-9301-0069-9958-DD76D9C3398B}"/>
          </ac:spMkLst>
        </pc:spChg>
        <pc:spChg chg="del mod">
          <ac:chgData name="Franklin Vanjour" userId="96c1a96521f8d4b3" providerId="Windows Live" clId="Web-{27E3CB77-912B-4796-9F74-1422EE998B31}" dt="2023-08-10T08:14:28.990" v="603"/>
          <ac:spMkLst>
            <pc:docMk/>
            <pc:sldMk cId="1041040240" sldId="259"/>
            <ac:spMk id="3" creationId="{FE58BE8C-A12E-C07A-9658-DB95C72B6A02}"/>
          </ac:spMkLst>
        </pc:spChg>
        <pc:spChg chg="add">
          <ac:chgData name="Franklin Vanjour" userId="96c1a96521f8d4b3" providerId="Windows Live" clId="Web-{27E3CB77-912B-4796-9F74-1422EE998B31}" dt="2023-08-10T08:34:20.003" v="748"/>
          <ac:spMkLst>
            <pc:docMk/>
            <pc:sldMk cId="1041040240" sldId="259"/>
            <ac:spMk id="10" creationId="{7DA1F35B-C8F7-4A5A-9339-7DA4D785B300}"/>
          </ac:spMkLst>
        </pc:spChg>
        <pc:spChg chg="add">
          <ac:chgData name="Franklin Vanjour" userId="96c1a96521f8d4b3" providerId="Windows Live" clId="Web-{27E3CB77-912B-4796-9F74-1422EE998B31}" dt="2023-08-10T08:34:20.003" v="748"/>
          <ac:spMkLst>
            <pc:docMk/>
            <pc:sldMk cId="1041040240" sldId="259"/>
            <ac:spMk id="12" creationId="{B2D4AD41-40DA-4A81-92F5-B6E3BA1ED82A}"/>
          </ac:spMkLst>
        </pc:spChg>
        <pc:graphicFrameChg chg="add mod modGraphic">
          <ac:chgData name="Franklin Vanjour" userId="96c1a96521f8d4b3" providerId="Windows Live" clId="Web-{27E3CB77-912B-4796-9F74-1422EE998B31}" dt="2023-08-10T08:34:20.003" v="748"/>
          <ac:graphicFrameMkLst>
            <pc:docMk/>
            <pc:sldMk cId="1041040240" sldId="259"/>
            <ac:graphicFrameMk id="5" creationId="{FB1E6B9D-C275-B995-E922-5946CC1BBE9C}"/>
          </ac:graphicFrameMkLst>
        </pc:graphicFrameChg>
      </pc:sldChg>
      <pc:sldChg chg="addSp delSp modSp new mod setBg">
        <pc:chgData name="Franklin Vanjour" userId="96c1a96521f8d4b3" providerId="Windows Live" clId="Web-{27E3CB77-912B-4796-9F74-1422EE998B31}" dt="2023-08-10T08:38:55.061" v="793" actId="20577"/>
        <pc:sldMkLst>
          <pc:docMk/>
          <pc:sldMk cId="2617256388" sldId="260"/>
        </pc:sldMkLst>
        <pc:spChg chg="mod">
          <ac:chgData name="Franklin Vanjour" userId="96c1a96521f8d4b3" providerId="Windows Live" clId="Web-{27E3CB77-912B-4796-9F74-1422EE998B31}" dt="2023-08-10T08:38:55.061" v="793" actId="20577"/>
          <ac:spMkLst>
            <pc:docMk/>
            <pc:sldMk cId="2617256388" sldId="260"/>
            <ac:spMk id="2" creationId="{BF5786F5-0397-BAAC-26BC-EA715782850C}"/>
          </ac:spMkLst>
        </pc:spChg>
        <pc:spChg chg="del mod">
          <ac:chgData name="Franklin Vanjour" userId="96c1a96521f8d4b3" providerId="Windows Live" clId="Web-{27E3CB77-912B-4796-9F74-1422EE998B31}" dt="2023-08-10T08:24:13.152" v="706"/>
          <ac:spMkLst>
            <pc:docMk/>
            <pc:sldMk cId="2617256388" sldId="260"/>
            <ac:spMk id="3" creationId="{C2946687-9D6E-E115-E0D4-BBA15A55BEA2}"/>
          </ac:spMkLst>
        </pc:spChg>
        <pc:spChg chg="add del">
          <ac:chgData name="Franklin Vanjour" userId="96c1a96521f8d4b3" providerId="Windows Live" clId="Web-{27E3CB77-912B-4796-9F74-1422EE998B31}" dt="2023-08-10T08:24:13.152" v="706"/>
          <ac:spMkLst>
            <pc:docMk/>
            <pc:sldMk cId="2617256388" sldId="260"/>
            <ac:spMk id="8" creationId="{F837543A-6020-4505-A233-C9DB4BF74011}"/>
          </ac:spMkLst>
        </pc:spChg>
        <pc:spChg chg="add del">
          <ac:chgData name="Franklin Vanjour" userId="96c1a96521f8d4b3" providerId="Windows Live" clId="Web-{27E3CB77-912B-4796-9F74-1422EE998B31}" dt="2023-08-10T08:24:13.152" v="706"/>
          <ac:spMkLst>
            <pc:docMk/>
            <pc:sldMk cId="2617256388" sldId="260"/>
            <ac:spMk id="10" creationId="{35B16301-FB18-48BA-A6DD-C37CAF6F9A18}"/>
          </ac:spMkLst>
        </pc:spChg>
        <pc:spChg chg="add del">
          <ac:chgData name="Franklin Vanjour" userId="96c1a96521f8d4b3" providerId="Windows Live" clId="Web-{27E3CB77-912B-4796-9F74-1422EE998B31}" dt="2023-08-10T08:24:13.152" v="706"/>
          <ac:spMkLst>
            <pc:docMk/>
            <pc:sldMk cId="2617256388" sldId="260"/>
            <ac:spMk id="12" creationId="{C3C0D90E-074A-4F52-9B11-B52BEF4BCBE5}"/>
          </ac:spMkLst>
        </pc:spChg>
        <pc:spChg chg="add del">
          <ac:chgData name="Franklin Vanjour" userId="96c1a96521f8d4b3" providerId="Windows Live" clId="Web-{27E3CB77-912B-4796-9F74-1422EE998B31}" dt="2023-08-10T08:24:13.152" v="706"/>
          <ac:spMkLst>
            <pc:docMk/>
            <pc:sldMk cId="2617256388" sldId="260"/>
            <ac:spMk id="14" creationId="{CABBD4C1-E6F8-46F6-8152-A8A97490BF4D}"/>
          </ac:spMkLst>
        </pc:spChg>
        <pc:spChg chg="add del">
          <ac:chgData name="Franklin Vanjour" userId="96c1a96521f8d4b3" providerId="Windows Live" clId="Web-{27E3CB77-912B-4796-9F74-1422EE998B31}" dt="2023-08-10T08:24:13.152" v="706"/>
          <ac:spMkLst>
            <pc:docMk/>
            <pc:sldMk cId="2617256388" sldId="260"/>
            <ac:spMk id="16" creationId="{83BA5EF5-1FE9-4BF9-83BB-269BCDDF6156}"/>
          </ac:spMkLst>
        </pc:spChg>
        <pc:spChg chg="add del">
          <ac:chgData name="Franklin Vanjour" userId="96c1a96521f8d4b3" providerId="Windows Live" clId="Web-{27E3CB77-912B-4796-9F74-1422EE998B31}" dt="2023-08-10T08:24:13.152" v="706"/>
          <ac:spMkLst>
            <pc:docMk/>
            <pc:sldMk cId="2617256388" sldId="260"/>
            <ac:spMk id="20" creationId="{88853921-7BC9-4BDE-ACAB-133C683C82D6}"/>
          </ac:spMkLst>
        </pc:spChg>
        <pc:spChg chg="add del">
          <ac:chgData name="Franklin Vanjour" userId="96c1a96521f8d4b3" providerId="Windows Live" clId="Web-{27E3CB77-912B-4796-9F74-1422EE998B31}" dt="2023-08-10T08:24:13.152" v="706"/>
          <ac:spMkLst>
            <pc:docMk/>
            <pc:sldMk cId="2617256388" sldId="260"/>
            <ac:spMk id="22" creationId="{09192968-3AE7-4470-A61C-97294BB92731}"/>
          </ac:spMkLst>
        </pc:spChg>
        <pc:spChg chg="add del">
          <ac:chgData name="Franklin Vanjour" userId="96c1a96521f8d4b3" providerId="Windows Live" clId="Web-{27E3CB77-912B-4796-9F74-1422EE998B31}" dt="2023-08-10T08:24:13.152" v="706"/>
          <ac:spMkLst>
            <pc:docMk/>
            <pc:sldMk cId="2617256388" sldId="260"/>
            <ac:spMk id="24" creationId="{3AB72E55-43E4-4356-BFE8-E2102CB0B505}"/>
          </ac:spMkLst>
        </pc:spChg>
        <pc:spChg chg="add del">
          <ac:chgData name="Franklin Vanjour" userId="96c1a96521f8d4b3" providerId="Windows Live" clId="Web-{27E3CB77-912B-4796-9F74-1422EE998B31}" dt="2023-08-10T08:38:43.591" v="791"/>
          <ac:spMkLst>
            <pc:docMk/>
            <pc:sldMk cId="2617256388" sldId="260"/>
            <ac:spMk id="30" creationId="{AE2B703B-46F9-481A-A605-82E2A828C4FA}"/>
          </ac:spMkLst>
        </pc:spChg>
        <pc:spChg chg="add del">
          <ac:chgData name="Franklin Vanjour" userId="96c1a96521f8d4b3" providerId="Windows Live" clId="Web-{27E3CB77-912B-4796-9F74-1422EE998B31}" dt="2023-08-10T08:38:43.591" v="791"/>
          <ac:spMkLst>
            <pc:docMk/>
            <pc:sldMk cId="2617256388" sldId="260"/>
            <ac:spMk id="32" creationId="{F13BE4D7-0C3D-4906-B230-A1C5B4665CCF}"/>
          </ac:spMkLst>
        </pc:spChg>
        <pc:spChg chg="add">
          <ac:chgData name="Franklin Vanjour" userId="96c1a96521f8d4b3" providerId="Windows Live" clId="Web-{27E3CB77-912B-4796-9F74-1422EE998B31}" dt="2023-08-10T08:38:43.591" v="791"/>
          <ac:spMkLst>
            <pc:docMk/>
            <pc:sldMk cId="2617256388" sldId="260"/>
            <ac:spMk id="34" creationId="{AA5ED585-FEBB-4DAD-84C0-97BEE6C360C3}"/>
          </ac:spMkLst>
        </pc:spChg>
        <pc:spChg chg="add">
          <ac:chgData name="Franklin Vanjour" userId="96c1a96521f8d4b3" providerId="Windows Live" clId="Web-{27E3CB77-912B-4796-9F74-1422EE998B31}" dt="2023-08-10T08:38:43.591" v="791"/>
          <ac:spMkLst>
            <pc:docMk/>
            <pc:sldMk cId="2617256388" sldId="260"/>
            <ac:spMk id="35" creationId="{EF6AC352-A720-4DB3-87CA-A33B0607CA2F}"/>
          </ac:spMkLst>
        </pc:spChg>
        <pc:spChg chg="add">
          <ac:chgData name="Franklin Vanjour" userId="96c1a96521f8d4b3" providerId="Windows Live" clId="Web-{27E3CB77-912B-4796-9F74-1422EE998B31}" dt="2023-08-10T08:38:43.591" v="791"/>
          <ac:spMkLst>
            <pc:docMk/>
            <pc:sldMk cId="2617256388" sldId="260"/>
            <ac:spMk id="36" creationId="{8ECBFEF8-9038-4E5E-A5F1-E4DC2303553E}"/>
          </ac:spMkLst>
        </pc:spChg>
        <pc:spChg chg="add del">
          <ac:chgData name="Franklin Vanjour" userId="96c1a96521f8d4b3" providerId="Windows Live" clId="Web-{27E3CB77-912B-4796-9F74-1422EE998B31}" dt="2023-08-10T08:37:41.933" v="785"/>
          <ac:spMkLst>
            <pc:docMk/>
            <pc:sldMk cId="2617256388" sldId="260"/>
            <ac:spMk id="37" creationId="{7DA1F35B-C8F7-4A5A-9339-7DA4D785B300}"/>
          </ac:spMkLst>
        </pc:spChg>
        <pc:spChg chg="add">
          <ac:chgData name="Franklin Vanjour" userId="96c1a96521f8d4b3" providerId="Windows Live" clId="Web-{27E3CB77-912B-4796-9F74-1422EE998B31}" dt="2023-08-10T08:38:43.591" v="791"/>
          <ac:spMkLst>
            <pc:docMk/>
            <pc:sldMk cId="2617256388" sldId="260"/>
            <ac:spMk id="38" creationId="{E77AE46B-A945-4A7E-9911-903176079DD0}"/>
          </ac:spMkLst>
        </pc:spChg>
        <pc:spChg chg="add del">
          <ac:chgData name="Franklin Vanjour" userId="96c1a96521f8d4b3" providerId="Windows Live" clId="Web-{27E3CB77-912B-4796-9F74-1422EE998B31}" dt="2023-08-10T08:37:41.933" v="785"/>
          <ac:spMkLst>
            <pc:docMk/>
            <pc:sldMk cId="2617256388" sldId="260"/>
            <ac:spMk id="39" creationId="{B2D4AD41-40DA-4A81-92F5-B6E3BA1ED82A}"/>
          </ac:spMkLst>
        </pc:spChg>
        <pc:spChg chg="add del">
          <ac:chgData name="Franklin Vanjour" userId="96c1a96521f8d4b3" providerId="Windows Live" clId="Web-{27E3CB77-912B-4796-9F74-1422EE998B31}" dt="2023-08-10T08:37:46.386" v="787"/>
          <ac:spMkLst>
            <pc:docMk/>
            <pc:sldMk cId="2617256388" sldId="260"/>
            <ac:spMk id="41" creationId="{7DA1F35B-C8F7-4A5A-9339-7DA4D785B300}"/>
          </ac:spMkLst>
        </pc:spChg>
        <pc:spChg chg="add del">
          <ac:chgData name="Franklin Vanjour" userId="96c1a96521f8d4b3" providerId="Windows Live" clId="Web-{27E3CB77-912B-4796-9F74-1422EE998B31}" dt="2023-08-10T08:37:46.386" v="787"/>
          <ac:spMkLst>
            <pc:docMk/>
            <pc:sldMk cId="2617256388" sldId="260"/>
            <ac:spMk id="42" creationId="{B2D4AD41-40DA-4A81-92F5-B6E3BA1ED82A}"/>
          </ac:spMkLst>
        </pc:spChg>
        <pc:spChg chg="add">
          <ac:chgData name="Franklin Vanjour" userId="96c1a96521f8d4b3" providerId="Windows Live" clId="Web-{27E3CB77-912B-4796-9F74-1422EE998B31}" dt="2023-08-10T08:38:43.591" v="791"/>
          <ac:spMkLst>
            <pc:docMk/>
            <pc:sldMk cId="2617256388" sldId="260"/>
            <ac:spMk id="43" creationId="{F37E8EB2-7BE0-4F3D-921C-F4E9C2C14929}"/>
          </ac:spMkLst>
        </pc:spChg>
        <pc:spChg chg="add del">
          <ac:chgData name="Franklin Vanjour" userId="96c1a96521f8d4b3" providerId="Windows Live" clId="Web-{27E3CB77-912B-4796-9F74-1422EE998B31}" dt="2023-08-10T08:37:52.418" v="789"/>
          <ac:spMkLst>
            <pc:docMk/>
            <pc:sldMk cId="2617256388" sldId="260"/>
            <ac:spMk id="44" creationId="{545D489D-16E1-484D-867B-144368D74B83}"/>
          </ac:spMkLst>
        </pc:spChg>
        <pc:spChg chg="add del">
          <ac:chgData name="Franklin Vanjour" userId="96c1a96521f8d4b3" providerId="Windows Live" clId="Web-{27E3CB77-912B-4796-9F74-1422EE998B31}" dt="2023-08-10T08:37:52.418" v="789"/>
          <ac:spMkLst>
            <pc:docMk/>
            <pc:sldMk cId="2617256388" sldId="260"/>
            <ac:spMk id="45" creationId="{49A496F5-B01E-4BF8-9D1E-C4E53B6F9652}"/>
          </ac:spMkLst>
        </pc:spChg>
        <pc:spChg chg="add del">
          <ac:chgData name="Franklin Vanjour" userId="96c1a96521f8d4b3" providerId="Windows Live" clId="Web-{27E3CB77-912B-4796-9F74-1422EE998B31}" dt="2023-08-10T08:37:52.418" v="789"/>
          <ac:spMkLst>
            <pc:docMk/>
            <pc:sldMk cId="2617256388" sldId="260"/>
            <ac:spMk id="46" creationId="{6E895C8D-1379-40B8-8B1B-B6F5AEAF0A6C}"/>
          </ac:spMkLst>
        </pc:spChg>
        <pc:graphicFrameChg chg="add mod modGraphic">
          <ac:chgData name="Franklin Vanjour" userId="96c1a96521f8d4b3" providerId="Windows Live" clId="Web-{27E3CB77-912B-4796-9F74-1422EE998B31}" dt="2023-08-10T08:37:52.418" v="789"/>
          <ac:graphicFrameMkLst>
            <pc:docMk/>
            <pc:sldMk cId="2617256388" sldId="260"/>
            <ac:graphicFrameMk id="26" creationId="{6C64CB05-55CE-7B2F-CD7C-8B11FF7536EF}"/>
          </ac:graphicFrameMkLst>
        </pc:graphicFrameChg>
        <pc:cxnChg chg="add del">
          <ac:chgData name="Franklin Vanjour" userId="96c1a96521f8d4b3" providerId="Windows Live" clId="Web-{27E3CB77-912B-4796-9F74-1422EE998B31}" dt="2023-08-10T08:24:13.152" v="706"/>
          <ac:cxnSpMkLst>
            <pc:docMk/>
            <pc:sldMk cId="2617256388" sldId="260"/>
            <ac:cxnSpMk id="18" creationId="{4B3BCACB-5880-460B-9606-8C433A9AF99D}"/>
          </ac:cxnSpMkLst>
        </pc:cxnChg>
      </pc:sldChg>
      <pc:sldChg chg="addSp delSp modSp new mod setBg">
        <pc:chgData name="Franklin Vanjour" userId="96c1a96521f8d4b3" providerId="Windows Live" clId="Web-{27E3CB77-912B-4796-9F74-1422EE998B31}" dt="2023-08-10T08:31:25.512" v="718" actId="14100"/>
        <pc:sldMkLst>
          <pc:docMk/>
          <pc:sldMk cId="666529392" sldId="261"/>
        </pc:sldMkLst>
        <pc:spChg chg="del">
          <ac:chgData name="Franklin Vanjour" userId="96c1a96521f8d4b3" providerId="Windows Live" clId="Web-{27E3CB77-912B-4796-9F74-1422EE998B31}" dt="2023-08-10T08:29:47.414" v="709"/>
          <ac:spMkLst>
            <pc:docMk/>
            <pc:sldMk cId="666529392" sldId="261"/>
            <ac:spMk id="2" creationId="{EC8FB681-BCAE-BE58-5EB4-94264C2C6BD5}"/>
          </ac:spMkLst>
        </pc:spChg>
        <pc:spChg chg="del">
          <ac:chgData name="Franklin Vanjour" userId="96c1a96521f8d4b3" providerId="Windows Live" clId="Web-{27E3CB77-912B-4796-9F74-1422EE998B31}" dt="2023-08-10T08:29:35.742" v="708"/>
          <ac:spMkLst>
            <pc:docMk/>
            <pc:sldMk cId="666529392" sldId="261"/>
            <ac:spMk id="3" creationId="{96141BFC-D519-1AA5-9294-4282B75542C4}"/>
          </ac:spMkLst>
        </pc:spChg>
        <pc:spChg chg="add del">
          <ac:chgData name="Franklin Vanjour" userId="96c1a96521f8d4b3" providerId="Windows Live" clId="Web-{27E3CB77-912B-4796-9F74-1422EE998B31}" dt="2023-08-10T08:30:58.605" v="715"/>
          <ac:spMkLst>
            <pc:docMk/>
            <pc:sldMk cId="666529392" sldId="261"/>
            <ac:spMk id="8" creationId="{7C5E9D17-34D3-8BB3-D9C1-EF8168D7CE8C}"/>
          </ac:spMkLst>
        </pc:spChg>
        <pc:spChg chg="add">
          <ac:chgData name="Franklin Vanjour" userId="96c1a96521f8d4b3" providerId="Windows Live" clId="Web-{27E3CB77-912B-4796-9F74-1422EE998B31}" dt="2023-08-10T08:30:58.605" v="716"/>
          <ac:spMkLst>
            <pc:docMk/>
            <pc:sldMk cId="666529392" sldId="261"/>
            <ac:spMk id="9" creationId="{AA5ED585-FEBB-4DAD-84C0-97BEE6C360C3}"/>
          </ac:spMkLst>
        </pc:spChg>
        <pc:spChg chg="add del">
          <ac:chgData name="Franklin Vanjour" userId="96c1a96521f8d4b3" providerId="Windows Live" clId="Web-{27E3CB77-912B-4796-9F74-1422EE998B31}" dt="2023-08-10T08:30:58.605" v="715"/>
          <ac:spMkLst>
            <pc:docMk/>
            <pc:sldMk cId="666529392" sldId="261"/>
            <ac:spMk id="11" creationId="{2EB492CD-616E-47F8-933B-5E2D952A0593}"/>
          </ac:spMkLst>
        </pc:spChg>
        <pc:spChg chg="add del">
          <ac:chgData name="Franklin Vanjour" userId="96c1a96521f8d4b3" providerId="Windows Live" clId="Web-{27E3CB77-912B-4796-9F74-1422EE998B31}" dt="2023-08-10T08:30:58.605" v="715"/>
          <ac:spMkLst>
            <pc:docMk/>
            <pc:sldMk cId="666529392" sldId="261"/>
            <ac:spMk id="13" creationId="{59383CF9-23B5-4335-9B21-1791C4CF1C75}"/>
          </ac:spMkLst>
        </pc:spChg>
        <pc:spChg chg="add del">
          <ac:chgData name="Franklin Vanjour" userId="96c1a96521f8d4b3" providerId="Windows Live" clId="Web-{27E3CB77-912B-4796-9F74-1422EE998B31}" dt="2023-08-10T08:30:58.605" v="715"/>
          <ac:spMkLst>
            <pc:docMk/>
            <pc:sldMk cId="666529392" sldId="261"/>
            <ac:spMk id="15" creationId="{0007FE00-9498-4706-B255-6437B0252C02}"/>
          </ac:spMkLst>
        </pc:spChg>
        <pc:spChg chg="add">
          <ac:chgData name="Franklin Vanjour" userId="96c1a96521f8d4b3" providerId="Windows Live" clId="Web-{27E3CB77-912B-4796-9F74-1422EE998B31}" dt="2023-08-10T08:30:58.605" v="716"/>
          <ac:spMkLst>
            <pc:docMk/>
            <pc:sldMk cId="666529392" sldId="261"/>
            <ac:spMk id="17" creationId="{E77AE46B-A945-4A7E-9911-903176079DD0}"/>
          </ac:spMkLst>
        </pc:spChg>
        <pc:spChg chg="add">
          <ac:chgData name="Franklin Vanjour" userId="96c1a96521f8d4b3" providerId="Windows Live" clId="Web-{27E3CB77-912B-4796-9F74-1422EE998B31}" dt="2023-08-10T08:30:58.605" v="716"/>
          <ac:spMkLst>
            <pc:docMk/>
            <pc:sldMk cId="666529392" sldId="261"/>
            <ac:spMk id="18" creationId="{EF6AC352-A720-4DB3-87CA-A33B0607CA2F}"/>
          </ac:spMkLst>
        </pc:spChg>
        <pc:spChg chg="add">
          <ac:chgData name="Franklin Vanjour" userId="96c1a96521f8d4b3" providerId="Windows Live" clId="Web-{27E3CB77-912B-4796-9F74-1422EE998B31}" dt="2023-08-10T08:30:58.605" v="716"/>
          <ac:spMkLst>
            <pc:docMk/>
            <pc:sldMk cId="666529392" sldId="261"/>
            <ac:spMk id="19" creationId="{8ECBFEF8-9038-4E5E-A5F1-E4DC2303553E}"/>
          </ac:spMkLst>
        </pc:spChg>
        <pc:spChg chg="add">
          <ac:chgData name="Franklin Vanjour" userId="96c1a96521f8d4b3" providerId="Windows Live" clId="Web-{27E3CB77-912B-4796-9F74-1422EE998B31}" dt="2023-08-10T08:30:58.605" v="716"/>
          <ac:spMkLst>
            <pc:docMk/>
            <pc:sldMk cId="666529392" sldId="261"/>
            <ac:spMk id="20" creationId="{F37E8EB2-7BE0-4F3D-921C-F4E9C2C14929}"/>
          </ac:spMkLst>
        </pc:spChg>
        <pc:picChg chg="add mod ord">
          <ac:chgData name="Franklin Vanjour" userId="96c1a96521f8d4b3" providerId="Windows Live" clId="Web-{27E3CB77-912B-4796-9F74-1422EE998B31}" dt="2023-08-10T08:31:25.512" v="718" actId="14100"/>
          <ac:picMkLst>
            <pc:docMk/>
            <pc:sldMk cId="666529392" sldId="261"/>
            <ac:picMk id="4" creationId="{D9DDB5C3-234E-39DC-7B50-C7131A6C63B3}"/>
          </ac:picMkLst>
        </pc:picChg>
      </pc:sldChg>
      <pc:sldChg chg="delSp new mod modClrScheme chgLayout">
        <pc:chgData name="Franklin Vanjour" userId="96c1a96521f8d4b3" providerId="Windows Live" clId="Web-{27E3CB77-912B-4796-9F74-1422EE998B31}" dt="2023-08-10T08:39:57.844" v="795"/>
        <pc:sldMkLst>
          <pc:docMk/>
          <pc:sldMk cId="266934787" sldId="262"/>
        </pc:sldMkLst>
        <pc:spChg chg="del">
          <ac:chgData name="Franklin Vanjour" userId="96c1a96521f8d4b3" providerId="Windows Live" clId="Web-{27E3CB77-912B-4796-9F74-1422EE998B31}" dt="2023-08-10T08:39:57.844" v="795"/>
          <ac:spMkLst>
            <pc:docMk/>
            <pc:sldMk cId="266934787" sldId="262"/>
            <ac:spMk id="2" creationId="{45C32744-4B5D-57ED-F7E3-6A0B1752F18D}"/>
          </ac:spMkLst>
        </pc:spChg>
        <pc:spChg chg="del">
          <ac:chgData name="Franklin Vanjour" userId="96c1a96521f8d4b3" providerId="Windows Live" clId="Web-{27E3CB77-912B-4796-9F74-1422EE998B31}" dt="2023-08-10T08:39:57.844" v="795"/>
          <ac:spMkLst>
            <pc:docMk/>
            <pc:sldMk cId="266934787" sldId="262"/>
            <ac:spMk id="3" creationId="{B06E2616-D9D7-3897-3FE9-25DA09306576}"/>
          </ac:spMkLst>
        </pc:spChg>
      </pc:sldChg>
      <pc:sldMasterChg chg="del delSldLayout">
        <pc:chgData name="Franklin Vanjour" userId="96c1a96521f8d4b3" providerId="Windows Live" clId="Web-{27E3CB77-912B-4796-9F74-1422EE998B31}" dt="2023-08-10T07:37:56.833" v="0"/>
        <pc:sldMasterMkLst>
          <pc:docMk/>
          <pc:sldMasterMk cId="2460954070" sldId="2147483660"/>
        </pc:sldMasterMkLst>
        <pc:sldLayoutChg chg="del">
          <pc:chgData name="Franklin Vanjour" userId="96c1a96521f8d4b3" providerId="Windows Live" clId="Web-{27E3CB77-912B-4796-9F74-1422EE998B31}" dt="2023-08-10T07:37:56.833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Franklin Vanjour" userId="96c1a96521f8d4b3" providerId="Windows Live" clId="Web-{27E3CB77-912B-4796-9F74-1422EE998B31}" dt="2023-08-10T07:37:56.833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Franklin Vanjour" userId="96c1a96521f8d4b3" providerId="Windows Live" clId="Web-{27E3CB77-912B-4796-9F74-1422EE998B31}" dt="2023-08-10T07:37:56.833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Franklin Vanjour" userId="96c1a96521f8d4b3" providerId="Windows Live" clId="Web-{27E3CB77-912B-4796-9F74-1422EE998B31}" dt="2023-08-10T07:37:56.833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Franklin Vanjour" userId="96c1a96521f8d4b3" providerId="Windows Live" clId="Web-{27E3CB77-912B-4796-9F74-1422EE998B31}" dt="2023-08-10T07:37:56.833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Franklin Vanjour" userId="96c1a96521f8d4b3" providerId="Windows Live" clId="Web-{27E3CB77-912B-4796-9F74-1422EE998B31}" dt="2023-08-10T07:37:56.833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Franklin Vanjour" userId="96c1a96521f8d4b3" providerId="Windows Live" clId="Web-{27E3CB77-912B-4796-9F74-1422EE998B31}" dt="2023-08-10T07:37:56.833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Franklin Vanjour" userId="96c1a96521f8d4b3" providerId="Windows Live" clId="Web-{27E3CB77-912B-4796-9F74-1422EE998B31}" dt="2023-08-10T07:37:56.833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Franklin Vanjour" userId="96c1a96521f8d4b3" providerId="Windows Live" clId="Web-{27E3CB77-912B-4796-9F74-1422EE998B31}" dt="2023-08-10T07:37:56.833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Franklin Vanjour" userId="96c1a96521f8d4b3" providerId="Windows Live" clId="Web-{27E3CB77-912B-4796-9F74-1422EE998B31}" dt="2023-08-10T07:37:56.833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Franklin Vanjour" userId="96c1a96521f8d4b3" providerId="Windows Live" clId="Web-{27E3CB77-912B-4796-9F74-1422EE998B31}" dt="2023-08-10T07:37:56.833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Franklin Vanjour" userId="96c1a96521f8d4b3" providerId="Windows Live" clId="Web-{27E3CB77-912B-4796-9F74-1422EE998B31}" dt="2023-08-10T07:37:56.833" v="0"/>
        <pc:sldMasterMkLst>
          <pc:docMk/>
          <pc:sldMasterMk cId="1635260324" sldId="2147483711"/>
        </pc:sldMasterMkLst>
        <pc:sldLayoutChg chg="add">
          <pc:chgData name="Franklin Vanjour" userId="96c1a96521f8d4b3" providerId="Windows Live" clId="Web-{27E3CB77-912B-4796-9F74-1422EE998B31}" dt="2023-08-10T07:37:56.833" v="0"/>
          <pc:sldLayoutMkLst>
            <pc:docMk/>
            <pc:sldMasterMk cId="1635260324" sldId="2147483711"/>
            <pc:sldLayoutMk cId="2007109212" sldId="2147483700"/>
          </pc:sldLayoutMkLst>
        </pc:sldLayoutChg>
        <pc:sldLayoutChg chg="add">
          <pc:chgData name="Franklin Vanjour" userId="96c1a96521f8d4b3" providerId="Windows Live" clId="Web-{27E3CB77-912B-4796-9F74-1422EE998B31}" dt="2023-08-10T07:37:56.833" v="0"/>
          <pc:sldLayoutMkLst>
            <pc:docMk/>
            <pc:sldMasterMk cId="1635260324" sldId="2147483711"/>
            <pc:sldLayoutMk cId="431082172" sldId="2147483701"/>
          </pc:sldLayoutMkLst>
        </pc:sldLayoutChg>
        <pc:sldLayoutChg chg="add">
          <pc:chgData name="Franklin Vanjour" userId="96c1a96521f8d4b3" providerId="Windows Live" clId="Web-{27E3CB77-912B-4796-9F74-1422EE998B31}" dt="2023-08-10T07:37:56.833" v="0"/>
          <pc:sldLayoutMkLst>
            <pc:docMk/>
            <pc:sldMasterMk cId="1635260324" sldId="2147483711"/>
            <pc:sldLayoutMk cId="2347068902" sldId="2147483702"/>
          </pc:sldLayoutMkLst>
        </pc:sldLayoutChg>
        <pc:sldLayoutChg chg="add">
          <pc:chgData name="Franklin Vanjour" userId="96c1a96521f8d4b3" providerId="Windows Live" clId="Web-{27E3CB77-912B-4796-9F74-1422EE998B31}" dt="2023-08-10T07:37:56.833" v="0"/>
          <pc:sldLayoutMkLst>
            <pc:docMk/>
            <pc:sldMasterMk cId="1635260324" sldId="2147483711"/>
            <pc:sldLayoutMk cId="1087472679" sldId="2147483703"/>
          </pc:sldLayoutMkLst>
        </pc:sldLayoutChg>
        <pc:sldLayoutChg chg="add">
          <pc:chgData name="Franklin Vanjour" userId="96c1a96521f8d4b3" providerId="Windows Live" clId="Web-{27E3CB77-912B-4796-9F74-1422EE998B31}" dt="2023-08-10T07:37:56.833" v="0"/>
          <pc:sldLayoutMkLst>
            <pc:docMk/>
            <pc:sldMasterMk cId="1635260324" sldId="2147483711"/>
            <pc:sldLayoutMk cId="1135807226" sldId="2147483704"/>
          </pc:sldLayoutMkLst>
        </pc:sldLayoutChg>
        <pc:sldLayoutChg chg="add">
          <pc:chgData name="Franklin Vanjour" userId="96c1a96521f8d4b3" providerId="Windows Live" clId="Web-{27E3CB77-912B-4796-9F74-1422EE998B31}" dt="2023-08-10T07:37:56.833" v="0"/>
          <pc:sldLayoutMkLst>
            <pc:docMk/>
            <pc:sldMasterMk cId="1635260324" sldId="2147483711"/>
            <pc:sldLayoutMk cId="2275459895" sldId="2147483705"/>
          </pc:sldLayoutMkLst>
        </pc:sldLayoutChg>
        <pc:sldLayoutChg chg="add">
          <pc:chgData name="Franklin Vanjour" userId="96c1a96521f8d4b3" providerId="Windows Live" clId="Web-{27E3CB77-912B-4796-9F74-1422EE998B31}" dt="2023-08-10T07:37:56.833" v="0"/>
          <pc:sldLayoutMkLst>
            <pc:docMk/>
            <pc:sldMasterMk cId="1635260324" sldId="2147483711"/>
            <pc:sldLayoutMk cId="984291818" sldId="2147483706"/>
          </pc:sldLayoutMkLst>
        </pc:sldLayoutChg>
        <pc:sldLayoutChg chg="add">
          <pc:chgData name="Franklin Vanjour" userId="96c1a96521f8d4b3" providerId="Windows Live" clId="Web-{27E3CB77-912B-4796-9F74-1422EE998B31}" dt="2023-08-10T07:37:56.833" v="0"/>
          <pc:sldLayoutMkLst>
            <pc:docMk/>
            <pc:sldMasterMk cId="1635260324" sldId="2147483711"/>
            <pc:sldLayoutMk cId="3969413466" sldId="2147483707"/>
          </pc:sldLayoutMkLst>
        </pc:sldLayoutChg>
        <pc:sldLayoutChg chg="add">
          <pc:chgData name="Franklin Vanjour" userId="96c1a96521f8d4b3" providerId="Windows Live" clId="Web-{27E3CB77-912B-4796-9F74-1422EE998B31}" dt="2023-08-10T07:37:56.833" v="0"/>
          <pc:sldLayoutMkLst>
            <pc:docMk/>
            <pc:sldMasterMk cId="1635260324" sldId="2147483711"/>
            <pc:sldLayoutMk cId="1807444842" sldId="2147483708"/>
          </pc:sldLayoutMkLst>
        </pc:sldLayoutChg>
        <pc:sldLayoutChg chg="add">
          <pc:chgData name="Franklin Vanjour" userId="96c1a96521f8d4b3" providerId="Windows Live" clId="Web-{27E3CB77-912B-4796-9F74-1422EE998B31}" dt="2023-08-10T07:37:56.833" v="0"/>
          <pc:sldLayoutMkLst>
            <pc:docMk/>
            <pc:sldMasterMk cId="1635260324" sldId="2147483711"/>
            <pc:sldLayoutMk cId="2631987418" sldId="2147483709"/>
          </pc:sldLayoutMkLst>
        </pc:sldLayoutChg>
        <pc:sldLayoutChg chg="add">
          <pc:chgData name="Franklin Vanjour" userId="96c1a96521f8d4b3" providerId="Windows Live" clId="Web-{27E3CB77-912B-4796-9F74-1422EE998B31}" dt="2023-08-10T07:37:56.833" v="0"/>
          <pc:sldLayoutMkLst>
            <pc:docMk/>
            <pc:sldMasterMk cId="1635260324" sldId="2147483711"/>
            <pc:sldLayoutMk cId="3882629230" sldId="2147483710"/>
          </pc:sldLayoutMkLst>
        </pc:sldLayoutChg>
      </pc:sldMasterChg>
    </pc:docChg>
  </pc:docChgLst>
  <pc:docChgLst>
    <pc:chgData name="Franklin Vanjour" userId="96c1a96521f8d4b3" providerId="Windows Live" clId="Web-{C0AD8BB7-4D72-471B-A259-549EA591F27D}"/>
    <pc:docChg chg="addSld delSld modSld">
      <pc:chgData name="Franklin Vanjour" userId="96c1a96521f8d4b3" providerId="Windows Live" clId="Web-{C0AD8BB7-4D72-471B-A259-549EA591F27D}" dt="2023-09-05T12:52:17.725" v="73" actId="1076"/>
      <pc:docMkLst>
        <pc:docMk/>
      </pc:docMkLst>
      <pc:sldChg chg="modSp">
        <pc:chgData name="Franklin Vanjour" userId="96c1a96521f8d4b3" providerId="Windows Live" clId="Web-{C0AD8BB7-4D72-471B-A259-549EA591F27D}" dt="2023-09-05T12:46:25.792" v="47" actId="20577"/>
        <pc:sldMkLst>
          <pc:docMk/>
          <pc:sldMk cId="109857222" sldId="256"/>
        </pc:sldMkLst>
        <pc:spChg chg="mod">
          <ac:chgData name="Franklin Vanjour" userId="96c1a96521f8d4b3" providerId="Windows Live" clId="Web-{C0AD8BB7-4D72-471B-A259-549EA591F27D}" dt="2023-09-05T12:44:28.116" v="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Franklin Vanjour" userId="96c1a96521f8d4b3" providerId="Windows Live" clId="Web-{C0AD8BB7-4D72-471B-A259-549EA591F27D}" dt="2023-09-05T12:46:25.792" v="4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del">
        <pc:chgData name="Franklin Vanjour" userId="96c1a96521f8d4b3" providerId="Windows Live" clId="Web-{C0AD8BB7-4D72-471B-A259-549EA591F27D}" dt="2023-09-05T12:48:20.936" v="52"/>
        <pc:sldMkLst>
          <pc:docMk/>
          <pc:sldMk cId="2498804616" sldId="257"/>
        </pc:sldMkLst>
        <pc:spChg chg="mod">
          <ac:chgData name="Franklin Vanjour" userId="96c1a96521f8d4b3" providerId="Windows Live" clId="Web-{C0AD8BB7-4D72-471B-A259-549EA591F27D}" dt="2023-09-05T12:48:11.280" v="51" actId="20577"/>
          <ac:spMkLst>
            <pc:docMk/>
            <pc:sldMk cId="2498804616" sldId="257"/>
            <ac:spMk id="2" creationId="{277F53F0-78A8-B0A1-23F9-FB0DF411B7F0}"/>
          </ac:spMkLst>
        </pc:spChg>
      </pc:sldChg>
      <pc:sldChg chg="del">
        <pc:chgData name="Franklin Vanjour" userId="96c1a96521f8d4b3" providerId="Windows Live" clId="Web-{C0AD8BB7-4D72-471B-A259-549EA591F27D}" dt="2023-09-05T12:48:28.077" v="54"/>
        <pc:sldMkLst>
          <pc:docMk/>
          <pc:sldMk cId="3292132118" sldId="258"/>
        </pc:sldMkLst>
      </pc:sldChg>
      <pc:sldChg chg="del">
        <pc:chgData name="Franklin Vanjour" userId="96c1a96521f8d4b3" providerId="Windows Live" clId="Web-{C0AD8BB7-4D72-471B-A259-549EA591F27D}" dt="2023-09-05T12:48:31.671" v="55"/>
        <pc:sldMkLst>
          <pc:docMk/>
          <pc:sldMk cId="1041040240" sldId="259"/>
        </pc:sldMkLst>
      </pc:sldChg>
      <pc:sldChg chg="del">
        <pc:chgData name="Franklin Vanjour" userId="96c1a96521f8d4b3" providerId="Windows Live" clId="Web-{C0AD8BB7-4D72-471B-A259-549EA591F27D}" dt="2023-09-05T12:48:34.343" v="56"/>
        <pc:sldMkLst>
          <pc:docMk/>
          <pc:sldMk cId="2617256388" sldId="260"/>
        </pc:sldMkLst>
      </pc:sldChg>
      <pc:sldChg chg="del">
        <pc:chgData name="Franklin Vanjour" userId="96c1a96521f8d4b3" providerId="Windows Live" clId="Web-{C0AD8BB7-4D72-471B-A259-549EA591F27D}" dt="2023-09-05T12:48:22.921" v="53"/>
        <pc:sldMkLst>
          <pc:docMk/>
          <pc:sldMk cId="666529392" sldId="261"/>
        </pc:sldMkLst>
      </pc:sldChg>
      <pc:sldChg chg="addSp delSp modSp new mod modClrScheme chgLayout">
        <pc:chgData name="Franklin Vanjour" userId="96c1a96521f8d4b3" providerId="Windows Live" clId="Web-{C0AD8BB7-4D72-471B-A259-549EA591F27D}" dt="2023-09-05T12:52:17.725" v="73" actId="1076"/>
        <pc:sldMkLst>
          <pc:docMk/>
          <pc:sldMk cId="3421545006" sldId="263"/>
        </pc:sldMkLst>
        <pc:spChg chg="del mod">
          <ac:chgData name="Franklin Vanjour" userId="96c1a96521f8d4b3" providerId="Windows Live" clId="Web-{C0AD8BB7-4D72-471B-A259-549EA591F27D}" dt="2023-09-05T12:51:46.411" v="65"/>
          <ac:spMkLst>
            <pc:docMk/>
            <pc:sldMk cId="3421545006" sldId="263"/>
            <ac:spMk id="2" creationId="{B89E7426-4CC9-313C-D9FA-D24A4DDDDE3C}"/>
          </ac:spMkLst>
        </pc:spChg>
        <pc:spChg chg="del">
          <ac:chgData name="Franklin Vanjour" userId="96c1a96521f8d4b3" providerId="Windows Live" clId="Web-{C0AD8BB7-4D72-471B-A259-549EA591F27D}" dt="2023-09-05T12:51:46.411" v="65"/>
          <ac:spMkLst>
            <pc:docMk/>
            <pc:sldMk cId="3421545006" sldId="263"/>
            <ac:spMk id="3" creationId="{D8259036-A991-D190-5BE5-60D12FA1EC05}"/>
          </ac:spMkLst>
        </pc:spChg>
        <pc:picChg chg="add mod">
          <ac:chgData name="Franklin Vanjour" userId="96c1a96521f8d4b3" providerId="Windows Live" clId="Web-{C0AD8BB7-4D72-471B-A259-549EA591F27D}" dt="2023-09-05T12:52:17.725" v="73" actId="1076"/>
          <ac:picMkLst>
            <pc:docMk/>
            <pc:sldMk cId="3421545006" sldId="263"/>
            <ac:picMk id="4" creationId="{E5F29681-FDC6-184A-2FB7-FFA6C151ED57}"/>
          </ac:picMkLst>
        </pc:picChg>
      </pc:sldChg>
    </pc:docChg>
  </pc:docChgLst>
  <pc:docChgLst>
    <pc:chgData name="Franklin Vanjour" userId="96c1a96521f8d4b3" providerId="Windows Live" clId="Web-{27C0091A-7443-4826-97E1-A89155BB7B72}"/>
    <pc:docChg chg="addSld sldOrd">
      <pc:chgData name="Franklin Vanjour" userId="96c1a96521f8d4b3" providerId="Windows Live" clId="Web-{27C0091A-7443-4826-97E1-A89155BB7B72}" dt="2023-09-05T12:53:14.968" v="1"/>
      <pc:docMkLst>
        <pc:docMk/>
      </pc:docMkLst>
      <pc:sldChg chg="new ord">
        <pc:chgData name="Franklin Vanjour" userId="96c1a96521f8d4b3" providerId="Windows Live" clId="Web-{27C0091A-7443-4826-97E1-A89155BB7B72}" dt="2023-09-05T12:53:14.968" v="1"/>
        <pc:sldMkLst>
          <pc:docMk/>
          <pc:sldMk cId="966180743" sldId="264"/>
        </pc:sldMkLst>
      </pc:sldChg>
    </pc:docChg>
  </pc:docChgLst>
  <pc:docChgLst>
    <pc:chgData name="Franklin Vanjour" userId="96c1a96521f8d4b3" providerId="Windows Live" clId="Web-{0076EAEC-B280-466B-8AF1-4CB29F347685}"/>
    <pc:docChg chg="addSld delSld modSld">
      <pc:chgData name="Franklin Vanjour" userId="96c1a96521f8d4b3" providerId="Windows Live" clId="Web-{0076EAEC-B280-466B-8AF1-4CB29F347685}" dt="2023-09-12T13:26:49.591" v="140"/>
      <pc:docMkLst>
        <pc:docMk/>
      </pc:docMkLst>
      <pc:sldChg chg="modSp">
        <pc:chgData name="Franklin Vanjour" userId="96c1a96521f8d4b3" providerId="Windows Live" clId="Web-{0076EAEC-B280-466B-8AF1-4CB29F347685}" dt="2023-09-12T13:05:21.605" v="14" actId="20577"/>
        <pc:sldMkLst>
          <pc:docMk/>
          <pc:sldMk cId="109857222" sldId="256"/>
        </pc:sldMkLst>
        <pc:spChg chg="mod">
          <ac:chgData name="Franklin Vanjour" userId="96c1a96521f8d4b3" providerId="Windows Live" clId="Web-{0076EAEC-B280-466B-8AF1-4CB29F347685}" dt="2023-09-12T13:04:58.042" v="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Franklin Vanjour" userId="96c1a96521f8d4b3" providerId="Windows Live" clId="Web-{0076EAEC-B280-466B-8AF1-4CB29F347685}" dt="2023-09-12T13:05:21.605" v="1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del">
        <pc:chgData name="Franklin Vanjour" userId="96c1a96521f8d4b3" providerId="Windows Live" clId="Web-{0076EAEC-B280-466B-8AF1-4CB29F347685}" dt="2023-09-12T13:08:41.094" v="27"/>
        <pc:sldMkLst>
          <pc:docMk/>
          <pc:sldMk cId="1751162439" sldId="267"/>
        </pc:sldMkLst>
      </pc:sldChg>
      <pc:sldChg chg="del">
        <pc:chgData name="Franklin Vanjour" userId="96c1a96521f8d4b3" providerId="Windows Live" clId="Web-{0076EAEC-B280-466B-8AF1-4CB29F347685}" dt="2023-09-12T13:08:41.079" v="26"/>
        <pc:sldMkLst>
          <pc:docMk/>
          <pc:sldMk cId="1358119213" sldId="268"/>
        </pc:sldMkLst>
      </pc:sldChg>
      <pc:sldChg chg="del">
        <pc:chgData name="Franklin Vanjour" userId="96c1a96521f8d4b3" providerId="Windows Live" clId="Web-{0076EAEC-B280-466B-8AF1-4CB29F347685}" dt="2023-09-12T13:07:37.280" v="25"/>
        <pc:sldMkLst>
          <pc:docMk/>
          <pc:sldMk cId="1475401629" sldId="269"/>
        </pc:sldMkLst>
      </pc:sldChg>
      <pc:sldChg chg="del">
        <pc:chgData name="Franklin Vanjour" userId="96c1a96521f8d4b3" providerId="Windows Live" clId="Web-{0076EAEC-B280-466B-8AF1-4CB29F347685}" dt="2023-09-12T13:08:41.094" v="34"/>
        <pc:sldMkLst>
          <pc:docMk/>
          <pc:sldMk cId="3520538489" sldId="270"/>
        </pc:sldMkLst>
      </pc:sldChg>
      <pc:sldChg chg="del">
        <pc:chgData name="Franklin Vanjour" userId="96c1a96521f8d4b3" providerId="Windows Live" clId="Web-{0076EAEC-B280-466B-8AF1-4CB29F347685}" dt="2023-09-12T13:08:41.094" v="35"/>
        <pc:sldMkLst>
          <pc:docMk/>
          <pc:sldMk cId="3572543878" sldId="271"/>
        </pc:sldMkLst>
      </pc:sldChg>
      <pc:sldChg chg="del">
        <pc:chgData name="Franklin Vanjour" userId="96c1a96521f8d4b3" providerId="Windows Live" clId="Web-{0076EAEC-B280-466B-8AF1-4CB29F347685}" dt="2023-09-12T13:08:41.094" v="36"/>
        <pc:sldMkLst>
          <pc:docMk/>
          <pc:sldMk cId="4241311933" sldId="272"/>
        </pc:sldMkLst>
      </pc:sldChg>
      <pc:sldChg chg="del">
        <pc:chgData name="Franklin Vanjour" userId="96c1a96521f8d4b3" providerId="Windows Live" clId="Web-{0076EAEC-B280-466B-8AF1-4CB29F347685}" dt="2023-09-12T13:08:41.094" v="33"/>
        <pc:sldMkLst>
          <pc:docMk/>
          <pc:sldMk cId="2724091080" sldId="273"/>
        </pc:sldMkLst>
      </pc:sldChg>
      <pc:sldChg chg="del">
        <pc:chgData name="Franklin Vanjour" userId="96c1a96521f8d4b3" providerId="Windows Live" clId="Web-{0076EAEC-B280-466B-8AF1-4CB29F347685}" dt="2023-09-12T13:08:41.094" v="32"/>
        <pc:sldMkLst>
          <pc:docMk/>
          <pc:sldMk cId="2013409583" sldId="274"/>
        </pc:sldMkLst>
      </pc:sldChg>
      <pc:sldChg chg="del">
        <pc:chgData name="Franklin Vanjour" userId="96c1a96521f8d4b3" providerId="Windows Live" clId="Web-{0076EAEC-B280-466B-8AF1-4CB29F347685}" dt="2023-09-12T13:08:41.094" v="31"/>
        <pc:sldMkLst>
          <pc:docMk/>
          <pc:sldMk cId="1201348072" sldId="275"/>
        </pc:sldMkLst>
      </pc:sldChg>
      <pc:sldChg chg="del">
        <pc:chgData name="Franklin Vanjour" userId="96c1a96521f8d4b3" providerId="Windows Live" clId="Web-{0076EAEC-B280-466B-8AF1-4CB29F347685}" dt="2023-09-12T13:08:41.094" v="29"/>
        <pc:sldMkLst>
          <pc:docMk/>
          <pc:sldMk cId="519113146" sldId="277"/>
        </pc:sldMkLst>
      </pc:sldChg>
      <pc:sldChg chg="del">
        <pc:chgData name="Franklin Vanjour" userId="96c1a96521f8d4b3" providerId="Windows Live" clId="Web-{0076EAEC-B280-466B-8AF1-4CB29F347685}" dt="2023-09-12T13:08:41.094" v="30"/>
        <pc:sldMkLst>
          <pc:docMk/>
          <pc:sldMk cId="4187038824" sldId="279"/>
        </pc:sldMkLst>
      </pc:sldChg>
      <pc:sldChg chg="del">
        <pc:chgData name="Franklin Vanjour" userId="96c1a96521f8d4b3" providerId="Windows Live" clId="Web-{0076EAEC-B280-466B-8AF1-4CB29F347685}" dt="2023-09-12T13:08:41.094" v="28"/>
        <pc:sldMkLst>
          <pc:docMk/>
          <pc:sldMk cId="74639535" sldId="280"/>
        </pc:sldMkLst>
      </pc:sldChg>
      <pc:sldChg chg="addSp delSp modSp new mod setBg modClrScheme chgLayout">
        <pc:chgData name="Franklin Vanjour" userId="96c1a96521f8d4b3" providerId="Windows Live" clId="Web-{0076EAEC-B280-466B-8AF1-4CB29F347685}" dt="2023-09-12T13:07:19.280" v="24"/>
        <pc:sldMkLst>
          <pc:docMk/>
          <pc:sldMk cId="3822465205" sldId="281"/>
        </pc:sldMkLst>
        <pc:spChg chg="mod ord">
          <ac:chgData name="Franklin Vanjour" userId="96c1a96521f8d4b3" providerId="Windows Live" clId="Web-{0076EAEC-B280-466B-8AF1-4CB29F347685}" dt="2023-09-12T13:07:19.280" v="24"/>
          <ac:spMkLst>
            <pc:docMk/>
            <pc:sldMk cId="3822465205" sldId="281"/>
            <ac:spMk id="2" creationId="{05822810-DCAF-9548-CDC0-E4D5CE41BD55}"/>
          </ac:spMkLst>
        </pc:spChg>
        <pc:spChg chg="mod ord">
          <ac:chgData name="Franklin Vanjour" userId="96c1a96521f8d4b3" providerId="Windows Live" clId="Web-{0076EAEC-B280-466B-8AF1-4CB29F347685}" dt="2023-09-12T13:07:19.280" v="24"/>
          <ac:spMkLst>
            <pc:docMk/>
            <pc:sldMk cId="3822465205" sldId="281"/>
            <ac:spMk id="3" creationId="{91DB8C6C-2772-1933-75DB-009CB5BD1877}"/>
          </ac:spMkLst>
        </pc:spChg>
        <pc:spChg chg="add del mod ord">
          <ac:chgData name="Franklin Vanjour" userId="96c1a96521f8d4b3" providerId="Windows Live" clId="Web-{0076EAEC-B280-466B-8AF1-4CB29F347685}" dt="2023-09-12T13:06:37.310" v="23"/>
          <ac:spMkLst>
            <pc:docMk/>
            <pc:sldMk cId="3822465205" sldId="281"/>
            <ac:spMk id="4" creationId="{0D8B5F82-E757-416F-3EAB-90B7BD8FB092}"/>
          </ac:spMkLst>
        </pc:spChg>
        <pc:spChg chg="add">
          <ac:chgData name="Franklin Vanjour" userId="96c1a96521f8d4b3" providerId="Windows Live" clId="Web-{0076EAEC-B280-466B-8AF1-4CB29F347685}" dt="2023-09-12T13:07:19.280" v="24"/>
          <ac:spMkLst>
            <pc:docMk/>
            <pc:sldMk cId="3822465205" sldId="281"/>
            <ac:spMk id="10" creationId="{23DA7759-3209-4FE2-96D1-4EEDD81E9EA0}"/>
          </ac:spMkLst>
        </pc:spChg>
        <pc:spChg chg="add">
          <ac:chgData name="Franklin Vanjour" userId="96c1a96521f8d4b3" providerId="Windows Live" clId="Web-{0076EAEC-B280-466B-8AF1-4CB29F347685}" dt="2023-09-12T13:07:19.280" v="24"/>
          <ac:spMkLst>
            <pc:docMk/>
            <pc:sldMk cId="3822465205" sldId="281"/>
            <ac:spMk id="12" creationId="{41460DAD-8769-4C9F-9C8C-BB0443909D76}"/>
          </ac:spMkLst>
        </pc:spChg>
        <pc:spChg chg="add">
          <ac:chgData name="Franklin Vanjour" userId="96c1a96521f8d4b3" providerId="Windows Live" clId="Web-{0076EAEC-B280-466B-8AF1-4CB29F347685}" dt="2023-09-12T13:07:19.280" v="24"/>
          <ac:spMkLst>
            <pc:docMk/>
            <pc:sldMk cId="3822465205" sldId="281"/>
            <ac:spMk id="14" creationId="{4F7EBAE4-9945-4473-9E34-B2C66EA0F03D}"/>
          </ac:spMkLst>
        </pc:spChg>
        <pc:spChg chg="add">
          <ac:chgData name="Franklin Vanjour" userId="96c1a96521f8d4b3" providerId="Windows Live" clId="Web-{0076EAEC-B280-466B-8AF1-4CB29F347685}" dt="2023-09-12T13:07:19.280" v="24"/>
          <ac:spMkLst>
            <pc:docMk/>
            <pc:sldMk cId="3822465205" sldId="281"/>
            <ac:spMk id="16" creationId="{70BEB1E7-2F88-40BC-B73D-42E5B6F80BFC}"/>
          </ac:spMkLst>
        </pc:spChg>
        <pc:spChg chg="add">
          <ac:chgData name="Franklin Vanjour" userId="96c1a96521f8d4b3" providerId="Windows Live" clId="Web-{0076EAEC-B280-466B-8AF1-4CB29F347685}" dt="2023-09-12T13:07:19.280" v="24"/>
          <ac:spMkLst>
            <pc:docMk/>
            <pc:sldMk cId="3822465205" sldId="281"/>
            <ac:spMk id="18" creationId="{A7B99495-F43F-4D80-A44F-2CB4764EB90B}"/>
          </ac:spMkLst>
        </pc:spChg>
        <pc:picChg chg="add mod ord">
          <ac:chgData name="Franklin Vanjour" userId="96c1a96521f8d4b3" providerId="Windows Live" clId="Web-{0076EAEC-B280-466B-8AF1-4CB29F347685}" dt="2023-09-12T13:07:19.280" v="24"/>
          <ac:picMkLst>
            <pc:docMk/>
            <pc:sldMk cId="3822465205" sldId="281"/>
            <ac:picMk id="5" creationId="{7CB8611A-9492-46AB-1B88-1FE90C571617}"/>
          </ac:picMkLst>
        </pc:picChg>
      </pc:sldChg>
      <pc:sldChg chg="addSp delSp modSp new mod setBg">
        <pc:chgData name="Franklin Vanjour" userId="96c1a96521f8d4b3" providerId="Windows Live" clId="Web-{0076EAEC-B280-466B-8AF1-4CB29F347685}" dt="2023-09-12T13:11:02.254" v="51"/>
        <pc:sldMkLst>
          <pc:docMk/>
          <pc:sldMk cId="3247422026" sldId="282"/>
        </pc:sldMkLst>
        <pc:spChg chg="mod">
          <ac:chgData name="Franklin Vanjour" userId="96c1a96521f8d4b3" providerId="Windows Live" clId="Web-{0076EAEC-B280-466B-8AF1-4CB29F347685}" dt="2023-09-12T13:11:02.254" v="51"/>
          <ac:spMkLst>
            <pc:docMk/>
            <pc:sldMk cId="3247422026" sldId="282"/>
            <ac:spMk id="2" creationId="{E657A75B-01D6-7686-FF6B-B677B189108F}"/>
          </ac:spMkLst>
        </pc:spChg>
        <pc:spChg chg="mod ord">
          <ac:chgData name="Franklin Vanjour" userId="96c1a96521f8d4b3" providerId="Windows Live" clId="Web-{0076EAEC-B280-466B-8AF1-4CB29F347685}" dt="2023-09-12T13:11:02.254" v="51"/>
          <ac:spMkLst>
            <pc:docMk/>
            <pc:sldMk cId="3247422026" sldId="282"/>
            <ac:spMk id="3" creationId="{BF8AE676-9DE2-FA7F-C84E-FA29694B0E62}"/>
          </ac:spMkLst>
        </pc:spChg>
        <pc:spChg chg="del">
          <ac:chgData name="Franklin Vanjour" userId="96c1a96521f8d4b3" providerId="Windows Live" clId="Web-{0076EAEC-B280-466B-8AF1-4CB29F347685}" dt="2023-09-12T13:09:57.268" v="41"/>
          <ac:spMkLst>
            <pc:docMk/>
            <pc:sldMk cId="3247422026" sldId="282"/>
            <ac:spMk id="4" creationId="{9B99A81B-F690-7FCF-AEB2-B43D7A22122E}"/>
          </ac:spMkLst>
        </pc:spChg>
        <pc:spChg chg="add">
          <ac:chgData name="Franklin Vanjour" userId="96c1a96521f8d4b3" providerId="Windows Live" clId="Web-{0076EAEC-B280-466B-8AF1-4CB29F347685}" dt="2023-09-12T13:11:02.254" v="51"/>
          <ac:spMkLst>
            <pc:docMk/>
            <pc:sldMk cId="3247422026" sldId="282"/>
            <ac:spMk id="10" creationId="{23DA7759-3209-4FE2-96D1-4EEDD81E9EA0}"/>
          </ac:spMkLst>
        </pc:spChg>
        <pc:spChg chg="add">
          <ac:chgData name="Franklin Vanjour" userId="96c1a96521f8d4b3" providerId="Windows Live" clId="Web-{0076EAEC-B280-466B-8AF1-4CB29F347685}" dt="2023-09-12T13:11:02.254" v="51"/>
          <ac:spMkLst>
            <pc:docMk/>
            <pc:sldMk cId="3247422026" sldId="282"/>
            <ac:spMk id="12" creationId="{41460DAD-8769-4C9F-9C8C-BB0443909D76}"/>
          </ac:spMkLst>
        </pc:spChg>
        <pc:spChg chg="add">
          <ac:chgData name="Franklin Vanjour" userId="96c1a96521f8d4b3" providerId="Windows Live" clId="Web-{0076EAEC-B280-466B-8AF1-4CB29F347685}" dt="2023-09-12T13:11:02.254" v="51"/>
          <ac:spMkLst>
            <pc:docMk/>
            <pc:sldMk cId="3247422026" sldId="282"/>
            <ac:spMk id="14" creationId="{95199994-21AE-49A2-BA0D-12E295989A9A}"/>
          </ac:spMkLst>
        </pc:spChg>
        <pc:spChg chg="add">
          <ac:chgData name="Franklin Vanjour" userId="96c1a96521f8d4b3" providerId="Windows Live" clId="Web-{0076EAEC-B280-466B-8AF1-4CB29F347685}" dt="2023-09-12T13:11:02.254" v="51"/>
          <ac:spMkLst>
            <pc:docMk/>
            <pc:sldMk cId="3247422026" sldId="282"/>
            <ac:spMk id="16" creationId="{A2C34835-4F79-4934-B151-D68E79764C72}"/>
          </ac:spMkLst>
        </pc:spChg>
        <pc:picChg chg="add mod ord">
          <ac:chgData name="Franklin Vanjour" userId="96c1a96521f8d4b3" providerId="Windows Live" clId="Web-{0076EAEC-B280-466B-8AF1-4CB29F347685}" dt="2023-09-12T13:11:02.254" v="51"/>
          <ac:picMkLst>
            <pc:docMk/>
            <pc:sldMk cId="3247422026" sldId="282"/>
            <ac:picMk id="5" creationId="{5450FA56-1D2C-056B-6F18-2718F337F2E1}"/>
          </ac:picMkLst>
        </pc:picChg>
      </pc:sldChg>
      <pc:sldChg chg="addSp delSp modSp new mod setBg">
        <pc:chgData name="Franklin Vanjour" userId="96c1a96521f8d4b3" providerId="Windows Live" clId="Web-{0076EAEC-B280-466B-8AF1-4CB29F347685}" dt="2023-09-12T13:13:21.258" v="61"/>
        <pc:sldMkLst>
          <pc:docMk/>
          <pc:sldMk cId="4049580488" sldId="283"/>
        </pc:sldMkLst>
        <pc:spChg chg="mod">
          <ac:chgData name="Franklin Vanjour" userId="96c1a96521f8d4b3" providerId="Windows Live" clId="Web-{0076EAEC-B280-466B-8AF1-4CB29F347685}" dt="2023-09-12T13:13:21.258" v="61"/>
          <ac:spMkLst>
            <pc:docMk/>
            <pc:sldMk cId="4049580488" sldId="283"/>
            <ac:spMk id="2" creationId="{7929E2B2-E835-4530-090E-30447EC9C945}"/>
          </ac:spMkLst>
        </pc:spChg>
        <pc:spChg chg="mod ord">
          <ac:chgData name="Franklin Vanjour" userId="96c1a96521f8d4b3" providerId="Windows Live" clId="Web-{0076EAEC-B280-466B-8AF1-4CB29F347685}" dt="2023-09-12T13:13:21.258" v="61"/>
          <ac:spMkLst>
            <pc:docMk/>
            <pc:sldMk cId="4049580488" sldId="283"/>
            <ac:spMk id="3" creationId="{E7CA54AF-E3A0-106B-0202-7E5F41086F6A}"/>
          </ac:spMkLst>
        </pc:spChg>
        <pc:spChg chg="del">
          <ac:chgData name="Franklin Vanjour" userId="96c1a96521f8d4b3" providerId="Windows Live" clId="Web-{0076EAEC-B280-466B-8AF1-4CB29F347685}" dt="2023-09-12T13:12:36.881" v="56"/>
          <ac:spMkLst>
            <pc:docMk/>
            <pc:sldMk cId="4049580488" sldId="283"/>
            <ac:spMk id="4" creationId="{F0644A82-95BC-20BD-EDB9-8FE61EFD5ABD}"/>
          </ac:spMkLst>
        </pc:spChg>
        <pc:spChg chg="add">
          <ac:chgData name="Franklin Vanjour" userId="96c1a96521f8d4b3" providerId="Windows Live" clId="Web-{0076EAEC-B280-466B-8AF1-4CB29F347685}" dt="2023-09-12T13:13:21.258" v="61"/>
          <ac:spMkLst>
            <pc:docMk/>
            <pc:sldMk cId="4049580488" sldId="283"/>
            <ac:spMk id="10" creationId="{23DA7759-3209-4FE2-96D1-4EEDD81E9EA0}"/>
          </ac:spMkLst>
        </pc:spChg>
        <pc:spChg chg="add">
          <ac:chgData name="Franklin Vanjour" userId="96c1a96521f8d4b3" providerId="Windows Live" clId="Web-{0076EAEC-B280-466B-8AF1-4CB29F347685}" dt="2023-09-12T13:13:21.258" v="61"/>
          <ac:spMkLst>
            <pc:docMk/>
            <pc:sldMk cId="4049580488" sldId="283"/>
            <ac:spMk id="12" creationId="{41460DAD-8769-4C9F-9C8C-BB0443909D76}"/>
          </ac:spMkLst>
        </pc:spChg>
        <pc:spChg chg="add">
          <ac:chgData name="Franklin Vanjour" userId="96c1a96521f8d4b3" providerId="Windows Live" clId="Web-{0076EAEC-B280-466B-8AF1-4CB29F347685}" dt="2023-09-12T13:13:21.258" v="61"/>
          <ac:spMkLst>
            <pc:docMk/>
            <pc:sldMk cId="4049580488" sldId="283"/>
            <ac:spMk id="14" creationId="{95199994-21AE-49A2-BA0D-12E295989A9A}"/>
          </ac:spMkLst>
        </pc:spChg>
        <pc:spChg chg="add">
          <ac:chgData name="Franklin Vanjour" userId="96c1a96521f8d4b3" providerId="Windows Live" clId="Web-{0076EAEC-B280-466B-8AF1-4CB29F347685}" dt="2023-09-12T13:13:21.258" v="61"/>
          <ac:spMkLst>
            <pc:docMk/>
            <pc:sldMk cId="4049580488" sldId="283"/>
            <ac:spMk id="16" creationId="{A2C34835-4F79-4934-B151-D68E79764C72}"/>
          </ac:spMkLst>
        </pc:spChg>
        <pc:picChg chg="add mod ord">
          <ac:chgData name="Franklin Vanjour" userId="96c1a96521f8d4b3" providerId="Windows Live" clId="Web-{0076EAEC-B280-466B-8AF1-4CB29F347685}" dt="2023-09-12T13:13:21.258" v="61"/>
          <ac:picMkLst>
            <pc:docMk/>
            <pc:sldMk cId="4049580488" sldId="283"/>
            <ac:picMk id="5" creationId="{1872E741-1E48-B43B-EC5F-A5D900B59697}"/>
          </ac:picMkLst>
        </pc:picChg>
      </pc:sldChg>
      <pc:sldChg chg="addSp delSp modSp new mod setBg">
        <pc:chgData name="Franklin Vanjour" userId="96c1a96521f8d4b3" providerId="Windows Live" clId="Web-{0076EAEC-B280-466B-8AF1-4CB29F347685}" dt="2023-09-12T13:15:52.590" v="74"/>
        <pc:sldMkLst>
          <pc:docMk/>
          <pc:sldMk cId="1392502665" sldId="284"/>
        </pc:sldMkLst>
        <pc:spChg chg="mod">
          <ac:chgData name="Franklin Vanjour" userId="96c1a96521f8d4b3" providerId="Windows Live" clId="Web-{0076EAEC-B280-466B-8AF1-4CB29F347685}" dt="2023-09-12T13:15:52.590" v="74"/>
          <ac:spMkLst>
            <pc:docMk/>
            <pc:sldMk cId="1392502665" sldId="284"/>
            <ac:spMk id="2" creationId="{65D2C3A3-B207-BF34-5D72-2A72E7218F04}"/>
          </ac:spMkLst>
        </pc:spChg>
        <pc:spChg chg="mod">
          <ac:chgData name="Franklin Vanjour" userId="96c1a96521f8d4b3" providerId="Windows Live" clId="Web-{0076EAEC-B280-466B-8AF1-4CB29F347685}" dt="2023-09-12T13:15:52.590" v="74"/>
          <ac:spMkLst>
            <pc:docMk/>
            <pc:sldMk cId="1392502665" sldId="284"/>
            <ac:spMk id="3" creationId="{7A5B5120-270B-BDA3-879A-8C99600EF0EB}"/>
          </ac:spMkLst>
        </pc:spChg>
        <pc:spChg chg="del">
          <ac:chgData name="Franklin Vanjour" userId="96c1a96521f8d4b3" providerId="Windows Live" clId="Web-{0076EAEC-B280-466B-8AF1-4CB29F347685}" dt="2023-09-12T13:15:13.698" v="66"/>
          <ac:spMkLst>
            <pc:docMk/>
            <pc:sldMk cId="1392502665" sldId="284"/>
            <ac:spMk id="4" creationId="{61283E6B-57D2-2982-3644-3487EF5DED8B}"/>
          </ac:spMkLst>
        </pc:spChg>
        <pc:spChg chg="add">
          <ac:chgData name="Franklin Vanjour" userId="96c1a96521f8d4b3" providerId="Windows Live" clId="Web-{0076EAEC-B280-466B-8AF1-4CB29F347685}" dt="2023-09-12T13:15:52.590" v="74"/>
          <ac:spMkLst>
            <pc:docMk/>
            <pc:sldMk cId="1392502665" sldId="284"/>
            <ac:spMk id="10" creationId="{23DA7759-3209-4FE2-96D1-4EEDD81E9EA0}"/>
          </ac:spMkLst>
        </pc:spChg>
        <pc:spChg chg="add">
          <ac:chgData name="Franklin Vanjour" userId="96c1a96521f8d4b3" providerId="Windows Live" clId="Web-{0076EAEC-B280-466B-8AF1-4CB29F347685}" dt="2023-09-12T13:15:52.590" v="74"/>
          <ac:spMkLst>
            <pc:docMk/>
            <pc:sldMk cId="1392502665" sldId="284"/>
            <ac:spMk id="12" creationId="{41460DAD-8769-4C9F-9C8C-BB0443909D76}"/>
          </ac:spMkLst>
        </pc:spChg>
        <pc:spChg chg="add">
          <ac:chgData name="Franklin Vanjour" userId="96c1a96521f8d4b3" providerId="Windows Live" clId="Web-{0076EAEC-B280-466B-8AF1-4CB29F347685}" dt="2023-09-12T13:15:52.590" v="74"/>
          <ac:spMkLst>
            <pc:docMk/>
            <pc:sldMk cId="1392502665" sldId="284"/>
            <ac:spMk id="14" creationId="{460B0EFB-53ED-4F35-B05D-F658EA021C65}"/>
          </ac:spMkLst>
        </pc:spChg>
        <pc:spChg chg="add">
          <ac:chgData name="Franklin Vanjour" userId="96c1a96521f8d4b3" providerId="Windows Live" clId="Web-{0076EAEC-B280-466B-8AF1-4CB29F347685}" dt="2023-09-12T13:15:52.590" v="74"/>
          <ac:spMkLst>
            <pc:docMk/>
            <pc:sldMk cId="1392502665" sldId="284"/>
            <ac:spMk id="16" creationId="{835EF3DD-7D43-4A27-8967-A92FD8CC9365}"/>
          </ac:spMkLst>
        </pc:spChg>
        <pc:picChg chg="add mod ord">
          <ac:chgData name="Franklin Vanjour" userId="96c1a96521f8d4b3" providerId="Windows Live" clId="Web-{0076EAEC-B280-466B-8AF1-4CB29F347685}" dt="2023-09-12T13:15:52.590" v="74"/>
          <ac:picMkLst>
            <pc:docMk/>
            <pc:sldMk cId="1392502665" sldId="284"/>
            <ac:picMk id="5" creationId="{A2ADCDEE-AA8B-AF38-6EB8-19D491674F20}"/>
          </ac:picMkLst>
        </pc:picChg>
      </pc:sldChg>
      <pc:sldChg chg="addSp delSp modSp new mod setBg">
        <pc:chgData name="Franklin Vanjour" userId="96c1a96521f8d4b3" providerId="Windows Live" clId="Web-{0076EAEC-B280-466B-8AF1-4CB29F347685}" dt="2023-09-12T13:19:21.876" v="102" actId="1076"/>
        <pc:sldMkLst>
          <pc:docMk/>
          <pc:sldMk cId="1302130550" sldId="285"/>
        </pc:sldMkLst>
        <pc:spChg chg="mod ord">
          <ac:chgData name="Franklin Vanjour" userId="96c1a96521f8d4b3" providerId="Windows Live" clId="Web-{0076EAEC-B280-466B-8AF1-4CB29F347685}" dt="2023-09-12T13:18:37.922" v="94"/>
          <ac:spMkLst>
            <pc:docMk/>
            <pc:sldMk cId="1302130550" sldId="285"/>
            <ac:spMk id="2" creationId="{E15D2EC2-5A5B-449F-6039-58F478379689}"/>
          </ac:spMkLst>
        </pc:spChg>
        <pc:spChg chg="del">
          <ac:chgData name="Franklin Vanjour" userId="96c1a96521f8d4b3" providerId="Windows Live" clId="Web-{0076EAEC-B280-466B-8AF1-4CB29F347685}" dt="2023-09-12T13:17:41.108" v="91"/>
          <ac:spMkLst>
            <pc:docMk/>
            <pc:sldMk cId="1302130550" sldId="285"/>
            <ac:spMk id="3" creationId="{E4A8F4F0-C09D-767F-E894-82520E7D9255}"/>
          </ac:spMkLst>
        </pc:spChg>
        <pc:spChg chg="del">
          <ac:chgData name="Franklin Vanjour" userId="96c1a96521f8d4b3" providerId="Windows Live" clId="Web-{0076EAEC-B280-466B-8AF1-4CB29F347685}" dt="2023-09-12T13:17:46.452" v="92"/>
          <ac:spMkLst>
            <pc:docMk/>
            <pc:sldMk cId="1302130550" sldId="285"/>
            <ac:spMk id="4" creationId="{BC36B81F-FAEA-C1C4-E81A-8864D029CC77}"/>
          </ac:spMkLst>
        </pc:spChg>
        <pc:spChg chg="add del">
          <ac:chgData name="Franklin Vanjour" userId="96c1a96521f8d4b3" providerId="Windows Live" clId="Web-{0076EAEC-B280-466B-8AF1-4CB29F347685}" dt="2023-09-12T13:18:37.922" v="94"/>
          <ac:spMkLst>
            <pc:docMk/>
            <pc:sldMk cId="1302130550" sldId="285"/>
            <ac:spMk id="11" creationId="{8A7BA06D-B3FF-4E91-8639-B4569AE3AA23}"/>
          </ac:spMkLst>
        </pc:spChg>
        <pc:spChg chg="add del">
          <ac:chgData name="Franklin Vanjour" userId="96c1a96521f8d4b3" providerId="Windows Live" clId="Web-{0076EAEC-B280-466B-8AF1-4CB29F347685}" dt="2023-09-12T13:18:37.922" v="94"/>
          <ac:spMkLst>
            <pc:docMk/>
            <pc:sldMk cId="1302130550" sldId="285"/>
            <ac:spMk id="13" creationId="{2B30C86D-5A07-48BC-9C9D-6F9A2DB1E9E1}"/>
          </ac:spMkLst>
        </pc:spChg>
        <pc:spChg chg="add del">
          <ac:chgData name="Franklin Vanjour" userId="96c1a96521f8d4b3" providerId="Windows Live" clId="Web-{0076EAEC-B280-466B-8AF1-4CB29F347685}" dt="2023-09-12T13:18:37.922" v="94"/>
          <ac:spMkLst>
            <pc:docMk/>
            <pc:sldMk cId="1302130550" sldId="285"/>
            <ac:spMk id="15" creationId="{B9E248E0-55F8-4E45-A07F-B49E0EEA97ED}"/>
          </ac:spMkLst>
        </pc:spChg>
        <pc:spChg chg="add del">
          <ac:chgData name="Franklin Vanjour" userId="96c1a96521f8d4b3" providerId="Windows Live" clId="Web-{0076EAEC-B280-466B-8AF1-4CB29F347685}" dt="2023-09-12T13:18:37.922" v="94"/>
          <ac:spMkLst>
            <pc:docMk/>
            <pc:sldMk cId="1302130550" sldId="285"/>
            <ac:spMk id="17" creationId="{311F016A-A753-449B-9EA6-322199B7119E}"/>
          </ac:spMkLst>
        </pc:spChg>
        <pc:picChg chg="add mod ord">
          <ac:chgData name="Franklin Vanjour" userId="96c1a96521f8d4b3" providerId="Windows Live" clId="Web-{0076EAEC-B280-466B-8AF1-4CB29F347685}" dt="2023-09-12T13:19:00.594" v="97" actId="14100"/>
          <ac:picMkLst>
            <pc:docMk/>
            <pc:sldMk cId="1302130550" sldId="285"/>
            <ac:picMk id="5" creationId="{AC1C48FF-66C5-7DB7-C3C4-CCF513923D31}"/>
          </ac:picMkLst>
        </pc:picChg>
        <pc:picChg chg="add mod ord">
          <ac:chgData name="Franklin Vanjour" userId="96c1a96521f8d4b3" providerId="Windows Live" clId="Web-{0076EAEC-B280-466B-8AF1-4CB29F347685}" dt="2023-09-12T13:19:21.876" v="102" actId="1076"/>
          <ac:picMkLst>
            <pc:docMk/>
            <pc:sldMk cId="1302130550" sldId="285"/>
            <ac:picMk id="6" creationId="{27BB4912-380C-080E-F911-249619044A8B}"/>
          </ac:picMkLst>
        </pc:picChg>
      </pc:sldChg>
      <pc:sldChg chg="addSp delSp modSp new mod setBg">
        <pc:chgData name="Franklin Vanjour" userId="96c1a96521f8d4b3" providerId="Windows Live" clId="Web-{0076EAEC-B280-466B-8AF1-4CB29F347685}" dt="2023-09-12T13:24:12.587" v="128" actId="14100"/>
        <pc:sldMkLst>
          <pc:docMk/>
          <pc:sldMk cId="87976949" sldId="286"/>
        </pc:sldMkLst>
        <pc:spChg chg="mod">
          <ac:chgData name="Franklin Vanjour" userId="96c1a96521f8d4b3" providerId="Windows Live" clId="Web-{0076EAEC-B280-466B-8AF1-4CB29F347685}" dt="2023-09-12T13:21:23.708" v="110"/>
          <ac:spMkLst>
            <pc:docMk/>
            <pc:sldMk cId="87976949" sldId="286"/>
            <ac:spMk id="2" creationId="{2CA33B84-FF68-CFD9-274F-7487AF83A64C}"/>
          </ac:spMkLst>
        </pc:spChg>
        <pc:spChg chg="mod ord">
          <ac:chgData name="Franklin Vanjour" userId="96c1a96521f8d4b3" providerId="Windows Live" clId="Web-{0076EAEC-B280-466B-8AF1-4CB29F347685}" dt="2023-09-12T13:21:23.708" v="110"/>
          <ac:spMkLst>
            <pc:docMk/>
            <pc:sldMk cId="87976949" sldId="286"/>
            <ac:spMk id="3" creationId="{4309A760-2F9A-AB6C-61A5-909E99CD05C1}"/>
          </ac:spMkLst>
        </pc:spChg>
        <pc:spChg chg="del">
          <ac:chgData name="Franklin Vanjour" userId="96c1a96521f8d4b3" providerId="Windows Live" clId="Web-{0076EAEC-B280-466B-8AF1-4CB29F347685}" dt="2023-09-12T13:21:13.301" v="109"/>
          <ac:spMkLst>
            <pc:docMk/>
            <pc:sldMk cId="87976949" sldId="286"/>
            <ac:spMk id="4" creationId="{1F669694-DDFC-7ABD-0E01-0F166E5D57E0}"/>
          </ac:spMkLst>
        </pc:spChg>
        <pc:spChg chg="add">
          <ac:chgData name="Franklin Vanjour" userId="96c1a96521f8d4b3" providerId="Windows Live" clId="Web-{0076EAEC-B280-466B-8AF1-4CB29F347685}" dt="2023-09-12T13:21:23.708" v="110"/>
          <ac:spMkLst>
            <pc:docMk/>
            <pc:sldMk cId="87976949" sldId="286"/>
            <ac:spMk id="10" creationId="{23DA7759-3209-4FE2-96D1-4EEDD81E9EA0}"/>
          </ac:spMkLst>
        </pc:spChg>
        <pc:spChg chg="add">
          <ac:chgData name="Franklin Vanjour" userId="96c1a96521f8d4b3" providerId="Windows Live" clId="Web-{0076EAEC-B280-466B-8AF1-4CB29F347685}" dt="2023-09-12T13:21:23.708" v="110"/>
          <ac:spMkLst>
            <pc:docMk/>
            <pc:sldMk cId="87976949" sldId="286"/>
            <ac:spMk id="12" creationId="{41460DAD-8769-4C9F-9C8C-BB0443909D76}"/>
          </ac:spMkLst>
        </pc:spChg>
        <pc:spChg chg="add">
          <ac:chgData name="Franklin Vanjour" userId="96c1a96521f8d4b3" providerId="Windows Live" clId="Web-{0076EAEC-B280-466B-8AF1-4CB29F347685}" dt="2023-09-12T13:21:23.708" v="110"/>
          <ac:spMkLst>
            <pc:docMk/>
            <pc:sldMk cId="87976949" sldId="286"/>
            <ac:spMk id="14" creationId="{66E48AFA-8884-4F68-A44F-D2C1E8609C5A}"/>
          </ac:spMkLst>
        </pc:spChg>
        <pc:spChg chg="add">
          <ac:chgData name="Franklin Vanjour" userId="96c1a96521f8d4b3" providerId="Windows Live" clId="Web-{0076EAEC-B280-466B-8AF1-4CB29F347685}" dt="2023-09-12T13:21:23.708" v="110"/>
          <ac:spMkLst>
            <pc:docMk/>
            <pc:sldMk cId="87976949" sldId="286"/>
            <ac:spMk id="16" creationId="{969D19A6-08CB-498C-93EC-3FFB021FC68A}"/>
          </ac:spMkLst>
        </pc:spChg>
        <pc:picChg chg="add mod ord">
          <ac:chgData name="Franklin Vanjour" userId="96c1a96521f8d4b3" providerId="Windows Live" clId="Web-{0076EAEC-B280-466B-8AF1-4CB29F347685}" dt="2023-09-12T13:24:12.587" v="128" actId="14100"/>
          <ac:picMkLst>
            <pc:docMk/>
            <pc:sldMk cId="87976949" sldId="286"/>
            <ac:picMk id="5" creationId="{A1B28E98-419E-0F61-E7CF-58E81119F47C}"/>
          </ac:picMkLst>
        </pc:picChg>
      </pc:sldChg>
      <pc:sldChg chg="addSp delSp modSp new mod setBg">
        <pc:chgData name="Franklin Vanjour" userId="96c1a96521f8d4b3" providerId="Windows Live" clId="Web-{0076EAEC-B280-466B-8AF1-4CB29F347685}" dt="2023-09-12T13:24:05.915" v="126" actId="1076"/>
        <pc:sldMkLst>
          <pc:docMk/>
          <pc:sldMk cId="3064693779" sldId="287"/>
        </pc:sldMkLst>
        <pc:spChg chg="mod">
          <ac:chgData name="Franklin Vanjour" userId="96c1a96521f8d4b3" providerId="Windows Live" clId="Web-{0076EAEC-B280-466B-8AF1-4CB29F347685}" dt="2023-09-12T13:23:48.727" v="121"/>
          <ac:spMkLst>
            <pc:docMk/>
            <pc:sldMk cId="3064693779" sldId="287"/>
            <ac:spMk id="2" creationId="{FBA1E77E-6C03-2E17-1A77-59914B502148}"/>
          </ac:spMkLst>
        </pc:spChg>
        <pc:spChg chg="mod ord">
          <ac:chgData name="Franklin Vanjour" userId="96c1a96521f8d4b3" providerId="Windows Live" clId="Web-{0076EAEC-B280-466B-8AF1-4CB29F347685}" dt="2023-09-12T13:23:48.727" v="121"/>
          <ac:spMkLst>
            <pc:docMk/>
            <pc:sldMk cId="3064693779" sldId="287"/>
            <ac:spMk id="3" creationId="{E200EF9D-B048-6EA2-63A0-167391604B29}"/>
          </ac:spMkLst>
        </pc:spChg>
        <pc:spChg chg="del">
          <ac:chgData name="Franklin Vanjour" userId="96c1a96521f8d4b3" providerId="Windows Live" clId="Web-{0076EAEC-B280-466B-8AF1-4CB29F347685}" dt="2023-09-12T13:23:38.789" v="120"/>
          <ac:spMkLst>
            <pc:docMk/>
            <pc:sldMk cId="3064693779" sldId="287"/>
            <ac:spMk id="4" creationId="{3540BA52-6D74-932B-C7D4-46F9FA10B47A}"/>
          </ac:spMkLst>
        </pc:spChg>
        <pc:spChg chg="add">
          <ac:chgData name="Franklin Vanjour" userId="96c1a96521f8d4b3" providerId="Windows Live" clId="Web-{0076EAEC-B280-466B-8AF1-4CB29F347685}" dt="2023-09-12T13:23:48.727" v="121"/>
          <ac:spMkLst>
            <pc:docMk/>
            <pc:sldMk cId="3064693779" sldId="287"/>
            <ac:spMk id="10" creationId="{23DA7759-3209-4FE2-96D1-4EEDD81E9EA0}"/>
          </ac:spMkLst>
        </pc:spChg>
        <pc:spChg chg="add">
          <ac:chgData name="Franklin Vanjour" userId="96c1a96521f8d4b3" providerId="Windows Live" clId="Web-{0076EAEC-B280-466B-8AF1-4CB29F347685}" dt="2023-09-12T13:23:48.727" v="121"/>
          <ac:spMkLst>
            <pc:docMk/>
            <pc:sldMk cId="3064693779" sldId="287"/>
            <ac:spMk id="12" creationId="{41460DAD-8769-4C9F-9C8C-BB0443909D76}"/>
          </ac:spMkLst>
        </pc:spChg>
        <pc:spChg chg="add">
          <ac:chgData name="Franklin Vanjour" userId="96c1a96521f8d4b3" providerId="Windows Live" clId="Web-{0076EAEC-B280-466B-8AF1-4CB29F347685}" dt="2023-09-12T13:23:48.727" v="121"/>
          <ac:spMkLst>
            <pc:docMk/>
            <pc:sldMk cId="3064693779" sldId="287"/>
            <ac:spMk id="14" creationId="{66E48AFA-8884-4F68-A44F-D2C1E8609C5A}"/>
          </ac:spMkLst>
        </pc:spChg>
        <pc:spChg chg="add">
          <ac:chgData name="Franklin Vanjour" userId="96c1a96521f8d4b3" providerId="Windows Live" clId="Web-{0076EAEC-B280-466B-8AF1-4CB29F347685}" dt="2023-09-12T13:23:48.727" v="121"/>
          <ac:spMkLst>
            <pc:docMk/>
            <pc:sldMk cId="3064693779" sldId="287"/>
            <ac:spMk id="16" creationId="{969D19A6-08CB-498C-93EC-3FFB021FC68A}"/>
          </ac:spMkLst>
        </pc:spChg>
        <pc:picChg chg="add mod ord">
          <ac:chgData name="Franklin Vanjour" userId="96c1a96521f8d4b3" providerId="Windows Live" clId="Web-{0076EAEC-B280-466B-8AF1-4CB29F347685}" dt="2023-09-12T13:24:05.915" v="126" actId="1076"/>
          <ac:picMkLst>
            <pc:docMk/>
            <pc:sldMk cId="3064693779" sldId="287"/>
            <ac:picMk id="5" creationId="{34258A26-E4FC-6662-073F-78BD678A059F}"/>
          </ac:picMkLst>
        </pc:picChg>
      </pc:sldChg>
      <pc:sldChg chg="addSp delSp modSp new mod setBg">
        <pc:chgData name="Franklin Vanjour" userId="96c1a96521f8d4b3" providerId="Windows Live" clId="Web-{0076EAEC-B280-466B-8AF1-4CB29F347685}" dt="2023-09-12T13:26:49.591" v="140"/>
        <pc:sldMkLst>
          <pc:docMk/>
          <pc:sldMk cId="3822078061" sldId="288"/>
        </pc:sldMkLst>
        <pc:spChg chg="mod">
          <ac:chgData name="Franklin Vanjour" userId="96c1a96521f8d4b3" providerId="Windows Live" clId="Web-{0076EAEC-B280-466B-8AF1-4CB29F347685}" dt="2023-09-12T13:26:49.591" v="140"/>
          <ac:spMkLst>
            <pc:docMk/>
            <pc:sldMk cId="3822078061" sldId="288"/>
            <ac:spMk id="2" creationId="{8E37A003-D5EB-3A39-1B76-2897F96BC5C3}"/>
          </ac:spMkLst>
        </pc:spChg>
        <pc:spChg chg="del mod">
          <ac:chgData name="Franklin Vanjour" userId="96c1a96521f8d4b3" providerId="Windows Live" clId="Web-{0076EAEC-B280-466B-8AF1-4CB29F347685}" dt="2023-09-12T13:26:49.591" v="140"/>
          <ac:spMkLst>
            <pc:docMk/>
            <pc:sldMk cId="3822078061" sldId="288"/>
            <ac:spMk id="3" creationId="{59F65659-0117-95C7-81AC-5597BFA8F6BC}"/>
          </ac:spMkLst>
        </pc:spChg>
        <pc:spChg chg="del">
          <ac:chgData name="Franklin Vanjour" userId="96c1a96521f8d4b3" providerId="Windows Live" clId="Web-{0076EAEC-B280-466B-8AF1-4CB29F347685}" dt="2023-09-12T13:25:11.995" v="136"/>
          <ac:spMkLst>
            <pc:docMk/>
            <pc:sldMk cId="3822078061" sldId="288"/>
            <ac:spMk id="4" creationId="{24E14858-E15F-BED9-98AD-F731B7CEB867}"/>
          </ac:spMkLst>
        </pc:spChg>
        <pc:spChg chg="add">
          <ac:chgData name="Franklin Vanjour" userId="96c1a96521f8d4b3" providerId="Windows Live" clId="Web-{0076EAEC-B280-466B-8AF1-4CB29F347685}" dt="2023-09-12T13:26:49.591" v="140"/>
          <ac:spMkLst>
            <pc:docMk/>
            <pc:sldMk cId="3822078061" sldId="288"/>
            <ac:spMk id="9" creationId="{23DA7759-3209-4FE2-96D1-4EEDD81E9EA0}"/>
          </ac:spMkLst>
        </pc:spChg>
        <pc:spChg chg="add">
          <ac:chgData name="Franklin Vanjour" userId="96c1a96521f8d4b3" providerId="Windows Live" clId="Web-{0076EAEC-B280-466B-8AF1-4CB29F347685}" dt="2023-09-12T13:26:49.591" v="140"/>
          <ac:spMkLst>
            <pc:docMk/>
            <pc:sldMk cId="3822078061" sldId="288"/>
            <ac:spMk id="11" creationId="{41460DAD-8769-4C9F-9C8C-BB0443909D76}"/>
          </ac:spMkLst>
        </pc:spChg>
        <pc:spChg chg="add">
          <ac:chgData name="Franklin Vanjour" userId="96c1a96521f8d4b3" providerId="Windows Live" clId="Web-{0076EAEC-B280-466B-8AF1-4CB29F347685}" dt="2023-09-12T13:26:49.591" v="140"/>
          <ac:spMkLst>
            <pc:docMk/>
            <pc:sldMk cId="3822078061" sldId="288"/>
            <ac:spMk id="13" creationId="{AE2B703B-46F9-481A-A605-82E2A828C4FA}"/>
          </ac:spMkLst>
        </pc:spChg>
        <pc:spChg chg="add">
          <ac:chgData name="Franklin Vanjour" userId="96c1a96521f8d4b3" providerId="Windows Live" clId="Web-{0076EAEC-B280-466B-8AF1-4CB29F347685}" dt="2023-09-12T13:26:49.591" v="140"/>
          <ac:spMkLst>
            <pc:docMk/>
            <pc:sldMk cId="3822078061" sldId="288"/>
            <ac:spMk id="15" creationId="{F13BE4D7-0C3D-4906-B230-A1C5B4665CCF}"/>
          </ac:spMkLst>
        </pc:spChg>
        <pc:graphicFrameChg chg="add">
          <ac:chgData name="Franklin Vanjour" userId="96c1a96521f8d4b3" providerId="Windows Live" clId="Web-{0076EAEC-B280-466B-8AF1-4CB29F347685}" dt="2023-09-12T13:26:49.591" v="140"/>
          <ac:graphicFrameMkLst>
            <pc:docMk/>
            <pc:sldMk cId="3822078061" sldId="288"/>
            <ac:graphicFrameMk id="5" creationId="{B1F0F907-E7CB-20F7-86FA-0CDD73F8076D}"/>
          </ac:graphicFrameMkLst>
        </pc:graphicFrameChg>
      </pc:sldChg>
    </pc:docChg>
  </pc:docChgLst>
  <pc:docChgLst>
    <pc:chgData name="Franklin Vanjour" userId="96c1a96521f8d4b3" providerId="Windows Live" clId="Web-{CE280932-6EA8-47C9-99AC-0954E971E789}"/>
    <pc:docChg chg="modSld">
      <pc:chgData name="Franklin Vanjour" userId="96c1a96521f8d4b3" providerId="Windows Live" clId="Web-{CE280932-6EA8-47C9-99AC-0954E971E789}" dt="2023-08-10T09:33:45.619" v="36" actId="20577"/>
      <pc:docMkLst>
        <pc:docMk/>
      </pc:docMkLst>
      <pc:sldChg chg="modSp">
        <pc:chgData name="Franklin Vanjour" userId="96c1a96521f8d4b3" providerId="Windows Live" clId="Web-{CE280932-6EA8-47C9-99AC-0954E971E789}" dt="2023-08-10T09:33:45.619" v="36" actId="20577"/>
        <pc:sldMkLst>
          <pc:docMk/>
          <pc:sldMk cId="109857222" sldId="256"/>
        </pc:sldMkLst>
        <pc:spChg chg="mod">
          <ac:chgData name="Franklin Vanjour" userId="96c1a96521f8d4b3" providerId="Windows Live" clId="Web-{CE280932-6EA8-47C9-99AC-0954E971E789}" dt="2023-08-10T08:48:37.581" v="3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Franklin Vanjour" userId="96c1a96521f8d4b3" providerId="Windows Live" clId="Web-{CE280932-6EA8-47C9-99AC-0954E971E789}" dt="2023-08-10T09:33:45.619" v="3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Franklin Vanjour" userId="96c1a96521f8d4b3" providerId="Windows Live" clId="Web-{CE280932-6EA8-47C9-99AC-0954E971E789}" dt="2023-08-10T08:46:14.437" v="12" actId="20577"/>
        <pc:sldMkLst>
          <pc:docMk/>
          <pc:sldMk cId="2498804616" sldId="257"/>
        </pc:sldMkLst>
        <pc:graphicFrameChg chg="modGraphic">
          <ac:chgData name="Franklin Vanjour" userId="96c1a96521f8d4b3" providerId="Windows Live" clId="Web-{CE280932-6EA8-47C9-99AC-0954E971E789}" dt="2023-08-10T08:46:14.437" v="12" actId="20577"/>
          <ac:graphicFrameMkLst>
            <pc:docMk/>
            <pc:sldMk cId="2498804616" sldId="257"/>
            <ac:graphicFrameMk id="13" creationId="{183EE0A3-4CEB-1122-34D7-F3A7985079E0}"/>
          </ac:graphicFrameMkLst>
        </pc:graphicFrameChg>
      </pc:sldChg>
      <pc:sldChg chg="modSp">
        <pc:chgData name="Franklin Vanjour" userId="96c1a96521f8d4b3" providerId="Windows Live" clId="Web-{CE280932-6EA8-47C9-99AC-0954E971E789}" dt="2023-08-10T08:47:01.469" v="18" actId="20577"/>
        <pc:sldMkLst>
          <pc:docMk/>
          <pc:sldMk cId="3292132118" sldId="258"/>
        </pc:sldMkLst>
        <pc:graphicFrameChg chg="modGraphic">
          <ac:chgData name="Franklin Vanjour" userId="96c1a96521f8d4b3" providerId="Windows Live" clId="Web-{CE280932-6EA8-47C9-99AC-0954E971E789}" dt="2023-08-10T08:47:01.469" v="18" actId="20577"/>
          <ac:graphicFrameMkLst>
            <pc:docMk/>
            <pc:sldMk cId="3292132118" sldId="258"/>
            <ac:graphicFrameMk id="26" creationId="{054392C8-024C-E936-F9D0-02E4235E669C}"/>
          </ac:graphicFrameMkLst>
        </pc:graphicFrameChg>
      </pc:sldChg>
      <pc:sldChg chg="addSp delSp modSp mod setBg modClrScheme chgLayout">
        <pc:chgData name="Franklin Vanjour" userId="96c1a96521f8d4b3" providerId="Windows Live" clId="Web-{CE280932-6EA8-47C9-99AC-0954E971E789}" dt="2023-08-10T08:42:20.228" v="4"/>
        <pc:sldMkLst>
          <pc:docMk/>
          <pc:sldMk cId="266934787" sldId="262"/>
        </pc:sldMkLst>
        <pc:spChg chg="add mod">
          <ac:chgData name="Franklin Vanjour" userId="96c1a96521f8d4b3" providerId="Windows Live" clId="Web-{CE280932-6EA8-47C9-99AC-0954E971E789}" dt="2023-08-10T08:42:20.228" v="4"/>
          <ac:spMkLst>
            <pc:docMk/>
            <pc:sldMk cId="266934787" sldId="262"/>
            <ac:spMk id="2" creationId="{A783CA8D-CFCE-1E3F-E096-8117C36E7F35}"/>
          </ac:spMkLst>
        </pc:spChg>
        <pc:spChg chg="add del mod">
          <ac:chgData name="Franklin Vanjour" userId="96c1a96521f8d4b3" providerId="Windows Live" clId="Web-{CE280932-6EA8-47C9-99AC-0954E971E789}" dt="2023-08-10T08:42:07.009" v="3"/>
          <ac:spMkLst>
            <pc:docMk/>
            <pc:sldMk cId="266934787" sldId="262"/>
            <ac:spMk id="3" creationId="{E9235B50-3716-8ECA-2BC8-F72B9B4C8486}"/>
          </ac:spMkLst>
        </pc:spChg>
        <pc:spChg chg="add">
          <ac:chgData name="Franklin Vanjour" userId="96c1a96521f8d4b3" providerId="Windows Live" clId="Web-{CE280932-6EA8-47C9-99AC-0954E971E789}" dt="2023-08-10T08:42:20.228" v="4"/>
          <ac:spMkLst>
            <pc:docMk/>
            <pc:sldMk cId="266934787" sldId="262"/>
            <ac:spMk id="7" creationId="{46F1F2C8-798B-4CCE-A851-94AFAF350BED}"/>
          </ac:spMkLst>
        </pc:spChg>
        <pc:spChg chg="add">
          <ac:chgData name="Franklin Vanjour" userId="96c1a96521f8d4b3" providerId="Windows Live" clId="Web-{CE280932-6EA8-47C9-99AC-0954E971E789}" dt="2023-08-10T08:42:20.228" v="4"/>
          <ac:spMkLst>
            <pc:docMk/>
            <pc:sldMk cId="266934787" sldId="262"/>
            <ac:spMk id="9" creationId="{755E9CD0-04B0-4A3C-B291-AD913379C713}"/>
          </ac:spMkLst>
        </pc:spChg>
        <pc:spChg chg="add">
          <ac:chgData name="Franklin Vanjour" userId="96c1a96521f8d4b3" providerId="Windows Live" clId="Web-{CE280932-6EA8-47C9-99AC-0954E971E789}" dt="2023-08-10T08:42:20.228" v="4"/>
          <ac:spMkLst>
            <pc:docMk/>
            <pc:sldMk cId="266934787" sldId="262"/>
            <ac:spMk id="11" creationId="{1DD8BF3B-6066-418C-8D1A-75C5E396FC04}"/>
          </ac:spMkLst>
        </pc:spChg>
        <pc:spChg chg="add">
          <ac:chgData name="Franklin Vanjour" userId="96c1a96521f8d4b3" providerId="Windows Live" clId="Web-{CE280932-6EA8-47C9-99AC-0954E971E789}" dt="2023-08-10T08:42:20.228" v="4"/>
          <ac:spMkLst>
            <pc:docMk/>
            <pc:sldMk cId="266934787" sldId="262"/>
            <ac:spMk id="13" creationId="{80BC66F9-7A74-4286-AD22-1174052CC22C}"/>
          </ac:spMkLst>
        </pc:spChg>
        <pc:spChg chg="add">
          <ac:chgData name="Franklin Vanjour" userId="96c1a96521f8d4b3" providerId="Windows Live" clId="Web-{CE280932-6EA8-47C9-99AC-0954E971E789}" dt="2023-08-10T08:42:20.228" v="4"/>
          <ac:spMkLst>
            <pc:docMk/>
            <pc:sldMk cId="266934787" sldId="262"/>
            <ac:spMk id="15" creationId="{D8142CC3-2B5C-48E6-9DF0-6C8ACBAF23EF}"/>
          </ac:spMkLst>
        </pc:spChg>
        <pc:spChg chg="add">
          <ac:chgData name="Franklin Vanjour" userId="96c1a96521f8d4b3" providerId="Windows Live" clId="Web-{CE280932-6EA8-47C9-99AC-0954E971E789}" dt="2023-08-10T08:42:20.228" v="4"/>
          <ac:spMkLst>
            <pc:docMk/>
            <pc:sldMk cId="266934787" sldId="262"/>
            <ac:spMk id="19" creationId="{46A89C79-8EF3-4AF9-B3D9-59A883F41C83}"/>
          </ac:spMkLst>
        </pc:spChg>
        <pc:spChg chg="add">
          <ac:chgData name="Franklin Vanjour" userId="96c1a96521f8d4b3" providerId="Windows Live" clId="Web-{CE280932-6EA8-47C9-99AC-0954E971E789}" dt="2023-08-10T08:42:20.228" v="4"/>
          <ac:spMkLst>
            <pc:docMk/>
            <pc:sldMk cId="266934787" sldId="262"/>
            <ac:spMk id="21" creationId="{EFE5CE34-4543-42E5-B82C-1F3D12422CDD}"/>
          </ac:spMkLst>
        </pc:spChg>
        <pc:spChg chg="add">
          <ac:chgData name="Franklin Vanjour" userId="96c1a96521f8d4b3" providerId="Windows Live" clId="Web-{CE280932-6EA8-47C9-99AC-0954E971E789}" dt="2023-08-10T08:42:20.228" v="4"/>
          <ac:spMkLst>
            <pc:docMk/>
            <pc:sldMk cId="266934787" sldId="262"/>
            <ac:spMk id="23" creationId="{72AF41FE-63D7-4695-81D2-66D2510E4486}"/>
          </ac:spMkLst>
        </pc:spChg>
        <pc:cxnChg chg="add">
          <ac:chgData name="Franklin Vanjour" userId="96c1a96521f8d4b3" providerId="Windows Live" clId="Web-{CE280932-6EA8-47C9-99AC-0954E971E789}" dt="2023-08-10T08:42:20.228" v="4"/>
          <ac:cxnSpMkLst>
            <pc:docMk/>
            <pc:sldMk cId="266934787" sldId="262"/>
            <ac:cxnSpMk id="17" creationId="{7B2D303B-3DD0-4319-9EAD-361847FEC71D}"/>
          </ac:cxnSpMkLst>
        </pc:cxnChg>
      </pc:sldChg>
    </pc:docChg>
  </pc:docChgLst>
  <pc:docChgLst>
    <pc:chgData name="Franklin Vanjour" userId="96c1a96521f8d4b3" providerId="Windows Live" clId="Web-{4B363D9A-2DB5-45E7-999D-2832B02DB784}"/>
    <pc:docChg chg="addSld modSld">
      <pc:chgData name="Franklin Vanjour" userId="96c1a96521f8d4b3" providerId="Windows Live" clId="Web-{4B363D9A-2DB5-45E7-999D-2832B02DB784}" dt="2023-09-05T13:52:23.798" v="1078"/>
      <pc:docMkLst>
        <pc:docMk/>
      </pc:docMkLst>
      <pc:sldChg chg="addSp delSp modSp">
        <pc:chgData name="Franklin Vanjour" userId="96c1a96521f8d4b3" providerId="Windows Live" clId="Web-{4B363D9A-2DB5-45E7-999D-2832B02DB784}" dt="2023-09-05T13:07:32.952" v="78"/>
        <pc:sldMkLst>
          <pc:docMk/>
          <pc:sldMk cId="109857222" sldId="256"/>
        </pc:sldMkLst>
        <pc:spChg chg="mod">
          <ac:chgData name="Franklin Vanjour" userId="96c1a96521f8d4b3" providerId="Windows Live" clId="Web-{4B363D9A-2DB5-45E7-999D-2832B02DB784}" dt="2023-09-05T13:07:32.921" v="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Franklin Vanjour" userId="96c1a96521f8d4b3" providerId="Windows Live" clId="Web-{4B363D9A-2DB5-45E7-999D-2832B02DB784}" dt="2023-09-05T13:07:32.952" v="78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Franklin Vanjour" userId="96c1a96521f8d4b3" providerId="Windows Live" clId="Web-{4B363D9A-2DB5-45E7-999D-2832B02DB784}" dt="2023-09-05T13:07:32.952" v="78"/>
          <ac:spMkLst>
            <pc:docMk/>
            <pc:sldMk cId="109857222" sldId="256"/>
            <ac:spMk id="8" creationId="{46F1F2C8-798B-4CCE-A851-94AFAF350BED}"/>
          </ac:spMkLst>
        </pc:spChg>
        <pc:spChg chg="add del">
          <ac:chgData name="Franklin Vanjour" userId="96c1a96521f8d4b3" providerId="Windows Live" clId="Web-{4B363D9A-2DB5-45E7-999D-2832B02DB784}" dt="2023-09-05T13:07:32.952" v="78"/>
          <ac:spMkLst>
            <pc:docMk/>
            <pc:sldMk cId="109857222" sldId="256"/>
            <ac:spMk id="10" creationId="{755E9CD0-04B0-4A3C-B291-AD913379C713}"/>
          </ac:spMkLst>
        </pc:spChg>
        <pc:spChg chg="add del">
          <ac:chgData name="Franklin Vanjour" userId="96c1a96521f8d4b3" providerId="Windows Live" clId="Web-{4B363D9A-2DB5-45E7-999D-2832B02DB784}" dt="2023-09-05T13:07:32.952" v="78"/>
          <ac:spMkLst>
            <pc:docMk/>
            <pc:sldMk cId="109857222" sldId="256"/>
            <ac:spMk id="12" creationId="{1DD8BF3B-6066-418C-8D1A-75C5E396FC04}"/>
          </ac:spMkLst>
        </pc:spChg>
        <pc:spChg chg="add del">
          <ac:chgData name="Franklin Vanjour" userId="96c1a96521f8d4b3" providerId="Windows Live" clId="Web-{4B363D9A-2DB5-45E7-999D-2832B02DB784}" dt="2023-09-05T13:07:32.952" v="78"/>
          <ac:spMkLst>
            <pc:docMk/>
            <pc:sldMk cId="109857222" sldId="256"/>
            <ac:spMk id="14" creationId="{80BC66F9-7A74-4286-AD22-1174052CC22C}"/>
          </ac:spMkLst>
        </pc:spChg>
        <pc:spChg chg="add del">
          <ac:chgData name="Franklin Vanjour" userId="96c1a96521f8d4b3" providerId="Windows Live" clId="Web-{4B363D9A-2DB5-45E7-999D-2832B02DB784}" dt="2023-09-05T13:07:32.952" v="78"/>
          <ac:spMkLst>
            <pc:docMk/>
            <pc:sldMk cId="109857222" sldId="256"/>
            <ac:spMk id="16" creationId="{D8142CC3-2B5C-48E6-9DF0-6C8ACBAF23EF}"/>
          </ac:spMkLst>
        </pc:spChg>
        <pc:spChg chg="add del">
          <ac:chgData name="Franklin Vanjour" userId="96c1a96521f8d4b3" providerId="Windows Live" clId="Web-{4B363D9A-2DB5-45E7-999D-2832B02DB784}" dt="2023-09-05T13:07:32.952" v="78"/>
          <ac:spMkLst>
            <pc:docMk/>
            <pc:sldMk cId="109857222" sldId="256"/>
            <ac:spMk id="20" creationId="{46A89C79-8EF3-4AF9-B3D9-59A883F41C83}"/>
          </ac:spMkLst>
        </pc:spChg>
        <pc:spChg chg="add del">
          <ac:chgData name="Franklin Vanjour" userId="96c1a96521f8d4b3" providerId="Windows Live" clId="Web-{4B363D9A-2DB5-45E7-999D-2832B02DB784}" dt="2023-09-05T13:07:32.952" v="78"/>
          <ac:spMkLst>
            <pc:docMk/>
            <pc:sldMk cId="109857222" sldId="256"/>
            <ac:spMk id="22" creationId="{EFE5CE34-4543-42E5-B82C-1F3D12422CDD}"/>
          </ac:spMkLst>
        </pc:spChg>
        <pc:spChg chg="add del">
          <ac:chgData name="Franklin Vanjour" userId="96c1a96521f8d4b3" providerId="Windows Live" clId="Web-{4B363D9A-2DB5-45E7-999D-2832B02DB784}" dt="2023-09-05T13:07:32.952" v="78"/>
          <ac:spMkLst>
            <pc:docMk/>
            <pc:sldMk cId="109857222" sldId="256"/>
            <ac:spMk id="24" creationId="{72AF41FE-63D7-4695-81D2-66D2510E4486}"/>
          </ac:spMkLst>
        </pc:spChg>
        <pc:spChg chg="add del">
          <ac:chgData name="Franklin Vanjour" userId="96c1a96521f8d4b3" providerId="Windows Live" clId="Web-{4B363D9A-2DB5-45E7-999D-2832B02DB784}" dt="2023-09-05T13:07:32.921" v="77"/>
          <ac:spMkLst>
            <pc:docMk/>
            <pc:sldMk cId="109857222" sldId="256"/>
            <ac:spMk id="29" creationId="{9AFC454B-A080-4D23-B177-6D5356C6E6EF}"/>
          </ac:spMkLst>
        </pc:spChg>
        <pc:spChg chg="add del">
          <ac:chgData name="Franklin Vanjour" userId="96c1a96521f8d4b3" providerId="Windows Live" clId="Web-{4B363D9A-2DB5-45E7-999D-2832B02DB784}" dt="2023-09-05T13:07:32.921" v="77"/>
          <ac:spMkLst>
            <pc:docMk/>
            <pc:sldMk cId="109857222" sldId="256"/>
            <ac:spMk id="31" creationId="{D0522C2C-7B5C-48A7-A969-03941E5D2E76}"/>
          </ac:spMkLst>
        </pc:spChg>
        <pc:spChg chg="add del">
          <ac:chgData name="Franklin Vanjour" userId="96c1a96521f8d4b3" providerId="Windows Live" clId="Web-{4B363D9A-2DB5-45E7-999D-2832B02DB784}" dt="2023-09-05T13:07:32.921" v="77"/>
          <ac:spMkLst>
            <pc:docMk/>
            <pc:sldMk cId="109857222" sldId="256"/>
            <ac:spMk id="33" creationId="{9C682A1A-5B2D-4111-BBD6-620165633E5B}"/>
          </ac:spMkLst>
        </pc:spChg>
        <pc:spChg chg="add del">
          <ac:chgData name="Franklin Vanjour" userId="96c1a96521f8d4b3" providerId="Windows Live" clId="Web-{4B363D9A-2DB5-45E7-999D-2832B02DB784}" dt="2023-09-05T13:07:32.921" v="77"/>
          <ac:spMkLst>
            <pc:docMk/>
            <pc:sldMk cId="109857222" sldId="256"/>
            <ac:spMk id="35" creationId="{D6EE29F2-D77F-4BD0-A20B-334D316A1C9D}"/>
          </ac:spMkLst>
        </pc:spChg>
        <pc:spChg chg="add del">
          <ac:chgData name="Franklin Vanjour" userId="96c1a96521f8d4b3" providerId="Windows Live" clId="Web-{4B363D9A-2DB5-45E7-999D-2832B02DB784}" dt="2023-09-05T13:07:32.921" v="77"/>
          <ac:spMkLst>
            <pc:docMk/>
            <pc:sldMk cId="109857222" sldId="256"/>
            <ac:spMk id="37" creationId="{22D09ED2-868F-42C6-866E-F92E0CEF314F}"/>
          </ac:spMkLst>
        </pc:spChg>
        <pc:spChg chg="add">
          <ac:chgData name="Franklin Vanjour" userId="96c1a96521f8d4b3" providerId="Windows Live" clId="Web-{4B363D9A-2DB5-45E7-999D-2832B02DB784}" dt="2023-09-05T13:07:32.952" v="78"/>
          <ac:spMkLst>
            <pc:docMk/>
            <pc:sldMk cId="109857222" sldId="256"/>
            <ac:spMk id="40" creationId="{46F1F2C8-798B-4CCE-A851-94AFAF350BED}"/>
          </ac:spMkLst>
        </pc:spChg>
        <pc:spChg chg="add">
          <ac:chgData name="Franklin Vanjour" userId="96c1a96521f8d4b3" providerId="Windows Live" clId="Web-{4B363D9A-2DB5-45E7-999D-2832B02DB784}" dt="2023-09-05T13:07:32.952" v="78"/>
          <ac:spMkLst>
            <pc:docMk/>
            <pc:sldMk cId="109857222" sldId="256"/>
            <ac:spMk id="41" creationId="{46A89C79-8EF3-4AF9-B3D9-59A883F41C83}"/>
          </ac:spMkLst>
        </pc:spChg>
        <pc:spChg chg="add">
          <ac:chgData name="Franklin Vanjour" userId="96c1a96521f8d4b3" providerId="Windows Live" clId="Web-{4B363D9A-2DB5-45E7-999D-2832B02DB784}" dt="2023-09-05T13:07:32.952" v="78"/>
          <ac:spMkLst>
            <pc:docMk/>
            <pc:sldMk cId="109857222" sldId="256"/>
            <ac:spMk id="42" creationId="{755E9CD0-04B0-4A3C-B291-AD913379C713}"/>
          </ac:spMkLst>
        </pc:spChg>
        <pc:spChg chg="add">
          <ac:chgData name="Franklin Vanjour" userId="96c1a96521f8d4b3" providerId="Windows Live" clId="Web-{4B363D9A-2DB5-45E7-999D-2832B02DB784}" dt="2023-09-05T13:07:32.952" v="78"/>
          <ac:spMkLst>
            <pc:docMk/>
            <pc:sldMk cId="109857222" sldId="256"/>
            <ac:spMk id="43" creationId="{EFE5CE34-4543-42E5-B82C-1F3D12422CDD}"/>
          </ac:spMkLst>
        </pc:spChg>
        <pc:spChg chg="add">
          <ac:chgData name="Franklin Vanjour" userId="96c1a96521f8d4b3" providerId="Windows Live" clId="Web-{4B363D9A-2DB5-45E7-999D-2832B02DB784}" dt="2023-09-05T13:07:32.952" v="78"/>
          <ac:spMkLst>
            <pc:docMk/>
            <pc:sldMk cId="109857222" sldId="256"/>
            <ac:spMk id="44" creationId="{1DD8BF3B-6066-418C-8D1A-75C5E396FC04}"/>
          </ac:spMkLst>
        </pc:spChg>
        <pc:spChg chg="add">
          <ac:chgData name="Franklin Vanjour" userId="96c1a96521f8d4b3" providerId="Windows Live" clId="Web-{4B363D9A-2DB5-45E7-999D-2832B02DB784}" dt="2023-09-05T13:07:32.952" v="78"/>
          <ac:spMkLst>
            <pc:docMk/>
            <pc:sldMk cId="109857222" sldId="256"/>
            <ac:spMk id="45" creationId="{72AF41FE-63D7-4695-81D2-66D2510E4486}"/>
          </ac:spMkLst>
        </pc:spChg>
        <pc:spChg chg="add">
          <ac:chgData name="Franklin Vanjour" userId="96c1a96521f8d4b3" providerId="Windows Live" clId="Web-{4B363D9A-2DB5-45E7-999D-2832B02DB784}" dt="2023-09-05T13:07:32.952" v="78"/>
          <ac:spMkLst>
            <pc:docMk/>
            <pc:sldMk cId="109857222" sldId="256"/>
            <ac:spMk id="46" creationId="{80BC66F9-7A74-4286-AD22-1174052CC22C}"/>
          </ac:spMkLst>
        </pc:spChg>
        <pc:spChg chg="add">
          <ac:chgData name="Franklin Vanjour" userId="96c1a96521f8d4b3" providerId="Windows Live" clId="Web-{4B363D9A-2DB5-45E7-999D-2832B02DB784}" dt="2023-09-05T13:07:32.952" v="78"/>
          <ac:spMkLst>
            <pc:docMk/>
            <pc:sldMk cId="109857222" sldId="256"/>
            <ac:spMk id="47" creationId="{D8142CC3-2B5C-48E6-9DF0-6C8ACBAF23EF}"/>
          </ac:spMkLst>
        </pc:spChg>
        <pc:cxnChg chg="add del">
          <ac:chgData name="Franklin Vanjour" userId="96c1a96521f8d4b3" providerId="Windows Live" clId="Web-{4B363D9A-2DB5-45E7-999D-2832B02DB784}" dt="2023-09-05T13:07:32.952" v="78"/>
          <ac:cxnSpMkLst>
            <pc:docMk/>
            <pc:sldMk cId="109857222" sldId="256"/>
            <ac:cxnSpMk id="18" creationId="{7B2D303B-3DD0-4319-9EAD-361847FEC71D}"/>
          </ac:cxnSpMkLst>
        </pc:cxnChg>
        <pc:cxnChg chg="add">
          <ac:chgData name="Franklin Vanjour" userId="96c1a96521f8d4b3" providerId="Windows Live" clId="Web-{4B363D9A-2DB5-45E7-999D-2832B02DB784}" dt="2023-09-05T13:07:32.952" v="78"/>
          <ac:cxnSpMkLst>
            <pc:docMk/>
            <pc:sldMk cId="109857222" sldId="256"/>
            <ac:cxnSpMk id="39" creationId="{7B2D303B-3DD0-4319-9EAD-361847FEC71D}"/>
          </ac:cxnSpMkLst>
        </pc:cxnChg>
      </pc:sldChg>
      <pc:sldChg chg="addSp delSp modSp mod setBg modClrScheme chgLayout">
        <pc:chgData name="Franklin Vanjour" userId="96c1a96521f8d4b3" providerId="Windows Live" clId="Web-{4B363D9A-2DB5-45E7-999D-2832B02DB784}" dt="2023-09-05T12:57:17.746" v="18"/>
        <pc:sldMkLst>
          <pc:docMk/>
          <pc:sldMk cId="3421545006" sldId="263"/>
        </pc:sldMkLst>
        <pc:spChg chg="add mod ord">
          <ac:chgData name="Franklin Vanjour" userId="96c1a96521f8d4b3" providerId="Windows Live" clId="Web-{4B363D9A-2DB5-45E7-999D-2832B02DB784}" dt="2023-09-05T12:57:17.746" v="18"/>
          <ac:spMkLst>
            <pc:docMk/>
            <pc:sldMk cId="3421545006" sldId="263"/>
            <ac:spMk id="2" creationId="{D4264B52-4932-F1AB-0569-5F2C7A96B099}"/>
          </ac:spMkLst>
        </pc:spChg>
        <pc:spChg chg="add del mod ord">
          <ac:chgData name="Franklin Vanjour" userId="96c1a96521f8d4b3" providerId="Windows Live" clId="Web-{4B363D9A-2DB5-45E7-999D-2832B02DB784}" dt="2023-09-05T12:57:07.215" v="17"/>
          <ac:spMkLst>
            <pc:docMk/>
            <pc:sldMk cId="3421545006" sldId="263"/>
            <ac:spMk id="3" creationId="{611D2C19-F865-328F-F804-626EDBE1A0C9}"/>
          </ac:spMkLst>
        </pc:spChg>
        <pc:spChg chg="add">
          <ac:chgData name="Franklin Vanjour" userId="96c1a96521f8d4b3" providerId="Windows Live" clId="Web-{4B363D9A-2DB5-45E7-999D-2832B02DB784}" dt="2023-09-05T12:57:17.746" v="18"/>
          <ac:spMkLst>
            <pc:docMk/>
            <pc:sldMk cId="3421545006" sldId="263"/>
            <ac:spMk id="10" creationId="{8A7BA06D-B3FF-4E91-8639-B4569AE3AA23}"/>
          </ac:spMkLst>
        </pc:spChg>
        <pc:spChg chg="add">
          <ac:chgData name="Franklin Vanjour" userId="96c1a96521f8d4b3" providerId="Windows Live" clId="Web-{4B363D9A-2DB5-45E7-999D-2832B02DB784}" dt="2023-09-05T12:57:17.746" v="18"/>
          <ac:spMkLst>
            <pc:docMk/>
            <pc:sldMk cId="3421545006" sldId="263"/>
            <ac:spMk id="12" creationId="{2B30C86D-5A07-48BC-9C9D-6F9A2DB1E9E1}"/>
          </ac:spMkLst>
        </pc:spChg>
        <pc:spChg chg="add">
          <ac:chgData name="Franklin Vanjour" userId="96c1a96521f8d4b3" providerId="Windows Live" clId="Web-{4B363D9A-2DB5-45E7-999D-2832B02DB784}" dt="2023-09-05T12:57:17.746" v="18"/>
          <ac:spMkLst>
            <pc:docMk/>
            <pc:sldMk cId="3421545006" sldId="263"/>
            <ac:spMk id="14" creationId="{DCE1AED4-C7FF-4468-BF54-4470A0A3E283}"/>
          </ac:spMkLst>
        </pc:spChg>
        <pc:spChg chg="add">
          <ac:chgData name="Franklin Vanjour" userId="96c1a96521f8d4b3" providerId="Windows Live" clId="Web-{4B363D9A-2DB5-45E7-999D-2832B02DB784}" dt="2023-09-05T12:57:17.746" v="18"/>
          <ac:spMkLst>
            <pc:docMk/>
            <pc:sldMk cId="3421545006" sldId="263"/>
            <ac:spMk id="16" creationId="{BDE94FAB-AA60-43B4-A2C3-3A940B9A951A}"/>
          </ac:spMkLst>
        </pc:spChg>
        <pc:picChg chg="del">
          <ac:chgData name="Franklin Vanjour" userId="96c1a96521f8d4b3" providerId="Windows Live" clId="Web-{4B363D9A-2DB5-45E7-999D-2832B02DB784}" dt="2023-09-05T12:57:03.761" v="16"/>
          <ac:picMkLst>
            <pc:docMk/>
            <pc:sldMk cId="3421545006" sldId="263"/>
            <ac:picMk id="4" creationId="{E5F29681-FDC6-184A-2FB7-FFA6C151ED57}"/>
          </ac:picMkLst>
        </pc:picChg>
        <pc:picChg chg="add mod ord">
          <ac:chgData name="Franklin Vanjour" userId="96c1a96521f8d4b3" providerId="Windows Live" clId="Web-{4B363D9A-2DB5-45E7-999D-2832B02DB784}" dt="2023-09-05T12:57:17.746" v="18"/>
          <ac:picMkLst>
            <pc:docMk/>
            <pc:sldMk cId="3421545006" sldId="263"/>
            <ac:picMk id="5" creationId="{D6DB0807-01DF-A573-E297-59A1A14F1BEC}"/>
          </ac:picMkLst>
        </pc:picChg>
      </pc:sldChg>
      <pc:sldChg chg="addSp delSp modSp mod setBg modClrScheme chgLayout">
        <pc:chgData name="Franklin Vanjour" userId="96c1a96521f8d4b3" providerId="Windows Live" clId="Web-{4B363D9A-2DB5-45E7-999D-2832B02DB784}" dt="2023-09-05T12:57:56.310" v="34"/>
        <pc:sldMkLst>
          <pc:docMk/>
          <pc:sldMk cId="966180743" sldId="264"/>
        </pc:sldMkLst>
        <pc:spChg chg="del">
          <ac:chgData name="Franklin Vanjour" userId="96c1a96521f8d4b3" providerId="Windows Live" clId="Web-{4B363D9A-2DB5-45E7-999D-2832B02DB784}" dt="2023-09-05T12:54:45.773" v="0"/>
          <ac:spMkLst>
            <pc:docMk/>
            <pc:sldMk cId="966180743" sldId="264"/>
            <ac:spMk id="2" creationId="{5302CC4C-B6A4-B7A1-3754-6413559AE88F}"/>
          </ac:spMkLst>
        </pc:spChg>
        <pc:spChg chg="del">
          <ac:chgData name="Franklin Vanjour" userId="96c1a96521f8d4b3" providerId="Windows Live" clId="Web-{4B363D9A-2DB5-45E7-999D-2832B02DB784}" dt="2023-09-05T12:54:45.773" v="0"/>
          <ac:spMkLst>
            <pc:docMk/>
            <pc:sldMk cId="966180743" sldId="264"/>
            <ac:spMk id="3" creationId="{AC530356-1EBA-E4AA-971E-648C3FD60CF6}"/>
          </ac:spMkLst>
        </pc:spChg>
        <pc:spChg chg="add mod ord">
          <ac:chgData name="Franklin Vanjour" userId="96c1a96521f8d4b3" providerId="Windows Live" clId="Web-{4B363D9A-2DB5-45E7-999D-2832B02DB784}" dt="2023-09-05T12:57:56.310" v="34"/>
          <ac:spMkLst>
            <pc:docMk/>
            <pc:sldMk cId="966180743" sldId="264"/>
            <ac:spMk id="5" creationId="{67240F77-D84C-F0BA-55F0-8AB1CEA65261}"/>
          </ac:spMkLst>
        </pc:spChg>
        <pc:spChg chg="add del mod ord">
          <ac:chgData name="Franklin Vanjour" userId="96c1a96521f8d4b3" providerId="Windows Live" clId="Web-{4B363D9A-2DB5-45E7-999D-2832B02DB784}" dt="2023-09-05T12:57:56.310" v="34"/>
          <ac:spMkLst>
            <pc:docMk/>
            <pc:sldMk cId="966180743" sldId="264"/>
            <ac:spMk id="6" creationId="{1B9178BD-C6B3-D23F-4CFB-17CDB7B8AEAF}"/>
          </ac:spMkLst>
        </pc:spChg>
        <pc:spChg chg="add">
          <ac:chgData name="Franklin Vanjour" userId="96c1a96521f8d4b3" providerId="Windows Live" clId="Web-{4B363D9A-2DB5-45E7-999D-2832B02DB784}" dt="2023-09-05T12:57:56.310" v="34"/>
          <ac:spMkLst>
            <pc:docMk/>
            <pc:sldMk cId="966180743" sldId="264"/>
            <ac:spMk id="11" creationId="{8A7BA06D-B3FF-4E91-8639-B4569AE3AA23}"/>
          </ac:spMkLst>
        </pc:spChg>
        <pc:spChg chg="add">
          <ac:chgData name="Franklin Vanjour" userId="96c1a96521f8d4b3" providerId="Windows Live" clId="Web-{4B363D9A-2DB5-45E7-999D-2832B02DB784}" dt="2023-09-05T12:57:56.310" v="34"/>
          <ac:spMkLst>
            <pc:docMk/>
            <pc:sldMk cId="966180743" sldId="264"/>
            <ac:spMk id="13" creationId="{2B30C86D-5A07-48BC-9C9D-6F9A2DB1E9E1}"/>
          </ac:spMkLst>
        </pc:spChg>
        <pc:spChg chg="add">
          <ac:chgData name="Franklin Vanjour" userId="96c1a96521f8d4b3" providerId="Windows Live" clId="Web-{4B363D9A-2DB5-45E7-999D-2832B02DB784}" dt="2023-09-05T12:57:56.310" v="34"/>
          <ac:spMkLst>
            <pc:docMk/>
            <pc:sldMk cId="966180743" sldId="264"/>
            <ac:spMk id="15" creationId="{DCE1AED4-C7FF-4468-BF54-4470A0A3E283}"/>
          </ac:spMkLst>
        </pc:spChg>
        <pc:spChg chg="add">
          <ac:chgData name="Franklin Vanjour" userId="96c1a96521f8d4b3" providerId="Windows Live" clId="Web-{4B363D9A-2DB5-45E7-999D-2832B02DB784}" dt="2023-09-05T12:57:56.310" v="34"/>
          <ac:spMkLst>
            <pc:docMk/>
            <pc:sldMk cId="966180743" sldId="264"/>
            <ac:spMk id="17" creationId="{BDE94FAB-AA60-43B4-A2C3-3A940B9A951A}"/>
          </ac:spMkLst>
        </pc:spChg>
        <pc:picChg chg="add mod">
          <ac:chgData name="Franklin Vanjour" userId="96c1a96521f8d4b3" providerId="Windows Live" clId="Web-{4B363D9A-2DB5-45E7-999D-2832B02DB784}" dt="2023-09-05T12:57:56.310" v="34"/>
          <ac:picMkLst>
            <pc:docMk/>
            <pc:sldMk cId="966180743" sldId="264"/>
            <ac:picMk id="4" creationId="{14328260-5A3F-D02B-3F8F-E59CBC0194D7}"/>
          </ac:picMkLst>
        </pc:picChg>
      </pc:sldChg>
      <pc:sldChg chg="addSp delSp modSp new mod setBg">
        <pc:chgData name="Franklin Vanjour" userId="96c1a96521f8d4b3" providerId="Windows Live" clId="Web-{4B363D9A-2DB5-45E7-999D-2832B02DB784}" dt="2023-09-05T12:59:40.751" v="45"/>
        <pc:sldMkLst>
          <pc:docMk/>
          <pc:sldMk cId="1522023174" sldId="265"/>
        </pc:sldMkLst>
        <pc:spChg chg="mod ord">
          <ac:chgData name="Franklin Vanjour" userId="96c1a96521f8d4b3" providerId="Windows Live" clId="Web-{4B363D9A-2DB5-45E7-999D-2832B02DB784}" dt="2023-09-05T12:59:40.751" v="45"/>
          <ac:spMkLst>
            <pc:docMk/>
            <pc:sldMk cId="1522023174" sldId="265"/>
            <ac:spMk id="2" creationId="{58C37295-E614-0F1D-D1D5-37ABEF97C0E1}"/>
          </ac:spMkLst>
        </pc:spChg>
        <pc:spChg chg="del">
          <ac:chgData name="Franklin Vanjour" userId="96c1a96521f8d4b3" providerId="Windows Live" clId="Web-{4B363D9A-2DB5-45E7-999D-2832B02DB784}" dt="2023-09-05T12:59:23.984" v="36"/>
          <ac:spMkLst>
            <pc:docMk/>
            <pc:sldMk cId="1522023174" sldId="265"/>
            <ac:spMk id="3" creationId="{8B43C827-F3F3-2C88-FA24-25C7A337F8C3}"/>
          </ac:spMkLst>
        </pc:spChg>
        <pc:spChg chg="add">
          <ac:chgData name="Franklin Vanjour" userId="96c1a96521f8d4b3" providerId="Windows Live" clId="Web-{4B363D9A-2DB5-45E7-999D-2832B02DB784}" dt="2023-09-05T12:59:40.751" v="45"/>
          <ac:spMkLst>
            <pc:docMk/>
            <pc:sldMk cId="1522023174" sldId="265"/>
            <ac:spMk id="9" creationId="{8A7BA06D-B3FF-4E91-8639-B4569AE3AA23}"/>
          </ac:spMkLst>
        </pc:spChg>
        <pc:spChg chg="add">
          <ac:chgData name="Franklin Vanjour" userId="96c1a96521f8d4b3" providerId="Windows Live" clId="Web-{4B363D9A-2DB5-45E7-999D-2832B02DB784}" dt="2023-09-05T12:59:40.751" v="45"/>
          <ac:spMkLst>
            <pc:docMk/>
            <pc:sldMk cId="1522023174" sldId="265"/>
            <ac:spMk id="11" creationId="{2B30C86D-5A07-48BC-9C9D-6F9A2DB1E9E1}"/>
          </ac:spMkLst>
        </pc:spChg>
        <pc:spChg chg="add">
          <ac:chgData name="Franklin Vanjour" userId="96c1a96521f8d4b3" providerId="Windows Live" clId="Web-{4B363D9A-2DB5-45E7-999D-2832B02DB784}" dt="2023-09-05T12:59:40.751" v="45"/>
          <ac:spMkLst>
            <pc:docMk/>
            <pc:sldMk cId="1522023174" sldId="265"/>
            <ac:spMk id="13" creationId="{DCE1AED4-C7FF-4468-BF54-4470A0A3E283}"/>
          </ac:spMkLst>
        </pc:spChg>
        <pc:spChg chg="add">
          <ac:chgData name="Franklin Vanjour" userId="96c1a96521f8d4b3" providerId="Windows Live" clId="Web-{4B363D9A-2DB5-45E7-999D-2832B02DB784}" dt="2023-09-05T12:59:40.751" v="45"/>
          <ac:spMkLst>
            <pc:docMk/>
            <pc:sldMk cId="1522023174" sldId="265"/>
            <ac:spMk id="15" creationId="{BDE94FAB-AA60-43B4-A2C3-3A940B9A951A}"/>
          </ac:spMkLst>
        </pc:spChg>
        <pc:picChg chg="add mod ord">
          <ac:chgData name="Franklin Vanjour" userId="96c1a96521f8d4b3" providerId="Windows Live" clId="Web-{4B363D9A-2DB5-45E7-999D-2832B02DB784}" dt="2023-09-05T12:59:40.751" v="45"/>
          <ac:picMkLst>
            <pc:docMk/>
            <pc:sldMk cId="1522023174" sldId="265"/>
            <ac:picMk id="4" creationId="{90779C15-F9AA-F977-C2FB-8E14394CED70}"/>
          </ac:picMkLst>
        </pc:picChg>
      </pc:sldChg>
      <pc:sldChg chg="addSp delSp modSp new mod setBg">
        <pc:chgData name="Franklin Vanjour" userId="96c1a96521f8d4b3" providerId="Windows Live" clId="Web-{4B363D9A-2DB5-45E7-999D-2832B02DB784}" dt="2023-09-05T13:01:23.722" v="57"/>
        <pc:sldMkLst>
          <pc:docMk/>
          <pc:sldMk cId="377417403" sldId="266"/>
        </pc:sldMkLst>
        <pc:spChg chg="mod ord">
          <ac:chgData name="Franklin Vanjour" userId="96c1a96521f8d4b3" providerId="Windows Live" clId="Web-{4B363D9A-2DB5-45E7-999D-2832B02DB784}" dt="2023-09-05T13:01:23.722" v="57"/>
          <ac:spMkLst>
            <pc:docMk/>
            <pc:sldMk cId="377417403" sldId="266"/>
            <ac:spMk id="2" creationId="{4F4AAADD-86C8-3B53-19E7-F8FC583425B2}"/>
          </ac:spMkLst>
        </pc:spChg>
        <pc:spChg chg="del">
          <ac:chgData name="Franklin Vanjour" userId="96c1a96521f8d4b3" providerId="Windows Live" clId="Web-{4B363D9A-2DB5-45E7-999D-2832B02DB784}" dt="2023-09-05T13:01:04.128" v="47"/>
          <ac:spMkLst>
            <pc:docMk/>
            <pc:sldMk cId="377417403" sldId="266"/>
            <ac:spMk id="3" creationId="{CB6C75B1-9B78-9478-15F6-CB43444EAE41}"/>
          </ac:spMkLst>
        </pc:spChg>
        <pc:spChg chg="add">
          <ac:chgData name="Franklin Vanjour" userId="96c1a96521f8d4b3" providerId="Windows Live" clId="Web-{4B363D9A-2DB5-45E7-999D-2832B02DB784}" dt="2023-09-05T13:01:23.722" v="57"/>
          <ac:spMkLst>
            <pc:docMk/>
            <pc:sldMk cId="377417403" sldId="266"/>
            <ac:spMk id="9" creationId="{8A7BA06D-B3FF-4E91-8639-B4569AE3AA23}"/>
          </ac:spMkLst>
        </pc:spChg>
        <pc:spChg chg="add">
          <ac:chgData name="Franklin Vanjour" userId="96c1a96521f8d4b3" providerId="Windows Live" clId="Web-{4B363D9A-2DB5-45E7-999D-2832B02DB784}" dt="2023-09-05T13:01:23.722" v="57"/>
          <ac:spMkLst>
            <pc:docMk/>
            <pc:sldMk cId="377417403" sldId="266"/>
            <ac:spMk id="11" creationId="{2B30C86D-5A07-48BC-9C9D-6F9A2DB1E9E1}"/>
          </ac:spMkLst>
        </pc:spChg>
        <pc:spChg chg="add">
          <ac:chgData name="Franklin Vanjour" userId="96c1a96521f8d4b3" providerId="Windows Live" clId="Web-{4B363D9A-2DB5-45E7-999D-2832B02DB784}" dt="2023-09-05T13:01:23.722" v="57"/>
          <ac:spMkLst>
            <pc:docMk/>
            <pc:sldMk cId="377417403" sldId="266"/>
            <ac:spMk id="13" creationId="{DCE1AED4-C7FF-4468-BF54-4470A0A3E283}"/>
          </ac:spMkLst>
        </pc:spChg>
        <pc:spChg chg="add">
          <ac:chgData name="Franklin Vanjour" userId="96c1a96521f8d4b3" providerId="Windows Live" clId="Web-{4B363D9A-2DB5-45E7-999D-2832B02DB784}" dt="2023-09-05T13:01:23.722" v="57"/>
          <ac:spMkLst>
            <pc:docMk/>
            <pc:sldMk cId="377417403" sldId="266"/>
            <ac:spMk id="15" creationId="{BDE94FAB-AA60-43B4-A2C3-3A940B9A951A}"/>
          </ac:spMkLst>
        </pc:spChg>
        <pc:picChg chg="add mod ord">
          <ac:chgData name="Franklin Vanjour" userId="96c1a96521f8d4b3" providerId="Windows Live" clId="Web-{4B363D9A-2DB5-45E7-999D-2832B02DB784}" dt="2023-09-05T13:01:23.722" v="57"/>
          <ac:picMkLst>
            <pc:docMk/>
            <pc:sldMk cId="377417403" sldId="266"/>
            <ac:picMk id="4" creationId="{97A07994-86C9-E2A6-308E-99AB7DF1F326}"/>
          </ac:picMkLst>
        </pc:picChg>
      </pc:sldChg>
      <pc:sldChg chg="addSp delSp modSp new mod setBg">
        <pc:chgData name="Franklin Vanjour" userId="96c1a96521f8d4b3" providerId="Windows Live" clId="Web-{4B363D9A-2DB5-45E7-999D-2832B02DB784}" dt="2023-09-05T13:03:48.524" v="68" actId="1076"/>
        <pc:sldMkLst>
          <pc:docMk/>
          <pc:sldMk cId="1751162439" sldId="267"/>
        </pc:sldMkLst>
        <pc:spChg chg="add del mod ord">
          <ac:chgData name="Franklin Vanjour" userId="96c1a96521f8d4b3" providerId="Windows Live" clId="Web-{4B363D9A-2DB5-45E7-999D-2832B02DB784}" dt="2023-09-05T13:03:38.554" v="64"/>
          <ac:spMkLst>
            <pc:docMk/>
            <pc:sldMk cId="1751162439" sldId="267"/>
            <ac:spMk id="2" creationId="{B7A298F4-5606-01BE-052B-991E1C852C95}"/>
          </ac:spMkLst>
        </pc:spChg>
        <pc:spChg chg="del">
          <ac:chgData name="Franklin Vanjour" userId="96c1a96521f8d4b3" providerId="Windows Live" clId="Web-{4B363D9A-2DB5-45E7-999D-2832B02DB784}" dt="2023-09-05T13:02:53.350" v="59"/>
          <ac:spMkLst>
            <pc:docMk/>
            <pc:sldMk cId="1751162439" sldId="267"/>
            <ac:spMk id="3" creationId="{FA8CE3DE-0FF4-767E-8066-BFAC7DFC7752}"/>
          </ac:spMkLst>
        </pc:spChg>
        <pc:spChg chg="add del">
          <ac:chgData name="Franklin Vanjour" userId="96c1a96521f8d4b3" providerId="Windows Live" clId="Web-{4B363D9A-2DB5-45E7-999D-2832B02DB784}" dt="2023-09-05T13:03:00.647" v="61"/>
          <ac:spMkLst>
            <pc:docMk/>
            <pc:sldMk cId="1751162439" sldId="267"/>
            <ac:spMk id="9" creationId="{8A7BA06D-B3FF-4E91-8639-B4569AE3AA23}"/>
          </ac:spMkLst>
        </pc:spChg>
        <pc:spChg chg="add del">
          <ac:chgData name="Franklin Vanjour" userId="96c1a96521f8d4b3" providerId="Windows Live" clId="Web-{4B363D9A-2DB5-45E7-999D-2832B02DB784}" dt="2023-09-05T13:03:00.647" v="61"/>
          <ac:spMkLst>
            <pc:docMk/>
            <pc:sldMk cId="1751162439" sldId="267"/>
            <ac:spMk id="11" creationId="{2B30C86D-5A07-48BC-9C9D-6F9A2DB1E9E1}"/>
          </ac:spMkLst>
        </pc:spChg>
        <pc:spChg chg="add del">
          <ac:chgData name="Franklin Vanjour" userId="96c1a96521f8d4b3" providerId="Windows Live" clId="Web-{4B363D9A-2DB5-45E7-999D-2832B02DB784}" dt="2023-09-05T13:03:00.647" v="61"/>
          <ac:spMkLst>
            <pc:docMk/>
            <pc:sldMk cId="1751162439" sldId="267"/>
            <ac:spMk id="13" creationId="{DCE1AED4-C7FF-4468-BF54-4470A0A3E283}"/>
          </ac:spMkLst>
        </pc:spChg>
        <pc:spChg chg="add del">
          <ac:chgData name="Franklin Vanjour" userId="96c1a96521f8d4b3" providerId="Windows Live" clId="Web-{4B363D9A-2DB5-45E7-999D-2832B02DB784}" dt="2023-09-05T13:03:00.647" v="61"/>
          <ac:spMkLst>
            <pc:docMk/>
            <pc:sldMk cId="1751162439" sldId="267"/>
            <ac:spMk id="15" creationId="{BDE94FAB-AA60-43B4-A2C3-3A940B9A951A}"/>
          </ac:spMkLst>
        </pc:spChg>
        <pc:spChg chg="add del">
          <ac:chgData name="Franklin Vanjour" userId="96c1a96521f8d4b3" providerId="Windows Live" clId="Web-{4B363D9A-2DB5-45E7-999D-2832B02DB784}" dt="2023-09-05T13:03:31.148" v="63"/>
          <ac:spMkLst>
            <pc:docMk/>
            <pc:sldMk cId="1751162439" sldId="267"/>
            <ac:spMk id="17" creationId="{E77AE46B-A945-4A7E-9911-903176079DD0}"/>
          </ac:spMkLst>
        </pc:spChg>
        <pc:spChg chg="add del">
          <ac:chgData name="Franklin Vanjour" userId="96c1a96521f8d4b3" providerId="Windows Live" clId="Web-{4B363D9A-2DB5-45E7-999D-2832B02DB784}" dt="2023-09-05T13:03:31.148" v="63"/>
          <ac:spMkLst>
            <pc:docMk/>
            <pc:sldMk cId="1751162439" sldId="267"/>
            <ac:spMk id="18" creationId="{AA5ED585-FEBB-4DAD-84C0-97BEE6C360C3}"/>
          </ac:spMkLst>
        </pc:spChg>
        <pc:spChg chg="add del">
          <ac:chgData name="Franklin Vanjour" userId="96c1a96521f8d4b3" providerId="Windows Live" clId="Web-{4B363D9A-2DB5-45E7-999D-2832B02DB784}" dt="2023-09-05T13:03:31.148" v="63"/>
          <ac:spMkLst>
            <pc:docMk/>
            <pc:sldMk cId="1751162439" sldId="267"/>
            <ac:spMk id="19" creationId="{EF6AC352-A720-4DB3-87CA-A33B0607CA2F}"/>
          </ac:spMkLst>
        </pc:spChg>
        <pc:spChg chg="add del">
          <ac:chgData name="Franklin Vanjour" userId="96c1a96521f8d4b3" providerId="Windows Live" clId="Web-{4B363D9A-2DB5-45E7-999D-2832B02DB784}" dt="2023-09-05T13:03:31.148" v="63"/>
          <ac:spMkLst>
            <pc:docMk/>
            <pc:sldMk cId="1751162439" sldId="267"/>
            <ac:spMk id="20" creationId="{8ECBFEF8-9038-4E5E-A5F1-E4DC2303553E}"/>
          </ac:spMkLst>
        </pc:spChg>
        <pc:spChg chg="add del">
          <ac:chgData name="Franklin Vanjour" userId="96c1a96521f8d4b3" providerId="Windows Live" clId="Web-{4B363D9A-2DB5-45E7-999D-2832B02DB784}" dt="2023-09-05T13:03:31.148" v="63"/>
          <ac:spMkLst>
            <pc:docMk/>
            <pc:sldMk cId="1751162439" sldId="267"/>
            <ac:spMk id="21" creationId="{F37E8EB2-7BE0-4F3D-921C-F4E9C2C14929}"/>
          </ac:spMkLst>
        </pc:spChg>
        <pc:picChg chg="add mod ord">
          <ac:chgData name="Franklin Vanjour" userId="96c1a96521f8d4b3" providerId="Windows Live" clId="Web-{4B363D9A-2DB5-45E7-999D-2832B02DB784}" dt="2023-09-05T13:03:48.524" v="68" actId="1076"/>
          <ac:picMkLst>
            <pc:docMk/>
            <pc:sldMk cId="1751162439" sldId="267"/>
            <ac:picMk id="4" creationId="{C3910CC8-E61D-307D-2E7C-13404863096A}"/>
          </ac:picMkLst>
        </pc:picChg>
      </pc:sldChg>
      <pc:sldChg chg="addSp delSp modSp new">
        <pc:chgData name="Franklin Vanjour" userId="96c1a96521f8d4b3" providerId="Windows Live" clId="Web-{4B363D9A-2DB5-45E7-999D-2832B02DB784}" dt="2023-09-05T13:05:27.886" v="75" actId="14100"/>
        <pc:sldMkLst>
          <pc:docMk/>
          <pc:sldMk cId="1358119213" sldId="268"/>
        </pc:sldMkLst>
        <pc:spChg chg="del">
          <ac:chgData name="Franklin Vanjour" userId="96c1a96521f8d4b3" providerId="Windows Live" clId="Web-{4B363D9A-2DB5-45E7-999D-2832B02DB784}" dt="2023-09-05T13:04:29.619" v="70"/>
          <ac:spMkLst>
            <pc:docMk/>
            <pc:sldMk cId="1358119213" sldId="268"/>
            <ac:spMk id="2" creationId="{E9CDA1E2-D03D-3656-BCF4-00EA9A023A28}"/>
          </ac:spMkLst>
        </pc:spChg>
        <pc:spChg chg="del">
          <ac:chgData name="Franklin Vanjour" userId="96c1a96521f8d4b3" providerId="Windows Live" clId="Web-{4B363D9A-2DB5-45E7-999D-2832B02DB784}" dt="2023-09-05T13:04:58.291" v="71"/>
          <ac:spMkLst>
            <pc:docMk/>
            <pc:sldMk cId="1358119213" sldId="268"/>
            <ac:spMk id="3" creationId="{F2FF303F-6849-EDA5-2D10-1DC0EEA292CC}"/>
          </ac:spMkLst>
        </pc:spChg>
        <pc:picChg chg="add mod ord">
          <ac:chgData name="Franklin Vanjour" userId="96c1a96521f8d4b3" providerId="Windows Live" clId="Web-{4B363D9A-2DB5-45E7-999D-2832B02DB784}" dt="2023-09-05T13:05:27.886" v="75" actId="14100"/>
          <ac:picMkLst>
            <pc:docMk/>
            <pc:sldMk cId="1358119213" sldId="268"/>
            <ac:picMk id="4" creationId="{276F9EA3-7EEA-4061-E33E-D5246EB8C332}"/>
          </ac:picMkLst>
        </pc:picChg>
      </pc:sldChg>
      <pc:sldChg chg="addSp modSp new mod setBg">
        <pc:chgData name="Franklin Vanjour" userId="96c1a96521f8d4b3" providerId="Windows Live" clId="Web-{4B363D9A-2DB5-45E7-999D-2832B02DB784}" dt="2023-09-05T13:10:06.300" v="141"/>
        <pc:sldMkLst>
          <pc:docMk/>
          <pc:sldMk cId="1475401629" sldId="269"/>
        </pc:sldMkLst>
        <pc:spChg chg="mod">
          <ac:chgData name="Franklin Vanjour" userId="96c1a96521f8d4b3" providerId="Windows Live" clId="Web-{4B363D9A-2DB5-45E7-999D-2832B02DB784}" dt="2023-09-05T13:10:06.300" v="141"/>
          <ac:spMkLst>
            <pc:docMk/>
            <pc:sldMk cId="1475401629" sldId="269"/>
            <ac:spMk id="2" creationId="{64C1B174-5C6F-00BD-C40F-8183004278B6}"/>
          </ac:spMkLst>
        </pc:spChg>
        <pc:spChg chg="mod">
          <ac:chgData name="Franklin Vanjour" userId="96c1a96521f8d4b3" providerId="Windows Live" clId="Web-{4B363D9A-2DB5-45E7-999D-2832B02DB784}" dt="2023-09-05T13:10:06.300" v="141"/>
          <ac:spMkLst>
            <pc:docMk/>
            <pc:sldMk cId="1475401629" sldId="269"/>
            <ac:spMk id="3" creationId="{0E1944D3-8001-1D74-7905-BED0D8D68445}"/>
          </ac:spMkLst>
        </pc:spChg>
        <pc:spChg chg="add">
          <ac:chgData name="Franklin Vanjour" userId="96c1a96521f8d4b3" providerId="Windows Live" clId="Web-{4B363D9A-2DB5-45E7-999D-2832B02DB784}" dt="2023-09-05T13:10:06.300" v="141"/>
          <ac:spMkLst>
            <pc:docMk/>
            <pc:sldMk cId="1475401629" sldId="269"/>
            <ac:spMk id="8" creationId="{8A7BA06D-B3FF-4E91-8639-B4569AE3AA23}"/>
          </ac:spMkLst>
        </pc:spChg>
        <pc:spChg chg="add">
          <ac:chgData name="Franklin Vanjour" userId="96c1a96521f8d4b3" providerId="Windows Live" clId="Web-{4B363D9A-2DB5-45E7-999D-2832B02DB784}" dt="2023-09-05T13:10:06.300" v="141"/>
          <ac:spMkLst>
            <pc:docMk/>
            <pc:sldMk cId="1475401629" sldId="269"/>
            <ac:spMk id="10" creationId="{2B30C86D-5A07-48BC-9C9D-6F9A2DB1E9E1}"/>
          </ac:spMkLst>
        </pc:spChg>
        <pc:spChg chg="add">
          <ac:chgData name="Franklin Vanjour" userId="96c1a96521f8d4b3" providerId="Windows Live" clId="Web-{4B363D9A-2DB5-45E7-999D-2832B02DB784}" dt="2023-09-05T13:10:06.300" v="141"/>
          <ac:spMkLst>
            <pc:docMk/>
            <pc:sldMk cId="1475401629" sldId="269"/>
            <ac:spMk id="12" creationId="{D278ADA9-6383-4BDD-80D2-8899A402687B}"/>
          </ac:spMkLst>
        </pc:spChg>
        <pc:spChg chg="add">
          <ac:chgData name="Franklin Vanjour" userId="96c1a96521f8d4b3" providerId="Windows Live" clId="Web-{4B363D9A-2DB5-45E7-999D-2832B02DB784}" dt="2023-09-05T13:10:06.300" v="141"/>
          <ac:spMkLst>
            <pc:docMk/>
            <pc:sldMk cId="1475401629" sldId="269"/>
            <ac:spMk id="14" creationId="{484B7147-B0F6-40ED-B5A2-FF72BC8198B6}"/>
          </ac:spMkLst>
        </pc:spChg>
        <pc:spChg chg="add">
          <ac:chgData name="Franklin Vanjour" userId="96c1a96521f8d4b3" providerId="Windows Live" clId="Web-{4B363D9A-2DB5-45E7-999D-2832B02DB784}" dt="2023-09-05T13:10:06.300" v="141"/>
          <ac:spMkLst>
            <pc:docMk/>
            <pc:sldMk cId="1475401629" sldId="269"/>
            <ac:spMk id="16" creationId="{B36D2DE0-0628-4A9A-A59D-7BA8B5EB3022}"/>
          </ac:spMkLst>
        </pc:spChg>
        <pc:spChg chg="add">
          <ac:chgData name="Franklin Vanjour" userId="96c1a96521f8d4b3" providerId="Windows Live" clId="Web-{4B363D9A-2DB5-45E7-999D-2832B02DB784}" dt="2023-09-05T13:10:06.300" v="141"/>
          <ac:spMkLst>
            <pc:docMk/>
            <pc:sldMk cId="1475401629" sldId="269"/>
            <ac:spMk id="18" creationId="{48E405C9-94BE-41DA-928C-DEC9A8550E9F}"/>
          </ac:spMkLst>
        </pc:spChg>
        <pc:spChg chg="add">
          <ac:chgData name="Franklin Vanjour" userId="96c1a96521f8d4b3" providerId="Windows Live" clId="Web-{4B363D9A-2DB5-45E7-999D-2832B02DB784}" dt="2023-09-05T13:10:06.300" v="141"/>
          <ac:spMkLst>
            <pc:docMk/>
            <pc:sldMk cId="1475401629" sldId="269"/>
            <ac:spMk id="20" creationId="{D2091A72-D5BB-42AC-8FD3-F7747D90861E}"/>
          </ac:spMkLst>
        </pc:spChg>
        <pc:spChg chg="add">
          <ac:chgData name="Franklin Vanjour" userId="96c1a96521f8d4b3" providerId="Windows Live" clId="Web-{4B363D9A-2DB5-45E7-999D-2832B02DB784}" dt="2023-09-05T13:10:06.300" v="141"/>
          <ac:spMkLst>
            <pc:docMk/>
            <pc:sldMk cId="1475401629" sldId="269"/>
            <ac:spMk id="22" creationId="{6ED12BFC-A737-46AF-8411-481112D54B0C}"/>
          </ac:spMkLst>
        </pc:spChg>
      </pc:sldChg>
      <pc:sldChg chg="addSp modSp new">
        <pc:chgData name="Franklin Vanjour" userId="96c1a96521f8d4b3" providerId="Windows Live" clId="Web-{4B363D9A-2DB5-45E7-999D-2832B02DB784}" dt="2023-09-05T13:25:24.500" v="554" actId="20577"/>
        <pc:sldMkLst>
          <pc:docMk/>
          <pc:sldMk cId="3520538489" sldId="270"/>
        </pc:sldMkLst>
        <pc:spChg chg="mod">
          <ac:chgData name="Franklin Vanjour" userId="96c1a96521f8d4b3" providerId="Windows Live" clId="Web-{4B363D9A-2DB5-45E7-999D-2832B02DB784}" dt="2023-09-05T13:10:52.317" v="148" actId="20577"/>
          <ac:spMkLst>
            <pc:docMk/>
            <pc:sldMk cId="3520538489" sldId="270"/>
            <ac:spMk id="2" creationId="{24B0EA1D-4990-8B6C-E72F-F43DA5DFF225}"/>
          </ac:spMkLst>
        </pc:spChg>
        <pc:spChg chg="mod">
          <ac:chgData name="Franklin Vanjour" userId="96c1a96521f8d4b3" providerId="Windows Live" clId="Web-{4B363D9A-2DB5-45E7-999D-2832B02DB784}" dt="2023-09-05T13:24:48.811" v="544" actId="20577"/>
          <ac:spMkLst>
            <pc:docMk/>
            <pc:sldMk cId="3520538489" sldId="270"/>
            <ac:spMk id="3" creationId="{2C94C7E3-AAE3-1B8F-F992-929623857829}"/>
          </ac:spMkLst>
        </pc:spChg>
        <pc:spChg chg="add mod">
          <ac:chgData name="Franklin Vanjour" userId="96c1a96521f8d4b3" providerId="Windows Live" clId="Web-{4B363D9A-2DB5-45E7-999D-2832B02DB784}" dt="2023-09-05T13:25:24.500" v="554" actId="20577"/>
          <ac:spMkLst>
            <pc:docMk/>
            <pc:sldMk cId="3520538489" sldId="270"/>
            <ac:spMk id="4" creationId="{FBFAC34B-8F4C-3C36-5304-32AAC60D3FC5}"/>
          </ac:spMkLst>
        </pc:spChg>
      </pc:sldChg>
      <pc:sldChg chg="add replId">
        <pc:chgData name="Franklin Vanjour" userId="96c1a96521f8d4b3" providerId="Windows Live" clId="Web-{4B363D9A-2DB5-45E7-999D-2832B02DB784}" dt="2023-09-05T13:25:58.157" v="555"/>
        <pc:sldMkLst>
          <pc:docMk/>
          <pc:sldMk cId="3572543878" sldId="271"/>
        </pc:sldMkLst>
      </pc:sldChg>
      <pc:sldChg chg="add replId">
        <pc:chgData name="Franklin Vanjour" userId="96c1a96521f8d4b3" providerId="Windows Live" clId="Web-{4B363D9A-2DB5-45E7-999D-2832B02DB784}" dt="2023-09-05T13:25:58.235" v="556"/>
        <pc:sldMkLst>
          <pc:docMk/>
          <pc:sldMk cId="4241311933" sldId="272"/>
        </pc:sldMkLst>
      </pc:sldChg>
      <pc:sldChg chg="addSp delSp modSp new mod setBg">
        <pc:chgData name="Franklin Vanjour" userId="96c1a96521f8d4b3" providerId="Windows Live" clId="Web-{4B363D9A-2DB5-45E7-999D-2832B02DB784}" dt="2023-09-05T13:49:48.997" v="945" actId="14100"/>
        <pc:sldMkLst>
          <pc:docMk/>
          <pc:sldMk cId="2724091080" sldId="273"/>
        </pc:sldMkLst>
        <pc:spChg chg="mod">
          <ac:chgData name="Franklin Vanjour" userId="96c1a96521f8d4b3" providerId="Windows Live" clId="Web-{4B363D9A-2DB5-45E7-999D-2832B02DB784}" dt="2023-09-05T13:47:53.290" v="926"/>
          <ac:spMkLst>
            <pc:docMk/>
            <pc:sldMk cId="2724091080" sldId="273"/>
            <ac:spMk id="2" creationId="{5CF55887-0753-C60A-77FC-FBC39D74D4CF}"/>
          </ac:spMkLst>
        </pc:spChg>
        <pc:spChg chg="add del mod">
          <ac:chgData name="Franklin Vanjour" userId="96c1a96521f8d4b3" providerId="Windows Live" clId="Web-{4B363D9A-2DB5-45E7-999D-2832B02DB784}" dt="2023-09-05T13:47:53.290" v="926"/>
          <ac:spMkLst>
            <pc:docMk/>
            <pc:sldMk cId="2724091080" sldId="273"/>
            <ac:spMk id="3" creationId="{435BF081-044E-92CE-7D3C-A54F3344BE86}"/>
          </ac:spMkLst>
        </pc:spChg>
        <pc:spChg chg="add mod">
          <ac:chgData name="Franklin Vanjour" userId="96c1a96521f8d4b3" providerId="Windows Live" clId="Web-{4B363D9A-2DB5-45E7-999D-2832B02DB784}" dt="2023-09-05T13:49:48.997" v="945" actId="14100"/>
          <ac:spMkLst>
            <pc:docMk/>
            <pc:sldMk cId="2724091080" sldId="273"/>
            <ac:spMk id="12" creationId="{435BF081-044E-92CE-7D3C-A54F3344BE86}"/>
          </ac:spMkLst>
        </pc:spChg>
        <pc:spChg chg="add">
          <ac:chgData name="Franklin Vanjour" userId="96c1a96521f8d4b3" providerId="Windows Live" clId="Web-{4B363D9A-2DB5-45E7-999D-2832B02DB784}" dt="2023-09-05T13:47:53.290" v="926"/>
          <ac:spMkLst>
            <pc:docMk/>
            <pc:sldMk cId="2724091080" sldId="273"/>
            <ac:spMk id="14" creationId="{66E48AFA-8884-4F68-A44F-D2C1E8609C5A}"/>
          </ac:spMkLst>
        </pc:spChg>
        <pc:spChg chg="add">
          <ac:chgData name="Franklin Vanjour" userId="96c1a96521f8d4b3" providerId="Windows Live" clId="Web-{4B363D9A-2DB5-45E7-999D-2832B02DB784}" dt="2023-09-05T13:47:53.290" v="926"/>
          <ac:spMkLst>
            <pc:docMk/>
            <pc:sldMk cId="2724091080" sldId="273"/>
            <ac:spMk id="16" creationId="{969D19A6-08CB-498C-93EC-3FFB021FC68A}"/>
          </ac:spMkLst>
        </pc:spChg>
        <pc:graphicFrameChg chg="add del">
          <ac:chgData name="Franklin Vanjour" userId="96c1a96521f8d4b3" providerId="Windows Live" clId="Web-{4B363D9A-2DB5-45E7-999D-2832B02DB784}" dt="2023-09-05T13:47:53.290" v="925"/>
          <ac:graphicFrameMkLst>
            <pc:docMk/>
            <pc:sldMk cId="2724091080" sldId="273"/>
            <ac:graphicFrameMk id="10" creationId="{EFFD609C-B231-BD89-C4C2-3EE41A86EF07}"/>
          </ac:graphicFrameMkLst>
        </pc:graphicFrameChg>
        <pc:picChg chg="add mod">
          <ac:chgData name="Franklin Vanjour" userId="96c1a96521f8d4b3" providerId="Windows Live" clId="Web-{4B363D9A-2DB5-45E7-999D-2832B02DB784}" dt="2023-09-05T13:47:53.290" v="926"/>
          <ac:picMkLst>
            <pc:docMk/>
            <pc:sldMk cId="2724091080" sldId="273"/>
            <ac:picMk id="4" creationId="{CE5CB383-C1F6-A196-1732-8BD2F05DD8D5}"/>
          </ac:picMkLst>
        </pc:picChg>
        <pc:picChg chg="add mod">
          <ac:chgData name="Franklin Vanjour" userId="96c1a96521f8d4b3" providerId="Windows Live" clId="Web-{4B363D9A-2DB5-45E7-999D-2832B02DB784}" dt="2023-09-05T13:47:53.290" v="926"/>
          <ac:picMkLst>
            <pc:docMk/>
            <pc:sldMk cId="2724091080" sldId="273"/>
            <ac:picMk id="5" creationId="{A5297366-BE23-976A-3792-D5E06B1B481D}"/>
          </ac:picMkLst>
        </pc:picChg>
        <pc:picChg chg="add mod">
          <ac:chgData name="Franklin Vanjour" userId="96c1a96521f8d4b3" providerId="Windows Live" clId="Web-{4B363D9A-2DB5-45E7-999D-2832B02DB784}" dt="2023-09-05T13:47:53.290" v="926"/>
          <ac:picMkLst>
            <pc:docMk/>
            <pc:sldMk cId="2724091080" sldId="273"/>
            <ac:picMk id="6" creationId="{F9D03494-6070-A3F1-EB2F-B214E349B344}"/>
          </ac:picMkLst>
        </pc:picChg>
        <pc:picChg chg="add mod">
          <ac:chgData name="Franklin Vanjour" userId="96c1a96521f8d4b3" providerId="Windows Live" clId="Web-{4B363D9A-2DB5-45E7-999D-2832B02DB784}" dt="2023-09-05T13:47:53.290" v="926"/>
          <ac:picMkLst>
            <pc:docMk/>
            <pc:sldMk cId="2724091080" sldId="273"/>
            <ac:picMk id="7" creationId="{792CA2CA-FB1B-A9D1-83F2-09E390D31C69}"/>
          </ac:picMkLst>
        </pc:picChg>
        <pc:picChg chg="add mod">
          <ac:chgData name="Franklin Vanjour" userId="96c1a96521f8d4b3" providerId="Windows Live" clId="Web-{4B363D9A-2DB5-45E7-999D-2832B02DB784}" dt="2023-09-05T13:47:53.290" v="926"/>
          <ac:picMkLst>
            <pc:docMk/>
            <pc:sldMk cId="2724091080" sldId="273"/>
            <ac:picMk id="8" creationId="{D2D6F594-9289-9C64-25EF-C7A49B77BCDF}"/>
          </ac:picMkLst>
        </pc:picChg>
      </pc:sldChg>
      <pc:sldChg chg="addSp modSp new mod setBg">
        <pc:chgData name="Franklin Vanjour" userId="96c1a96521f8d4b3" providerId="Windows Live" clId="Web-{4B363D9A-2DB5-45E7-999D-2832B02DB784}" dt="2023-09-05T13:52:23.798" v="1078"/>
        <pc:sldMkLst>
          <pc:docMk/>
          <pc:sldMk cId="2013409583" sldId="274"/>
        </pc:sldMkLst>
        <pc:spChg chg="mod">
          <ac:chgData name="Franklin Vanjour" userId="96c1a96521f8d4b3" providerId="Windows Live" clId="Web-{4B363D9A-2DB5-45E7-999D-2832B02DB784}" dt="2023-09-05T13:52:23.798" v="1078"/>
          <ac:spMkLst>
            <pc:docMk/>
            <pc:sldMk cId="2013409583" sldId="274"/>
            <ac:spMk id="2" creationId="{9EC7CE82-E48C-5D2C-F2A4-0887F653E988}"/>
          </ac:spMkLst>
        </pc:spChg>
        <pc:spChg chg="mod">
          <ac:chgData name="Franklin Vanjour" userId="96c1a96521f8d4b3" providerId="Windows Live" clId="Web-{4B363D9A-2DB5-45E7-999D-2832B02DB784}" dt="2023-09-05T13:52:23.798" v="1078"/>
          <ac:spMkLst>
            <pc:docMk/>
            <pc:sldMk cId="2013409583" sldId="274"/>
            <ac:spMk id="3" creationId="{08B7448B-5C96-2C47-A26A-B021644D224E}"/>
          </ac:spMkLst>
        </pc:spChg>
        <pc:spChg chg="add">
          <ac:chgData name="Franklin Vanjour" userId="96c1a96521f8d4b3" providerId="Windows Live" clId="Web-{4B363D9A-2DB5-45E7-999D-2832B02DB784}" dt="2023-09-05T13:52:23.798" v="1078"/>
          <ac:spMkLst>
            <pc:docMk/>
            <pc:sldMk cId="2013409583" sldId="274"/>
            <ac:spMk id="8" creationId="{F837543A-6020-4505-A233-C9DB4BF74011}"/>
          </ac:spMkLst>
        </pc:spChg>
        <pc:spChg chg="add">
          <ac:chgData name="Franklin Vanjour" userId="96c1a96521f8d4b3" providerId="Windows Live" clId="Web-{4B363D9A-2DB5-45E7-999D-2832B02DB784}" dt="2023-09-05T13:52:23.798" v="1078"/>
          <ac:spMkLst>
            <pc:docMk/>
            <pc:sldMk cId="2013409583" sldId="274"/>
            <ac:spMk id="10" creationId="{35B16301-FB18-48BA-A6DD-C37CAF6F9A18}"/>
          </ac:spMkLst>
        </pc:spChg>
        <pc:spChg chg="add">
          <ac:chgData name="Franklin Vanjour" userId="96c1a96521f8d4b3" providerId="Windows Live" clId="Web-{4B363D9A-2DB5-45E7-999D-2832B02DB784}" dt="2023-09-05T13:52:23.798" v="1078"/>
          <ac:spMkLst>
            <pc:docMk/>
            <pc:sldMk cId="2013409583" sldId="274"/>
            <ac:spMk id="12" creationId="{C3C0D90E-074A-4F52-9B11-B52BEF4BCBE5}"/>
          </ac:spMkLst>
        </pc:spChg>
        <pc:spChg chg="add">
          <ac:chgData name="Franklin Vanjour" userId="96c1a96521f8d4b3" providerId="Windows Live" clId="Web-{4B363D9A-2DB5-45E7-999D-2832B02DB784}" dt="2023-09-05T13:52:23.798" v="1078"/>
          <ac:spMkLst>
            <pc:docMk/>
            <pc:sldMk cId="2013409583" sldId="274"/>
            <ac:spMk id="14" creationId="{CABBD4C1-E6F8-46F6-8152-A8A97490BF4D}"/>
          </ac:spMkLst>
        </pc:spChg>
        <pc:spChg chg="add">
          <ac:chgData name="Franklin Vanjour" userId="96c1a96521f8d4b3" providerId="Windows Live" clId="Web-{4B363D9A-2DB5-45E7-999D-2832B02DB784}" dt="2023-09-05T13:52:23.798" v="1078"/>
          <ac:spMkLst>
            <pc:docMk/>
            <pc:sldMk cId="2013409583" sldId="274"/>
            <ac:spMk id="16" creationId="{83BA5EF5-1FE9-4BF9-83BB-269BCDDF6156}"/>
          </ac:spMkLst>
        </pc:spChg>
        <pc:spChg chg="add">
          <ac:chgData name="Franklin Vanjour" userId="96c1a96521f8d4b3" providerId="Windows Live" clId="Web-{4B363D9A-2DB5-45E7-999D-2832B02DB784}" dt="2023-09-05T13:52:23.798" v="1078"/>
          <ac:spMkLst>
            <pc:docMk/>
            <pc:sldMk cId="2013409583" sldId="274"/>
            <ac:spMk id="20" creationId="{88853921-7BC9-4BDE-ACAB-133C683C82D6}"/>
          </ac:spMkLst>
        </pc:spChg>
        <pc:spChg chg="add">
          <ac:chgData name="Franklin Vanjour" userId="96c1a96521f8d4b3" providerId="Windows Live" clId="Web-{4B363D9A-2DB5-45E7-999D-2832B02DB784}" dt="2023-09-05T13:52:23.798" v="1078"/>
          <ac:spMkLst>
            <pc:docMk/>
            <pc:sldMk cId="2013409583" sldId="274"/>
            <ac:spMk id="22" creationId="{09192968-3AE7-4470-A61C-97294BB92731}"/>
          </ac:spMkLst>
        </pc:spChg>
        <pc:spChg chg="add">
          <ac:chgData name="Franklin Vanjour" userId="96c1a96521f8d4b3" providerId="Windows Live" clId="Web-{4B363D9A-2DB5-45E7-999D-2832B02DB784}" dt="2023-09-05T13:52:23.798" v="1078"/>
          <ac:spMkLst>
            <pc:docMk/>
            <pc:sldMk cId="2013409583" sldId="274"/>
            <ac:spMk id="24" creationId="{3AB72E55-43E4-4356-BFE8-E2102CB0B505}"/>
          </ac:spMkLst>
        </pc:spChg>
        <pc:cxnChg chg="add">
          <ac:chgData name="Franklin Vanjour" userId="96c1a96521f8d4b3" providerId="Windows Live" clId="Web-{4B363D9A-2DB5-45E7-999D-2832B02DB784}" dt="2023-09-05T13:52:23.798" v="1078"/>
          <ac:cxnSpMkLst>
            <pc:docMk/>
            <pc:sldMk cId="2013409583" sldId="274"/>
            <ac:cxnSpMk id="18" creationId="{4B3BCACB-5880-460B-9606-8C433A9AF99D}"/>
          </ac:cxnSpMkLst>
        </pc:cxnChg>
      </pc:sldChg>
    </pc:docChg>
  </pc:docChgLst>
  <pc:docChgLst>
    <pc:chgData name="Franklin Vanjour" userId="96c1a96521f8d4b3" providerId="Windows Live" clId="Web-{442DDC7E-CA90-403D-B919-3856E46A3901}"/>
    <pc:docChg chg="addSld delSld modSld">
      <pc:chgData name="Franklin Vanjour" userId="96c1a96521f8d4b3" providerId="Windows Live" clId="Web-{442DDC7E-CA90-403D-B919-3856E46A3901}" dt="2023-09-05T19:45:00.323" v="91"/>
      <pc:docMkLst>
        <pc:docMk/>
      </pc:docMkLst>
      <pc:sldChg chg="addSp delSp modSp del">
        <pc:chgData name="Franklin Vanjour" userId="96c1a96521f8d4b3" providerId="Windows Live" clId="Web-{442DDC7E-CA90-403D-B919-3856E46A3901}" dt="2023-09-05T19:29:56.247" v="27"/>
        <pc:sldMkLst>
          <pc:docMk/>
          <pc:sldMk cId="3421545006" sldId="263"/>
        </pc:sldMkLst>
        <pc:spChg chg="add del mod">
          <ac:chgData name="Franklin Vanjour" userId="96c1a96521f8d4b3" providerId="Windows Live" clId="Web-{442DDC7E-CA90-403D-B919-3856E46A3901}" dt="2023-09-05T19:26:27.381" v="4"/>
          <ac:spMkLst>
            <pc:docMk/>
            <pc:sldMk cId="3421545006" sldId="263"/>
            <ac:spMk id="4" creationId="{0251B601-461E-889E-936C-E34270F1B553}"/>
          </ac:spMkLst>
        </pc:spChg>
        <pc:picChg chg="del">
          <ac:chgData name="Franklin Vanjour" userId="96c1a96521f8d4b3" providerId="Windows Live" clId="Web-{442DDC7E-CA90-403D-B919-3856E46A3901}" dt="2023-09-05T19:26:23.553" v="3"/>
          <ac:picMkLst>
            <pc:docMk/>
            <pc:sldMk cId="3421545006" sldId="263"/>
            <ac:picMk id="5" creationId="{D6DB0807-01DF-A573-E297-59A1A14F1BEC}"/>
          </ac:picMkLst>
        </pc:picChg>
        <pc:picChg chg="add mod ord">
          <ac:chgData name="Franklin Vanjour" userId="96c1a96521f8d4b3" providerId="Windows Live" clId="Web-{442DDC7E-CA90-403D-B919-3856E46A3901}" dt="2023-09-05T19:26:54.101" v="8" actId="14100"/>
          <ac:picMkLst>
            <pc:docMk/>
            <pc:sldMk cId="3421545006" sldId="263"/>
            <ac:picMk id="6" creationId="{A1B3E893-C24C-8ABC-0044-46D340A8CBA1}"/>
          </ac:picMkLst>
        </pc:picChg>
      </pc:sldChg>
      <pc:sldChg chg="del">
        <pc:chgData name="Franklin Vanjour" userId="96c1a96521f8d4b3" providerId="Windows Live" clId="Web-{442DDC7E-CA90-403D-B919-3856E46A3901}" dt="2023-09-05T19:29:59.497" v="28"/>
        <pc:sldMkLst>
          <pc:docMk/>
          <pc:sldMk cId="966180743" sldId="264"/>
        </pc:sldMkLst>
      </pc:sldChg>
      <pc:sldChg chg="del">
        <pc:chgData name="Franklin Vanjour" userId="96c1a96521f8d4b3" providerId="Windows Live" clId="Web-{442DDC7E-CA90-403D-B919-3856E46A3901}" dt="2023-09-05T19:30:02.779" v="29"/>
        <pc:sldMkLst>
          <pc:docMk/>
          <pc:sldMk cId="1522023174" sldId="265"/>
        </pc:sldMkLst>
      </pc:sldChg>
      <pc:sldChg chg="del">
        <pc:chgData name="Franklin Vanjour" userId="96c1a96521f8d4b3" providerId="Windows Live" clId="Web-{442DDC7E-CA90-403D-B919-3856E46A3901}" dt="2023-09-05T19:30:14.123" v="30"/>
        <pc:sldMkLst>
          <pc:docMk/>
          <pc:sldMk cId="377417403" sldId="266"/>
        </pc:sldMkLst>
      </pc:sldChg>
      <pc:sldChg chg="modSp">
        <pc:chgData name="Franklin Vanjour" userId="96c1a96521f8d4b3" providerId="Windows Live" clId="Web-{442DDC7E-CA90-403D-B919-3856E46A3901}" dt="2023-09-05T19:25:29.223" v="2" actId="20577"/>
        <pc:sldMkLst>
          <pc:docMk/>
          <pc:sldMk cId="2013409583" sldId="274"/>
        </pc:sldMkLst>
        <pc:spChg chg="mod">
          <ac:chgData name="Franklin Vanjour" userId="96c1a96521f8d4b3" providerId="Windows Live" clId="Web-{442DDC7E-CA90-403D-B919-3856E46A3901}" dt="2023-09-05T19:25:29.223" v="2" actId="20577"/>
          <ac:spMkLst>
            <pc:docMk/>
            <pc:sldMk cId="2013409583" sldId="274"/>
            <ac:spMk id="3" creationId="{08B7448B-5C96-2C47-A26A-B021644D224E}"/>
          </ac:spMkLst>
        </pc:spChg>
      </pc:sldChg>
      <pc:sldChg chg="addSp delSp modSp new mod setBg modClrScheme setClrOvrMap chgLayout">
        <pc:chgData name="Franklin Vanjour" userId="96c1a96521f8d4b3" providerId="Windows Live" clId="Web-{442DDC7E-CA90-403D-B919-3856E46A3901}" dt="2023-09-05T19:29:34.528" v="26"/>
        <pc:sldMkLst>
          <pc:docMk/>
          <pc:sldMk cId="1201348072" sldId="275"/>
        </pc:sldMkLst>
        <pc:spChg chg="del">
          <ac:chgData name="Franklin Vanjour" userId="96c1a96521f8d4b3" providerId="Windows Live" clId="Web-{442DDC7E-CA90-403D-B919-3856E46A3901}" dt="2023-09-05T19:27:55.806" v="10"/>
          <ac:spMkLst>
            <pc:docMk/>
            <pc:sldMk cId="1201348072" sldId="275"/>
            <ac:spMk id="2" creationId="{C10ED3F2-B2B4-5452-CED6-B699CD99EB6B}"/>
          </ac:spMkLst>
        </pc:spChg>
        <pc:spChg chg="del">
          <ac:chgData name="Franklin Vanjour" userId="96c1a96521f8d4b3" providerId="Windows Live" clId="Web-{442DDC7E-CA90-403D-B919-3856E46A3901}" dt="2023-09-05T19:27:55.806" v="10"/>
          <ac:spMkLst>
            <pc:docMk/>
            <pc:sldMk cId="1201348072" sldId="275"/>
            <ac:spMk id="3" creationId="{86E6C5C0-E4EC-FE60-767E-8C9A0B4F411A}"/>
          </ac:spMkLst>
        </pc:spChg>
        <pc:spChg chg="add mod ord">
          <ac:chgData name="Franklin Vanjour" userId="96c1a96521f8d4b3" providerId="Windows Live" clId="Web-{442DDC7E-CA90-403D-B919-3856E46A3901}" dt="2023-09-05T19:29:34.528" v="26"/>
          <ac:spMkLst>
            <pc:docMk/>
            <pc:sldMk cId="1201348072" sldId="275"/>
            <ac:spMk id="5" creationId="{D6EB7037-C537-E309-5599-77393BDEF162}"/>
          </ac:spMkLst>
        </pc:spChg>
        <pc:spChg chg="add del mod ord">
          <ac:chgData name="Franklin Vanjour" userId="96c1a96521f8d4b3" providerId="Windows Live" clId="Web-{442DDC7E-CA90-403D-B919-3856E46A3901}" dt="2023-09-05T19:29:34.528" v="26"/>
          <ac:spMkLst>
            <pc:docMk/>
            <pc:sldMk cId="1201348072" sldId="275"/>
            <ac:spMk id="6" creationId="{03B29534-AD4F-0201-6D93-D8B1846E1521}"/>
          </ac:spMkLst>
        </pc:spChg>
        <pc:spChg chg="add">
          <ac:chgData name="Franklin Vanjour" userId="96c1a96521f8d4b3" providerId="Windows Live" clId="Web-{442DDC7E-CA90-403D-B919-3856E46A3901}" dt="2023-09-05T19:29:34.528" v="26"/>
          <ac:spMkLst>
            <pc:docMk/>
            <pc:sldMk cId="1201348072" sldId="275"/>
            <ac:spMk id="8" creationId="{8A7BA06D-B3FF-4E91-8639-B4569AE3AA23}"/>
          </ac:spMkLst>
        </pc:spChg>
        <pc:spChg chg="add del">
          <ac:chgData name="Franklin Vanjour" userId="96c1a96521f8d4b3" providerId="Windows Live" clId="Web-{442DDC7E-CA90-403D-B919-3856E46A3901}" dt="2023-09-05T19:28:30.307" v="14"/>
          <ac:spMkLst>
            <pc:docMk/>
            <pc:sldMk cId="1201348072" sldId="275"/>
            <ac:spMk id="9" creationId="{8ECBFEF8-9038-4E5E-A5F1-E4DC2303553E}"/>
          </ac:spMkLst>
        </pc:spChg>
        <pc:spChg chg="add">
          <ac:chgData name="Franklin Vanjour" userId="96c1a96521f8d4b3" providerId="Windows Live" clId="Web-{442DDC7E-CA90-403D-B919-3856E46A3901}" dt="2023-09-05T19:29:34.528" v="26"/>
          <ac:spMkLst>
            <pc:docMk/>
            <pc:sldMk cId="1201348072" sldId="275"/>
            <ac:spMk id="10" creationId="{2B30C86D-5A07-48BC-9C9D-6F9A2DB1E9E1}"/>
          </ac:spMkLst>
        </pc:spChg>
        <pc:spChg chg="add del">
          <ac:chgData name="Franklin Vanjour" userId="96c1a96521f8d4b3" providerId="Windows Live" clId="Web-{442DDC7E-CA90-403D-B919-3856E46A3901}" dt="2023-09-05T19:28:30.307" v="14"/>
          <ac:spMkLst>
            <pc:docMk/>
            <pc:sldMk cId="1201348072" sldId="275"/>
            <ac:spMk id="11" creationId="{F37E8EB2-7BE0-4F3D-921C-F4E9C2C14929}"/>
          </ac:spMkLst>
        </pc:spChg>
        <pc:spChg chg="add">
          <ac:chgData name="Franklin Vanjour" userId="96c1a96521f8d4b3" providerId="Windows Live" clId="Web-{442DDC7E-CA90-403D-B919-3856E46A3901}" dt="2023-09-05T19:29:34.528" v="26"/>
          <ac:spMkLst>
            <pc:docMk/>
            <pc:sldMk cId="1201348072" sldId="275"/>
            <ac:spMk id="12" creationId="{0671A8AE-40A1-4631-A6B8-581AFF065482}"/>
          </ac:spMkLst>
        </pc:spChg>
        <pc:spChg chg="add del">
          <ac:chgData name="Franklin Vanjour" userId="96c1a96521f8d4b3" providerId="Windows Live" clId="Web-{442DDC7E-CA90-403D-B919-3856E46A3901}" dt="2023-09-05T19:28:30.307" v="14"/>
          <ac:spMkLst>
            <pc:docMk/>
            <pc:sldMk cId="1201348072" sldId="275"/>
            <ac:spMk id="13" creationId="{E77AE46B-A945-4A7E-9911-903176079DD0}"/>
          </ac:spMkLst>
        </pc:spChg>
        <pc:spChg chg="add">
          <ac:chgData name="Franklin Vanjour" userId="96c1a96521f8d4b3" providerId="Windows Live" clId="Web-{442DDC7E-CA90-403D-B919-3856E46A3901}" dt="2023-09-05T19:29:34.528" v="26"/>
          <ac:spMkLst>
            <pc:docMk/>
            <pc:sldMk cId="1201348072" sldId="275"/>
            <ac:spMk id="14" creationId="{A44CD100-6267-4E62-AA64-2182A3A6A1C0}"/>
          </ac:spMkLst>
        </pc:spChg>
        <pc:spChg chg="add del">
          <ac:chgData name="Franklin Vanjour" userId="96c1a96521f8d4b3" providerId="Windows Live" clId="Web-{442DDC7E-CA90-403D-B919-3856E46A3901}" dt="2023-09-05T19:28:54.667" v="16"/>
          <ac:spMkLst>
            <pc:docMk/>
            <pc:sldMk cId="1201348072" sldId="275"/>
            <ac:spMk id="15" creationId="{8ECBFEF8-9038-4E5E-A5F1-E4DC2303553E}"/>
          </ac:spMkLst>
        </pc:spChg>
        <pc:spChg chg="add del">
          <ac:chgData name="Franklin Vanjour" userId="96c1a96521f8d4b3" providerId="Windows Live" clId="Web-{442DDC7E-CA90-403D-B919-3856E46A3901}" dt="2023-09-05T19:28:54.667" v="16"/>
          <ac:spMkLst>
            <pc:docMk/>
            <pc:sldMk cId="1201348072" sldId="275"/>
            <ac:spMk id="16" creationId="{F37E8EB2-7BE0-4F3D-921C-F4E9C2C14929}"/>
          </ac:spMkLst>
        </pc:spChg>
        <pc:spChg chg="add del">
          <ac:chgData name="Franklin Vanjour" userId="96c1a96521f8d4b3" providerId="Windows Live" clId="Web-{442DDC7E-CA90-403D-B919-3856E46A3901}" dt="2023-09-05T19:28:54.667" v="16"/>
          <ac:spMkLst>
            <pc:docMk/>
            <pc:sldMk cId="1201348072" sldId="275"/>
            <ac:spMk id="17" creationId="{E77AE46B-A945-4A7E-9911-903176079DD0}"/>
          </ac:spMkLst>
        </pc:spChg>
        <pc:picChg chg="add mod">
          <ac:chgData name="Franklin Vanjour" userId="96c1a96521f8d4b3" providerId="Windows Live" clId="Web-{442DDC7E-CA90-403D-B919-3856E46A3901}" dt="2023-09-05T19:29:34.528" v="26"/>
          <ac:picMkLst>
            <pc:docMk/>
            <pc:sldMk cId="1201348072" sldId="275"/>
            <ac:picMk id="4" creationId="{AAF09A7D-7B44-709E-7C42-9DB5CA6886A6}"/>
          </ac:picMkLst>
        </pc:picChg>
      </pc:sldChg>
      <pc:sldChg chg="addSp delSp modSp new del mod setBg setClrOvrMap">
        <pc:chgData name="Franklin Vanjour" userId="96c1a96521f8d4b3" providerId="Windows Live" clId="Web-{442DDC7E-CA90-403D-B919-3856E46A3901}" dt="2023-09-05T19:42:18.068" v="79"/>
        <pc:sldMkLst>
          <pc:docMk/>
          <pc:sldMk cId="2688904380" sldId="276"/>
        </pc:sldMkLst>
        <pc:spChg chg="mod ord">
          <ac:chgData name="Franklin Vanjour" userId="96c1a96521f8d4b3" providerId="Windows Live" clId="Web-{442DDC7E-CA90-403D-B919-3856E46A3901}" dt="2023-09-05T19:41:00.206" v="73"/>
          <ac:spMkLst>
            <pc:docMk/>
            <pc:sldMk cId="2688904380" sldId="276"/>
            <ac:spMk id="2" creationId="{25694157-364F-921B-AE5D-7987FD47ACEA}"/>
          </ac:spMkLst>
        </pc:spChg>
        <pc:spChg chg="del">
          <ac:chgData name="Franklin Vanjour" userId="96c1a96521f8d4b3" providerId="Windows Live" clId="Web-{442DDC7E-CA90-403D-B919-3856E46A3901}" dt="2023-09-05T19:35:27.883" v="34"/>
          <ac:spMkLst>
            <pc:docMk/>
            <pc:sldMk cId="2688904380" sldId="276"/>
            <ac:spMk id="3" creationId="{6ABBA574-00D6-D4C2-B15F-5824118102D7}"/>
          </ac:spMkLst>
        </pc:spChg>
        <pc:spChg chg="add mod">
          <ac:chgData name="Franklin Vanjour" userId="96c1a96521f8d4b3" providerId="Windows Live" clId="Web-{442DDC7E-CA90-403D-B919-3856E46A3901}" dt="2023-09-05T19:41:46.895" v="78"/>
          <ac:spMkLst>
            <pc:docMk/>
            <pc:sldMk cId="2688904380" sldId="276"/>
            <ac:spMk id="6" creationId="{8AFF42F3-1789-62E2-B213-3AA7327BD9D8}"/>
          </ac:spMkLst>
        </pc:spChg>
        <pc:spChg chg="add del">
          <ac:chgData name="Franklin Vanjour" userId="96c1a96521f8d4b3" providerId="Windows Live" clId="Web-{442DDC7E-CA90-403D-B919-3856E46A3901}" dt="2023-09-05T19:37:02.308" v="54"/>
          <ac:spMkLst>
            <pc:docMk/>
            <pc:sldMk cId="2688904380" sldId="276"/>
            <ac:spMk id="9" creationId="{8A7BA06D-B3FF-4E91-8639-B4569AE3AA23}"/>
          </ac:spMkLst>
        </pc:spChg>
        <pc:spChg chg="add del">
          <ac:chgData name="Franklin Vanjour" userId="96c1a96521f8d4b3" providerId="Windows Live" clId="Web-{442DDC7E-CA90-403D-B919-3856E46A3901}" dt="2023-09-05T19:37:02.308" v="54"/>
          <ac:spMkLst>
            <pc:docMk/>
            <pc:sldMk cId="2688904380" sldId="276"/>
            <ac:spMk id="11" creationId="{2B30C86D-5A07-48BC-9C9D-6F9A2DB1E9E1}"/>
          </ac:spMkLst>
        </pc:spChg>
        <pc:spChg chg="add del">
          <ac:chgData name="Franklin Vanjour" userId="96c1a96521f8d4b3" providerId="Windows Live" clId="Web-{442DDC7E-CA90-403D-B919-3856E46A3901}" dt="2023-09-05T19:37:02.308" v="54"/>
          <ac:spMkLst>
            <pc:docMk/>
            <pc:sldMk cId="2688904380" sldId="276"/>
            <ac:spMk id="13" creationId="{407C9FC5-0C1E-42A8-97E6-F940775A0575}"/>
          </ac:spMkLst>
        </pc:spChg>
        <pc:spChg chg="add del">
          <ac:chgData name="Franklin Vanjour" userId="96c1a96521f8d4b3" providerId="Windows Live" clId="Web-{442DDC7E-CA90-403D-B919-3856E46A3901}" dt="2023-09-05T19:37:02.308" v="54"/>
          <ac:spMkLst>
            <pc:docMk/>
            <pc:sldMk cId="2688904380" sldId="276"/>
            <ac:spMk id="15" creationId="{9EE371B4-A1D9-4EFE-8FE1-000495831EFA}"/>
          </ac:spMkLst>
        </pc:spChg>
        <pc:spChg chg="add del">
          <ac:chgData name="Franklin Vanjour" userId="96c1a96521f8d4b3" providerId="Windows Live" clId="Web-{442DDC7E-CA90-403D-B919-3856E46A3901}" dt="2023-09-05T19:37:02.308" v="54"/>
          <ac:spMkLst>
            <pc:docMk/>
            <pc:sldMk cId="2688904380" sldId="276"/>
            <ac:spMk id="17" creationId="{2E19C174-9C7C-461E-970B-432019901562}"/>
          </ac:spMkLst>
        </pc:spChg>
        <pc:spChg chg="add del">
          <ac:chgData name="Franklin Vanjour" userId="96c1a96521f8d4b3" providerId="Windows Live" clId="Web-{442DDC7E-CA90-403D-B919-3856E46A3901}" dt="2023-09-05T19:41:00.206" v="73"/>
          <ac:spMkLst>
            <pc:docMk/>
            <pc:sldMk cId="2688904380" sldId="276"/>
            <ac:spMk id="19" creationId="{8A7BA06D-B3FF-4E91-8639-B4569AE3AA23}"/>
          </ac:spMkLst>
        </pc:spChg>
        <pc:spChg chg="add del">
          <ac:chgData name="Franklin Vanjour" userId="96c1a96521f8d4b3" providerId="Windows Live" clId="Web-{442DDC7E-CA90-403D-B919-3856E46A3901}" dt="2023-09-05T19:41:00.206" v="73"/>
          <ac:spMkLst>
            <pc:docMk/>
            <pc:sldMk cId="2688904380" sldId="276"/>
            <ac:spMk id="20" creationId="{2B30C86D-5A07-48BC-9C9D-6F9A2DB1E9E1}"/>
          </ac:spMkLst>
        </pc:spChg>
        <pc:spChg chg="add del">
          <ac:chgData name="Franklin Vanjour" userId="96c1a96521f8d4b3" providerId="Windows Live" clId="Web-{442DDC7E-CA90-403D-B919-3856E46A3901}" dt="2023-09-05T19:41:00.206" v="73"/>
          <ac:spMkLst>
            <pc:docMk/>
            <pc:sldMk cId="2688904380" sldId="276"/>
            <ac:spMk id="21" creationId="{0671A8AE-40A1-4631-A6B8-581AFF065482}"/>
          </ac:spMkLst>
        </pc:spChg>
        <pc:spChg chg="add del">
          <ac:chgData name="Franklin Vanjour" userId="96c1a96521f8d4b3" providerId="Windows Live" clId="Web-{442DDC7E-CA90-403D-B919-3856E46A3901}" dt="2023-09-05T19:41:00.206" v="73"/>
          <ac:spMkLst>
            <pc:docMk/>
            <pc:sldMk cId="2688904380" sldId="276"/>
            <ac:spMk id="22" creationId="{A44CD100-6267-4E62-AA64-2182A3A6A1C0}"/>
          </ac:spMkLst>
        </pc:spChg>
        <pc:spChg chg="add">
          <ac:chgData name="Franklin Vanjour" userId="96c1a96521f8d4b3" providerId="Windows Live" clId="Web-{442DDC7E-CA90-403D-B919-3856E46A3901}" dt="2023-09-05T19:41:00.206" v="73"/>
          <ac:spMkLst>
            <pc:docMk/>
            <pc:sldMk cId="2688904380" sldId="276"/>
            <ac:spMk id="27" creationId="{8A7BA06D-B3FF-4E91-8639-B4569AE3AA23}"/>
          </ac:spMkLst>
        </pc:spChg>
        <pc:spChg chg="add">
          <ac:chgData name="Franklin Vanjour" userId="96c1a96521f8d4b3" providerId="Windows Live" clId="Web-{442DDC7E-CA90-403D-B919-3856E46A3901}" dt="2023-09-05T19:41:00.206" v="73"/>
          <ac:spMkLst>
            <pc:docMk/>
            <pc:sldMk cId="2688904380" sldId="276"/>
            <ac:spMk id="29" creationId="{2B30C86D-5A07-48BC-9C9D-6F9A2DB1E9E1}"/>
          </ac:spMkLst>
        </pc:spChg>
        <pc:spChg chg="add">
          <ac:chgData name="Franklin Vanjour" userId="96c1a96521f8d4b3" providerId="Windows Live" clId="Web-{442DDC7E-CA90-403D-B919-3856E46A3901}" dt="2023-09-05T19:41:00.206" v="73"/>
          <ac:spMkLst>
            <pc:docMk/>
            <pc:sldMk cId="2688904380" sldId="276"/>
            <ac:spMk id="31" creationId="{407C9FC5-0C1E-42A8-97E6-F940775A0575}"/>
          </ac:spMkLst>
        </pc:spChg>
        <pc:spChg chg="add">
          <ac:chgData name="Franklin Vanjour" userId="96c1a96521f8d4b3" providerId="Windows Live" clId="Web-{442DDC7E-CA90-403D-B919-3856E46A3901}" dt="2023-09-05T19:41:00.206" v="73"/>
          <ac:spMkLst>
            <pc:docMk/>
            <pc:sldMk cId="2688904380" sldId="276"/>
            <ac:spMk id="33" creationId="{9EE371B4-A1D9-4EFE-8FE1-000495831EFA}"/>
          </ac:spMkLst>
        </pc:spChg>
        <pc:spChg chg="add">
          <ac:chgData name="Franklin Vanjour" userId="96c1a96521f8d4b3" providerId="Windows Live" clId="Web-{442DDC7E-CA90-403D-B919-3856E46A3901}" dt="2023-09-05T19:41:00.206" v="73"/>
          <ac:spMkLst>
            <pc:docMk/>
            <pc:sldMk cId="2688904380" sldId="276"/>
            <ac:spMk id="35" creationId="{2E19C174-9C7C-461E-970B-432019901562}"/>
          </ac:spMkLst>
        </pc:spChg>
        <pc:picChg chg="add del mod ord">
          <ac:chgData name="Franklin Vanjour" userId="96c1a96521f8d4b3" providerId="Windows Live" clId="Web-{442DDC7E-CA90-403D-B919-3856E46A3901}" dt="2023-09-05T19:41:46.895" v="78"/>
          <ac:picMkLst>
            <pc:docMk/>
            <pc:sldMk cId="2688904380" sldId="276"/>
            <ac:picMk id="4" creationId="{E65CB3F5-EAB4-A410-1F30-9A36812314F1}"/>
          </ac:picMkLst>
        </pc:picChg>
      </pc:sldChg>
      <pc:sldChg chg="addSp delSp modSp new mod setBg">
        <pc:chgData name="Franklin Vanjour" userId="96c1a96521f8d4b3" providerId="Windows Live" clId="Web-{442DDC7E-CA90-403D-B919-3856E46A3901}" dt="2023-09-05T19:40:29.065" v="72" actId="1076"/>
        <pc:sldMkLst>
          <pc:docMk/>
          <pc:sldMk cId="519113146" sldId="277"/>
        </pc:sldMkLst>
        <pc:spChg chg="mod">
          <ac:chgData name="Franklin Vanjour" userId="96c1a96521f8d4b3" providerId="Windows Live" clId="Web-{442DDC7E-CA90-403D-B919-3856E46A3901}" dt="2023-09-05T19:39:56.720" v="67"/>
          <ac:spMkLst>
            <pc:docMk/>
            <pc:sldMk cId="519113146" sldId="277"/>
            <ac:spMk id="2" creationId="{E2E6C2DE-57A3-5419-DACF-78FCEEF951EA}"/>
          </ac:spMkLst>
        </pc:spChg>
        <pc:spChg chg="del">
          <ac:chgData name="Franklin Vanjour" userId="96c1a96521f8d4b3" providerId="Windows Live" clId="Web-{442DDC7E-CA90-403D-B919-3856E46A3901}" dt="2023-09-05T19:39:10.671" v="56"/>
          <ac:spMkLst>
            <pc:docMk/>
            <pc:sldMk cId="519113146" sldId="277"/>
            <ac:spMk id="3" creationId="{B1309190-A5EF-7CD0-EA81-157A04662ED0}"/>
          </ac:spMkLst>
        </pc:spChg>
        <pc:spChg chg="add del">
          <ac:chgData name="Franklin Vanjour" userId="96c1a96521f8d4b3" providerId="Windows Live" clId="Web-{442DDC7E-CA90-403D-B919-3856E46A3901}" dt="2023-09-05T19:39:56.720" v="67"/>
          <ac:spMkLst>
            <pc:docMk/>
            <pc:sldMk cId="519113146" sldId="277"/>
            <ac:spMk id="8" creationId="{E712DFB4-9A0F-74C1-D08C-8BB2288FBE24}"/>
          </ac:spMkLst>
        </pc:spChg>
        <pc:spChg chg="add del">
          <ac:chgData name="Franklin Vanjour" userId="96c1a96521f8d4b3" providerId="Windows Live" clId="Web-{442DDC7E-CA90-403D-B919-3856E46A3901}" dt="2023-09-05T19:39:56.720" v="67"/>
          <ac:spMkLst>
            <pc:docMk/>
            <pc:sldMk cId="519113146" sldId="277"/>
            <ac:spMk id="11" creationId="{66E48AFA-8884-4F68-A44F-D2C1E8609C5A}"/>
          </ac:spMkLst>
        </pc:spChg>
        <pc:spChg chg="add del">
          <ac:chgData name="Franklin Vanjour" userId="96c1a96521f8d4b3" providerId="Windows Live" clId="Web-{442DDC7E-CA90-403D-B919-3856E46A3901}" dt="2023-09-05T19:39:56.720" v="67"/>
          <ac:spMkLst>
            <pc:docMk/>
            <pc:sldMk cId="519113146" sldId="277"/>
            <ac:spMk id="13" creationId="{969D19A6-08CB-498C-93EC-3FFB021FC68A}"/>
          </ac:spMkLst>
        </pc:spChg>
        <pc:picChg chg="add mod ord">
          <ac:chgData name="Franklin Vanjour" userId="96c1a96521f8d4b3" providerId="Windows Live" clId="Web-{442DDC7E-CA90-403D-B919-3856E46A3901}" dt="2023-09-05T19:40:29.065" v="72" actId="1076"/>
          <ac:picMkLst>
            <pc:docMk/>
            <pc:sldMk cId="519113146" sldId="277"/>
            <ac:picMk id="4" creationId="{2E05C9A6-81D6-C89E-7CFA-27A39C1C5684}"/>
          </ac:picMkLst>
        </pc:picChg>
      </pc:sldChg>
      <pc:sldChg chg="new del">
        <pc:chgData name="Franklin Vanjour" userId="96c1a96521f8d4b3" providerId="Windows Live" clId="Web-{442DDC7E-CA90-403D-B919-3856E46A3901}" dt="2023-09-05T19:43:43.665" v="85"/>
        <pc:sldMkLst>
          <pc:docMk/>
          <pc:sldMk cId="592535555" sldId="278"/>
        </pc:sldMkLst>
      </pc:sldChg>
      <pc:sldChg chg="addSp delSp modSp add replId">
        <pc:chgData name="Franklin Vanjour" userId="96c1a96521f8d4b3" providerId="Windows Live" clId="Web-{442DDC7E-CA90-403D-B919-3856E46A3901}" dt="2023-09-05T19:43:12.445" v="83"/>
        <pc:sldMkLst>
          <pc:docMk/>
          <pc:sldMk cId="4187038824" sldId="279"/>
        </pc:sldMkLst>
        <pc:spChg chg="mod">
          <ac:chgData name="Franklin Vanjour" userId="96c1a96521f8d4b3" providerId="Windows Live" clId="Web-{442DDC7E-CA90-403D-B919-3856E46A3901}" dt="2023-09-05T19:41:30.285" v="76" actId="20577"/>
          <ac:spMkLst>
            <pc:docMk/>
            <pc:sldMk cId="4187038824" sldId="279"/>
            <ac:spMk id="2" creationId="{E2E6C2DE-57A3-5419-DACF-78FCEEF951EA}"/>
          </ac:spMkLst>
        </pc:spChg>
        <pc:spChg chg="add del mod">
          <ac:chgData name="Franklin Vanjour" userId="96c1a96521f8d4b3" providerId="Windows Live" clId="Web-{442DDC7E-CA90-403D-B919-3856E46A3901}" dt="2023-09-05T19:43:12.445" v="83"/>
          <ac:spMkLst>
            <pc:docMk/>
            <pc:sldMk cId="4187038824" sldId="279"/>
            <ac:spMk id="6" creationId="{85C4D7D1-EA0A-AC2C-2D97-E55B27AEC1F7}"/>
          </ac:spMkLst>
        </pc:spChg>
        <pc:picChg chg="add del mod">
          <ac:chgData name="Franklin Vanjour" userId="96c1a96521f8d4b3" providerId="Windows Live" clId="Web-{442DDC7E-CA90-403D-B919-3856E46A3901}" dt="2023-09-05T19:43:07.023" v="81"/>
          <ac:picMkLst>
            <pc:docMk/>
            <pc:sldMk cId="4187038824" sldId="279"/>
            <ac:picMk id="3" creationId="{B374A294-85F5-EBFB-31B1-E04936362478}"/>
          </ac:picMkLst>
        </pc:picChg>
        <pc:picChg chg="del">
          <ac:chgData name="Franklin Vanjour" userId="96c1a96521f8d4b3" providerId="Windows Live" clId="Web-{442DDC7E-CA90-403D-B919-3856E46A3901}" dt="2023-09-05T19:43:08.835" v="82"/>
          <ac:picMkLst>
            <pc:docMk/>
            <pc:sldMk cId="4187038824" sldId="279"/>
            <ac:picMk id="4" creationId="{2E05C9A6-81D6-C89E-7CFA-27A39C1C5684}"/>
          </ac:picMkLst>
        </pc:picChg>
        <pc:picChg chg="add mod ord">
          <ac:chgData name="Franklin Vanjour" userId="96c1a96521f8d4b3" providerId="Windows Live" clId="Web-{442DDC7E-CA90-403D-B919-3856E46A3901}" dt="2023-09-05T19:43:12.445" v="83"/>
          <ac:picMkLst>
            <pc:docMk/>
            <pc:sldMk cId="4187038824" sldId="279"/>
            <ac:picMk id="7" creationId="{2284424C-4C94-9CC0-4492-DAD2B0C806A2}"/>
          </ac:picMkLst>
        </pc:picChg>
      </pc:sldChg>
      <pc:sldChg chg="addSp delSp modSp add replId">
        <pc:chgData name="Franklin Vanjour" userId="96c1a96521f8d4b3" providerId="Windows Live" clId="Web-{442DDC7E-CA90-403D-B919-3856E46A3901}" dt="2023-09-05T19:45:00.323" v="91"/>
        <pc:sldMkLst>
          <pc:docMk/>
          <pc:sldMk cId="74639535" sldId="280"/>
        </pc:sldMkLst>
        <pc:spChg chg="mod">
          <ac:chgData name="Franklin Vanjour" userId="96c1a96521f8d4b3" providerId="Windows Live" clId="Web-{442DDC7E-CA90-403D-B919-3856E46A3901}" dt="2023-09-05T19:44:54.839" v="89" actId="20577"/>
          <ac:spMkLst>
            <pc:docMk/>
            <pc:sldMk cId="74639535" sldId="280"/>
            <ac:spMk id="2" creationId="{E2E6C2DE-57A3-5419-DACF-78FCEEF951EA}"/>
          </ac:spMkLst>
        </pc:spChg>
        <pc:spChg chg="add del mod">
          <ac:chgData name="Franklin Vanjour" userId="96c1a96521f8d4b3" providerId="Windows Live" clId="Web-{442DDC7E-CA90-403D-B919-3856E46A3901}" dt="2023-09-05T19:45:00.323" v="91"/>
          <ac:spMkLst>
            <pc:docMk/>
            <pc:sldMk cId="74639535" sldId="280"/>
            <ac:spMk id="4" creationId="{818DB723-2129-50FE-7EB4-A6BDD1039177}"/>
          </ac:spMkLst>
        </pc:spChg>
        <pc:picChg chg="add mod ord">
          <ac:chgData name="Franklin Vanjour" userId="96c1a96521f8d4b3" providerId="Windows Live" clId="Web-{442DDC7E-CA90-403D-B919-3856E46A3901}" dt="2023-09-05T19:45:00.323" v="91"/>
          <ac:picMkLst>
            <pc:docMk/>
            <pc:sldMk cId="74639535" sldId="280"/>
            <ac:picMk id="5" creationId="{C11C8B82-B815-AE35-CA61-F0BDAEF5FA80}"/>
          </ac:picMkLst>
        </pc:picChg>
        <pc:picChg chg="del">
          <ac:chgData name="Franklin Vanjour" userId="96c1a96521f8d4b3" providerId="Windows Live" clId="Web-{442DDC7E-CA90-403D-B919-3856E46A3901}" dt="2023-09-05T19:44:56.386" v="90"/>
          <ac:picMkLst>
            <pc:docMk/>
            <pc:sldMk cId="74639535" sldId="280"/>
            <ac:picMk id="7" creationId="{2284424C-4C94-9CC0-4492-DAD2B0C806A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C8B55B-F162-47DF-A23B-F956D36E3C72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BF42347-B36B-44CF-8846-76DB1D230F99}">
      <dgm:prSet/>
      <dgm:spPr/>
      <dgm:t>
        <a:bodyPr/>
        <a:lstStyle/>
        <a:p>
          <a:r>
            <a:rPr lang="en-GB"/>
            <a:t>Learning new libraries: Plotly and Dash</a:t>
          </a:r>
          <a:endParaRPr lang="en-US"/>
        </a:p>
      </dgm:t>
    </dgm:pt>
    <dgm:pt modelId="{FCBDE829-1CA1-4F49-9564-7810C7DBD297}" type="parTrans" cxnId="{A6ABCC70-11A3-46F5-AC79-DA94576E2E5B}">
      <dgm:prSet/>
      <dgm:spPr/>
      <dgm:t>
        <a:bodyPr/>
        <a:lstStyle/>
        <a:p>
          <a:endParaRPr lang="en-US"/>
        </a:p>
      </dgm:t>
    </dgm:pt>
    <dgm:pt modelId="{F5D3F54E-BF2F-4FB6-B152-3D6FCEB86909}" type="sibTrans" cxnId="{A6ABCC70-11A3-46F5-AC79-DA94576E2E5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395338B-E24B-4727-805D-FD00602A63EF}">
      <dgm:prSet/>
      <dgm:spPr/>
      <dgm:t>
        <a:bodyPr/>
        <a:lstStyle/>
        <a:p>
          <a:r>
            <a:rPr lang="en-GB"/>
            <a:t>Identifying which:</a:t>
          </a:r>
          <a:endParaRPr lang="en-US"/>
        </a:p>
      </dgm:t>
    </dgm:pt>
    <dgm:pt modelId="{D125D0C9-3D96-4933-8124-895A669294C6}" type="parTrans" cxnId="{C54F65CC-A5C4-48B2-AE05-12BDCDFC376C}">
      <dgm:prSet/>
      <dgm:spPr/>
      <dgm:t>
        <a:bodyPr/>
        <a:lstStyle/>
        <a:p>
          <a:endParaRPr lang="en-US"/>
        </a:p>
      </dgm:t>
    </dgm:pt>
    <dgm:pt modelId="{1D486694-BE5F-43AB-A5FF-F7A2C8327743}" type="sibTrans" cxnId="{C54F65CC-A5C4-48B2-AE05-12BDCDFC376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A5A9CAA-E56F-4C22-8E25-8775FD1F9BF0}">
      <dgm:prSet/>
      <dgm:spPr/>
      <dgm:t>
        <a:bodyPr/>
        <a:lstStyle/>
        <a:p>
          <a:r>
            <a:rPr lang="en-GB"/>
            <a:t>Analysis to perform</a:t>
          </a:r>
          <a:endParaRPr lang="en-US"/>
        </a:p>
      </dgm:t>
    </dgm:pt>
    <dgm:pt modelId="{DE6751AA-32DA-4959-B990-68B5A57BDC9A}" type="parTrans" cxnId="{BEC5F85F-11BD-4D7D-8AE6-7B4CF59D69A6}">
      <dgm:prSet/>
      <dgm:spPr/>
      <dgm:t>
        <a:bodyPr/>
        <a:lstStyle/>
        <a:p>
          <a:endParaRPr lang="en-US"/>
        </a:p>
      </dgm:t>
    </dgm:pt>
    <dgm:pt modelId="{7D2AC3D4-671C-45C1-86DE-401CF83E5AB3}" type="sibTrans" cxnId="{BEC5F85F-11BD-4D7D-8AE6-7B4CF59D69A6}">
      <dgm:prSet/>
      <dgm:spPr/>
      <dgm:t>
        <a:bodyPr/>
        <a:lstStyle/>
        <a:p>
          <a:endParaRPr lang="en-US"/>
        </a:p>
      </dgm:t>
    </dgm:pt>
    <dgm:pt modelId="{5EE558EC-B406-41F0-B8AB-7EB2CD00D95A}">
      <dgm:prSet/>
      <dgm:spPr/>
      <dgm:t>
        <a:bodyPr/>
        <a:lstStyle/>
        <a:p>
          <a:r>
            <a:rPr lang="en-GB"/>
            <a:t>Plot to visualize</a:t>
          </a:r>
          <a:endParaRPr lang="en-US"/>
        </a:p>
      </dgm:t>
    </dgm:pt>
    <dgm:pt modelId="{6C3C35CF-8498-4D08-902C-A5E062831348}" type="parTrans" cxnId="{FDA0E5D8-C911-482B-A193-536CB93729EA}">
      <dgm:prSet/>
      <dgm:spPr/>
      <dgm:t>
        <a:bodyPr/>
        <a:lstStyle/>
        <a:p>
          <a:endParaRPr lang="en-US"/>
        </a:p>
      </dgm:t>
    </dgm:pt>
    <dgm:pt modelId="{22042439-2815-4DF5-962F-764AC21A9AF7}" type="sibTrans" cxnId="{FDA0E5D8-C911-482B-A193-536CB93729EA}">
      <dgm:prSet/>
      <dgm:spPr/>
      <dgm:t>
        <a:bodyPr/>
        <a:lstStyle/>
        <a:p>
          <a:endParaRPr lang="en-US"/>
        </a:p>
      </dgm:t>
    </dgm:pt>
    <dgm:pt modelId="{24701B8A-A855-4E7A-A213-94C50D15DC32}">
      <dgm:prSet/>
      <dgm:spPr/>
      <dgm:t>
        <a:bodyPr/>
        <a:lstStyle/>
        <a:p>
          <a:r>
            <a:rPr lang="en-GB"/>
            <a:t>Resolving memory issues due to:</a:t>
          </a:r>
          <a:endParaRPr lang="en-US"/>
        </a:p>
      </dgm:t>
    </dgm:pt>
    <dgm:pt modelId="{873B3870-F784-4041-A903-859EFFA9E270}" type="parTrans" cxnId="{022CD3BE-FCE3-4D78-B4E8-899AE6273417}">
      <dgm:prSet/>
      <dgm:spPr/>
      <dgm:t>
        <a:bodyPr/>
        <a:lstStyle/>
        <a:p>
          <a:endParaRPr lang="en-US"/>
        </a:p>
      </dgm:t>
    </dgm:pt>
    <dgm:pt modelId="{F17B2A05-69F8-415C-BFF0-3B499762503A}" type="sibTrans" cxnId="{022CD3BE-FCE3-4D78-B4E8-899AE627341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861FF88-03EE-46A5-AE57-E4AABD88DDE7}">
      <dgm:prSet/>
      <dgm:spPr/>
      <dgm:t>
        <a:bodyPr/>
        <a:lstStyle/>
        <a:p>
          <a:r>
            <a:rPr lang="en-GB"/>
            <a:t>Multiple Interactive Plots</a:t>
          </a:r>
          <a:endParaRPr lang="en-US"/>
        </a:p>
      </dgm:t>
    </dgm:pt>
    <dgm:pt modelId="{6F061315-CAA7-4D35-8DDD-33DF15C81BB6}" type="parTrans" cxnId="{88DA325A-5789-4D8B-90D1-198A5F6505A6}">
      <dgm:prSet/>
      <dgm:spPr/>
      <dgm:t>
        <a:bodyPr/>
        <a:lstStyle/>
        <a:p>
          <a:endParaRPr lang="en-US"/>
        </a:p>
      </dgm:t>
    </dgm:pt>
    <dgm:pt modelId="{EF5347CB-3EE6-4EE1-B853-3B07A7BEDF7C}" type="sibTrans" cxnId="{88DA325A-5789-4D8B-90D1-198A5F6505A6}">
      <dgm:prSet/>
      <dgm:spPr/>
      <dgm:t>
        <a:bodyPr/>
        <a:lstStyle/>
        <a:p>
          <a:endParaRPr lang="en-US"/>
        </a:p>
      </dgm:t>
    </dgm:pt>
    <dgm:pt modelId="{A871D57B-70F3-4EAA-9469-8CBB2B9860F7}">
      <dgm:prSet/>
      <dgm:spPr/>
      <dgm:t>
        <a:bodyPr/>
        <a:lstStyle/>
        <a:p>
          <a:r>
            <a:rPr lang="en-GB"/>
            <a:t>Extremely Large Dataset (32 million rows)</a:t>
          </a:r>
          <a:endParaRPr lang="en-US"/>
        </a:p>
      </dgm:t>
    </dgm:pt>
    <dgm:pt modelId="{4E573D5F-E861-4E4C-9DB7-3782A569631A}" type="parTrans" cxnId="{430F956F-3161-42AB-ABB8-A7DA719F25B4}">
      <dgm:prSet/>
      <dgm:spPr/>
      <dgm:t>
        <a:bodyPr/>
        <a:lstStyle/>
        <a:p>
          <a:endParaRPr lang="en-US"/>
        </a:p>
      </dgm:t>
    </dgm:pt>
    <dgm:pt modelId="{55299146-F5D3-4F03-B704-C506A9B61FCE}" type="sibTrans" cxnId="{430F956F-3161-42AB-ABB8-A7DA719F25B4}">
      <dgm:prSet/>
      <dgm:spPr/>
      <dgm:t>
        <a:bodyPr/>
        <a:lstStyle/>
        <a:p>
          <a:endParaRPr lang="en-US"/>
        </a:p>
      </dgm:t>
    </dgm:pt>
    <dgm:pt modelId="{4649C5F6-8D94-407C-B4DB-6B9D484CE72A}" type="pres">
      <dgm:prSet presAssocID="{17C8B55B-F162-47DF-A23B-F956D36E3C72}" presName="Name0" presStyleCnt="0">
        <dgm:presLayoutVars>
          <dgm:animLvl val="lvl"/>
          <dgm:resizeHandles val="exact"/>
        </dgm:presLayoutVars>
      </dgm:prSet>
      <dgm:spPr/>
    </dgm:pt>
    <dgm:pt modelId="{401D6E5E-BA77-4D7B-8484-A3B2F2D7EE89}" type="pres">
      <dgm:prSet presAssocID="{BBF42347-B36B-44CF-8846-76DB1D230F99}" presName="compositeNode" presStyleCnt="0">
        <dgm:presLayoutVars>
          <dgm:bulletEnabled val="1"/>
        </dgm:presLayoutVars>
      </dgm:prSet>
      <dgm:spPr/>
    </dgm:pt>
    <dgm:pt modelId="{EBB0437B-4FF2-4964-BB4D-4D13AEBF172F}" type="pres">
      <dgm:prSet presAssocID="{BBF42347-B36B-44CF-8846-76DB1D230F99}" presName="bgRect" presStyleLbl="bgAccFollowNode1" presStyleIdx="0" presStyleCnt="3"/>
      <dgm:spPr/>
    </dgm:pt>
    <dgm:pt modelId="{AAE24B66-13A2-4D45-905C-273E48C5F99C}" type="pres">
      <dgm:prSet presAssocID="{F5D3F54E-BF2F-4FB6-B152-3D6FCEB86909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D13BE68B-C399-453F-A898-910D920AD674}" type="pres">
      <dgm:prSet presAssocID="{BBF42347-B36B-44CF-8846-76DB1D230F99}" presName="bottomLine" presStyleLbl="alignNode1" presStyleIdx="1" presStyleCnt="6">
        <dgm:presLayoutVars/>
      </dgm:prSet>
      <dgm:spPr/>
    </dgm:pt>
    <dgm:pt modelId="{ECF03FE3-40D1-4207-946E-4612E360D0C2}" type="pres">
      <dgm:prSet presAssocID="{BBF42347-B36B-44CF-8846-76DB1D230F99}" presName="nodeText" presStyleLbl="bgAccFollowNode1" presStyleIdx="0" presStyleCnt="3">
        <dgm:presLayoutVars>
          <dgm:bulletEnabled val="1"/>
        </dgm:presLayoutVars>
      </dgm:prSet>
      <dgm:spPr/>
    </dgm:pt>
    <dgm:pt modelId="{6A5BAE04-2749-4592-9CE1-7B5BFE9523C4}" type="pres">
      <dgm:prSet presAssocID="{F5D3F54E-BF2F-4FB6-B152-3D6FCEB86909}" presName="sibTrans" presStyleCnt="0"/>
      <dgm:spPr/>
    </dgm:pt>
    <dgm:pt modelId="{8565D175-FFDE-4820-B8D2-AE42E593FEBC}" type="pres">
      <dgm:prSet presAssocID="{2395338B-E24B-4727-805D-FD00602A63EF}" presName="compositeNode" presStyleCnt="0">
        <dgm:presLayoutVars>
          <dgm:bulletEnabled val="1"/>
        </dgm:presLayoutVars>
      </dgm:prSet>
      <dgm:spPr/>
    </dgm:pt>
    <dgm:pt modelId="{2D4037FF-8402-4A59-8BFF-45E2C1CC489C}" type="pres">
      <dgm:prSet presAssocID="{2395338B-E24B-4727-805D-FD00602A63EF}" presName="bgRect" presStyleLbl="bgAccFollowNode1" presStyleIdx="1" presStyleCnt="3"/>
      <dgm:spPr/>
    </dgm:pt>
    <dgm:pt modelId="{EC95C512-50F2-4CAB-901C-31F73106B2C0}" type="pres">
      <dgm:prSet presAssocID="{1D486694-BE5F-43AB-A5FF-F7A2C8327743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75B346C-F5F0-4C40-946D-C232E6FB98DB}" type="pres">
      <dgm:prSet presAssocID="{2395338B-E24B-4727-805D-FD00602A63EF}" presName="bottomLine" presStyleLbl="alignNode1" presStyleIdx="3" presStyleCnt="6">
        <dgm:presLayoutVars/>
      </dgm:prSet>
      <dgm:spPr/>
    </dgm:pt>
    <dgm:pt modelId="{A0B9F688-3D0C-431E-BC23-E48AAA81822B}" type="pres">
      <dgm:prSet presAssocID="{2395338B-E24B-4727-805D-FD00602A63EF}" presName="nodeText" presStyleLbl="bgAccFollowNode1" presStyleIdx="1" presStyleCnt="3">
        <dgm:presLayoutVars>
          <dgm:bulletEnabled val="1"/>
        </dgm:presLayoutVars>
      </dgm:prSet>
      <dgm:spPr/>
    </dgm:pt>
    <dgm:pt modelId="{CC8F7915-4A65-4421-ABAB-F14C42299932}" type="pres">
      <dgm:prSet presAssocID="{1D486694-BE5F-43AB-A5FF-F7A2C8327743}" presName="sibTrans" presStyleCnt="0"/>
      <dgm:spPr/>
    </dgm:pt>
    <dgm:pt modelId="{0D646FF7-6572-4AE0-AB1E-2AC9C97A6DE1}" type="pres">
      <dgm:prSet presAssocID="{24701B8A-A855-4E7A-A213-94C50D15DC32}" presName="compositeNode" presStyleCnt="0">
        <dgm:presLayoutVars>
          <dgm:bulletEnabled val="1"/>
        </dgm:presLayoutVars>
      </dgm:prSet>
      <dgm:spPr/>
    </dgm:pt>
    <dgm:pt modelId="{4D32158D-7747-45C0-BCF5-1D126DA9D2C1}" type="pres">
      <dgm:prSet presAssocID="{24701B8A-A855-4E7A-A213-94C50D15DC32}" presName="bgRect" presStyleLbl="bgAccFollowNode1" presStyleIdx="2" presStyleCnt="3"/>
      <dgm:spPr/>
    </dgm:pt>
    <dgm:pt modelId="{D9A3D3D0-B6C1-45F7-A9D1-4EB94D8A5FDC}" type="pres">
      <dgm:prSet presAssocID="{F17B2A05-69F8-415C-BFF0-3B499762503A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911BA4C1-5DC8-4408-8C91-9C1C75C5BAD4}" type="pres">
      <dgm:prSet presAssocID="{24701B8A-A855-4E7A-A213-94C50D15DC32}" presName="bottomLine" presStyleLbl="alignNode1" presStyleIdx="5" presStyleCnt="6">
        <dgm:presLayoutVars/>
      </dgm:prSet>
      <dgm:spPr/>
    </dgm:pt>
    <dgm:pt modelId="{DABFAF21-1CC7-4A91-86A0-624EFBCA9598}" type="pres">
      <dgm:prSet presAssocID="{24701B8A-A855-4E7A-A213-94C50D15DC3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A1852209-7941-4822-8AF3-71572C7C7398}" type="presOf" srcId="{5EE558EC-B406-41F0-B8AB-7EB2CD00D95A}" destId="{A0B9F688-3D0C-431E-BC23-E48AAA81822B}" srcOrd="0" destOrd="2" presId="urn:microsoft.com/office/officeart/2016/7/layout/BasicLinearProcessNumbered"/>
    <dgm:cxn modelId="{0FF89635-CAB7-407F-986A-0DD7B671A9AC}" type="presOf" srcId="{24701B8A-A855-4E7A-A213-94C50D15DC32}" destId="{DABFAF21-1CC7-4A91-86A0-624EFBCA9598}" srcOrd="1" destOrd="0" presId="urn:microsoft.com/office/officeart/2016/7/layout/BasicLinearProcessNumbered"/>
    <dgm:cxn modelId="{363BA25C-E633-41B8-A5CD-9522E85F4829}" type="presOf" srcId="{17C8B55B-F162-47DF-A23B-F956D36E3C72}" destId="{4649C5F6-8D94-407C-B4DB-6B9D484CE72A}" srcOrd="0" destOrd="0" presId="urn:microsoft.com/office/officeart/2016/7/layout/BasicLinearProcessNumbered"/>
    <dgm:cxn modelId="{BEC5F85F-11BD-4D7D-8AE6-7B4CF59D69A6}" srcId="{2395338B-E24B-4727-805D-FD00602A63EF}" destId="{DA5A9CAA-E56F-4C22-8E25-8775FD1F9BF0}" srcOrd="0" destOrd="0" parTransId="{DE6751AA-32DA-4959-B990-68B5A57BDC9A}" sibTransId="{7D2AC3D4-671C-45C1-86DE-401CF83E5AB3}"/>
    <dgm:cxn modelId="{6E1BBE67-EC37-45D7-82BD-0C7763FAC37A}" type="presOf" srcId="{2395338B-E24B-4727-805D-FD00602A63EF}" destId="{2D4037FF-8402-4A59-8BFF-45E2C1CC489C}" srcOrd="0" destOrd="0" presId="urn:microsoft.com/office/officeart/2016/7/layout/BasicLinearProcessNumbered"/>
    <dgm:cxn modelId="{5B7EFE67-7A76-4166-A209-2F297BA6DD60}" type="presOf" srcId="{BBF42347-B36B-44CF-8846-76DB1D230F99}" destId="{EBB0437B-4FF2-4964-BB4D-4D13AEBF172F}" srcOrd="0" destOrd="0" presId="urn:microsoft.com/office/officeart/2016/7/layout/BasicLinearProcessNumbered"/>
    <dgm:cxn modelId="{430F956F-3161-42AB-ABB8-A7DA719F25B4}" srcId="{24701B8A-A855-4E7A-A213-94C50D15DC32}" destId="{A871D57B-70F3-4EAA-9469-8CBB2B9860F7}" srcOrd="1" destOrd="0" parTransId="{4E573D5F-E861-4E4C-9DB7-3782A569631A}" sibTransId="{55299146-F5D3-4F03-B704-C506A9B61FCE}"/>
    <dgm:cxn modelId="{A6ABCC70-11A3-46F5-AC79-DA94576E2E5B}" srcId="{17C8B55B-F162-47DF-A23B-F956D36E3C72}" destId="{BBF42347-B36B-44CF-8846-76DB1D230F99}" srcOrd="0" destOrd="0" parTransId="{FCBDE829-1CA1-4F49-9564-7810C7DBD297}" sibTransId="{F5D3F54E-BF2F-4FB6-B152-3D6FCEB86909}"/>
    <dgm:cxn modelId="{635DC455-F406-42B1-BA1C-122697EAA8EE}" type="presOf" srcId="{2395338B-E24B-4727-805D-FD00602A63EF}" destId="{A0B9F688-3D0C-431E-BC23-E48AAA81822B}" srcOrd="1" destOrd="0" presId="urn:microsoft.com/office/officeart/2016/7/layout/BasicLinearProcessNumbered"/>
    <dgm:cxn modelId="{DBB6C675-58E6-4C98-9CC6-AADC613EDED9}" type="presOf" srcId="{5861FF88-03EE-46A5-AE57-E4AABD88DDE7}" destId="{DABFAF21-1CC7-4A91-86A0-624EFBCA9598}" srcOrd="0" destOrd="1" presId="urn:microsoft.com/office/officeart/2016/7/layout/BasicLinearProcessNumbered"/>
    <dgm:cxn modelId="{B5A95476-7B90-4C46-9FC9-9AC81B942BB5}" type="presOf" srcId="{BBF42347-B36B-44CF-8846-76DB1D230F99}" destId="{ECF03FE3-40D1-4207-946E-4612E360D0C2}" srcOrd="1" destOrd="0" presId="urn:microsoft.com/office/officeart/2016/7/layout/BasicLinearProcessNumbered"/>
    <dgm:cxn modelId="{71135A59-9313-4826-A858-E08308D510C6}" type="presOf" srcId="{F17B2A05-69F8-415C-BFF0-3B499762503A}" destId="{D9A3D3D0-B6C1-45F7-A9D1-4EB94D8A5FDC}" srcOrd="0" destOrd="0" presId="urn:microsoft.com/office/officeart/2016/7/layout/BasicLinearProcessNumbered"/>
    <dgm:cxn modelId="{88DA325A-5789-4D8B-90D1-198A5F6505A6}" srcId="{24701B8A-A855-4E7A-A213-94C50D15DC32}" destId="{5861FF88-03EE-46A5-AE57-E4AABD88DDE7}" srcOrd="0" destOrd="0" parTransId="{6F061315-CAA7-4D35-8DDD-33DF15C81BB6}" sibTransId="{EF5347CB-3EE6-4EE1-B853-3B07A7BEDF7C}"/>
    <dgm:cxn modelId="{D925A29C-91A0-4E85-9795-6F0263C0150C}" type="presOf" srcId="{F5D3F54E-BF2F-4FB6-B152-3D6FCEB86909}" destId="{AAE24B66-13A2-4D45-905C-273E48C5F99C}" srcOrd="0" destOrd="0" presId="urn:microsoft.com/office/officeart/2016/7/layout/BasicLinearProcessNumbered"/>
    <dgm:cxn modelId="{2DBBBBB4-B729-4870-B9A6-96AB8966A84D}" type="presOf" srcId="{DA5A9CAA-E56F-4C22-8E25-8775FD1F9BF0}" destId="{A0B9F688-3D0C-431E-BC23-E48AAA81822B}" srcOrd="0" destOrd="1" presId="urn:microsoft.com/office/officeart/2016/7/layout/BasicLinearProcessNumbered"/>
    <dgm:cxn modelId="{022CD3BE-FCE3-4D78-B4E8-899AE6273417}" srcId="{17C8B55B-F162-47DF-A23B-F956D36E3C72}" destId="{24701B8A-A855-4E7A-A213-94C50D15DC32}" srcOrd="2" destOrd="0" parTransId="{873B3870-F784-4041-A903-859EFFA9E270}" sibTransId="{F17B2A05-69F8-415C-BFF0-3B499762503A}"/>
    <dgm:cxn modelId="{C54F65CC-A5C4-48B2-AE05-12BDCDFC376C}" srcId="{17C8B55B-F162-47DF-A23B-F956D36E3C72}" destId="{2395338B-E24B-4727-805D-FD00602A63EF}" srcOrd="1" destOrd="0" parTransId="{D125D0C9-3D96-4933-8124-895A669294C6}" sibTransId="{1D486694-BE5F-43AB-A5FF-F7A2C8327743}"/>
    <dgm:cxn modelId="{690705D6-7088-4227-A42C-3773A0B4E98A}" type="presOf" srcId="{24701B8A-A855-4E7A-A213-94C50D15DC32}" destId="{4D32158D-7747-45C0-BCF5-1D126DA9D2C1}" srcOrd="0" destOrd="0" presId="urn:microsoft.com/office/officeart/2016/7/layout/BasicLinearProcessNumbered"/>
    <dgm:cxn modelId="{FCBFF0D7-2AA7-405F-AFED-2574AEFBD424}" type="presOf" srcId="{A871D57B-70F3-4EAA-9469-8CBB2B9860F7}" destId="{DABFAF21-1CC7-4A91-86A0-624EFBCA9598}" srcOrd="0" destOrd="2" presId="urn:microsoft.com/office/officeart/2016/7/layout/BasicLinearProcessNumbered"/>
    <dgm:cxn modelId="{FDA0E5D8-C911-482B-A193-536CB93729EA}" srcId="{2395338B-E24B-4727-805D-FD00602A63EF}" destId="{5EE558EC-B406-41F0-B8AB-7EB2CD00D95A}" srcOrd="1" destOrd="0" parTransId="{6C3C35CF-8498-4D08-902C-A5E062831348}" sibTransId="{22042439-2815-4DF5-962F-764AC21A9AF7}"/>
    <dgm:cxn modelId="{E0935DDF-2801-4834-98D6-CFBD22552B74}" type="presOf" srcId="{1D486694-BE5F-43AB-A5FF-F7A2C8327743}" destId="{EC95C512-50F2-4CAB-901C-31F73106B2C0}" srcOrd="0" destOrd="0" presId="urn:microsoft.com/office/officeart/2016/7/layout/BasicLinearProcessNumbered"/>
    <dgm:cxn modelId="{EB92882F-312C-4494-816E-ED78C80E01A9}" type="presParOf" srcId="{4649C5F6-8D94-407C-B4DB-6B9D484CE72A}" destId="{401D6E5E-BA77-4D7B-8484-A3B2F2D7EE89}" srcOrd="0" destOrd="0" presId="urn:microsoft.com/office/officeart/2016/7/layout/BasicLinearProcessNumbered"/>
    <dgm:cxn modelId="{9E27B4E2-D61D-45E5-867B-C6D419FD7026}" type="presParOf" srcId="{401D6E5E-BA77-4D7B-8484-A3B2F2D7EE89}" destId="{EBB0437B-4FF2-4964-BB4D-4D13AEBF172F}" srcOrd="0" destOrd="0" presId="urn:microsoft.com/office/officeart/2016/7/layout/BasicLinearProcessNumbered"/>
    <dgm:cxn modelId="{01115149-1BD5-4F2A-B2E5-706A2D0736BB}" type="presParOf" srcId="{401D6E5E-BA77-4D7B-8484-A3B2F2D7EE89}" destId="{AAE24B66-13A2-4D45-905C-273E48C5F99C}" srcOrd="1" destOrd="0" presId="urn:microsoft.com/office/officeart/2016/7/layout/BasicLinearProcessNumbered"/>
    <dgm:cxn modelId="{7A7BC94A-2BAF-41E5-B5B0-DABC6531B9E8}" type="presParOf" srcId="{401D6E5E-BA77-4D7B-8484-A3B2F2D7EE89}" destId="{D13BE68B-C399-453F-A898-910D920AD674}" srcOrd="2" destOrd="0" presId="urn:microsoft.com/office/officeart/2016/7/layout/BasicLinearProcessNumbered"/>
    <dgm:cxn modelId="{A0CF18E8-E75D-425A-9564-395CB027D043}" type="presParOf" srcId="{401D6E5E-BA77-4D7B-8484-A3B2F2D7EE89}" destId="{ECF03FE3-40D1-4207-946E-4612E360D0C2}" srcOrd="3" destOrd="0" presId="urn:microsoft.com/office/officeart/2016/7/layout/BasicLinearProcessNumbered"/>
    <dgm:cxn modelId="{78431EC7-0984-4C43-864F-8A15AB2EA5C2}" type="presParOf" srcId="{4649C5F6-8D94-407C-B4DB-6B9D484CE72A}" destId="{6A5BAE04-2749-4592-9CE1-7B5BFE9523C4}" srcOrd="1" destOrd="0" presId="urn:microsoft.com/office/officeart/2016/7/layout/BasicLinearProcessNumbered"/>
    <dgm:cxn modelId="{3FD4E479-F15A-48E4-95C2-F2CADB5AF9C5}" type="presParOf" srcId="{4649C5F6-8D94-407C-B4DB-6B9D484CE72A}" destId="{8565D175-FFDE-4820-B8D2-AE42E593FEBC}" srcOrd="2" destOrd="0" presId="urn:microsoft.com/office/officeart/2016/7/layout/BasicLinearProcessNumbered"/>
    <dgm:cxn modelId="{BCAD5139-F0A1-4647-AEDB-63001D3F10A3}" type="presParOf" srcId="{8565D175-FFDE-4820-B8D2-AE42E593FEBC}" destId="{2D4037FF-8402-4A59-8BFF-45E2C1CC489C}" srcOrd="0" destOrd="0" presId="urn:microsoft.com/office/officeart/2016/7/layout/BasicLinearProcessNumbered"/>
    <dgm:cxn modelId="{E255EC3B-2A3F-44D4-991E-E33429FB3856}" type="presParOf" srcId="{8565D175-FFDE-4820-B8D2-AE42E593FEBC}" destId="{EC95C512-50F2-4CAB-901C-31F73106B2C0}" srcOrd="1" destOrd="0" presId="urn:microsoft.com/office/officeart/2016/7/layout/BasicLinearProcessNumbered"/>
    <dgm:cxn modelId="{D2A54C24-73DA-42C4-9B8F-040693DA7CDC}" type="presParOf" srcId="{8565D175-FFDE-4820-B8D2-AE42E593FEBC}" destId="{975B346C-F5F0-4C40-946D-C232E6FB98DB}" srcOrd="2" destOrd="0" presId="urn:microsoft.com/office/officeart/2016/7/layout/BasicLinearProcessNumbered"/>
    <dgm:cxn modelId="{DAD654C2-9B29-4B9A-A57C-F4E899BA805C}" type="presParOf" srcId="{8565D175-FFDE-4820-B8D2-AE42E593FEBC}" destId="{A0B9F688-3D0C-431E-BC23-E48AAA81822B}" srcOrd="3" destOrd="0" presId="urn:microsoft.com/office/officeart/2016/7/layout/BasicLinearProcessNumbered"/>
    <dgm:cxn modelId="{1054D4D2-6DF8-4264-A741-A379380D5AA9}" type="presParOf" srcId="{4649C5F6-8D94-407C-B4DB-6B9D484CE72A}" destId="{CC8F7915-4A65-4421-ABAB-F14C42299932}" srcOrd="3" destOrd="0" presId="urn:microsoft.com/office/officeart/2016/7/layout/BasicLinearProcessNumbered"/>
    <dgm:cxn modelId="{E5E9A851-437B-4EF0-8ED3-850E2E081475}" type="presParOf" srcId="{4649C5F6-8D94-407C-B4DB-6B9D484CE72A}" destId="{0D646FF7-6572-4AE0-AB1E-2AC9C97A6DE1}" srcOrd="4" destOrd="0" presId="urn:microsoft.com/office/officeart/2016/7/layout/BasicLinearProcessNumbered"/>
    <dgm:cxn modelId="{85B49022-8819-4845-858E-E124E64CCAD0}" type="presParOf" srcId="{0D646FF7-6572-4AE0-AB1E-2AC9C97A6DE1}" destId="{4D32158D-7747-45C0-BCF5-1D126DA9D2C1}" srcOrd="0" destOrd="0" presId="urn:microsoft.com/office/officeart/2016/7/layout/BasicLinearProcessNumbered"/>
    <dgm:cxn modelId="{04F315AB-BEBF-4902-A6F0-81F576D1CC72}" type="presParOf" srcId="{0D646FF7-6572-4AE0-AB1E-2AC9C97A6DE1}" destId="{D9A3D3D0-B6C1-45F7-A9D1-4EB94D8A5FDC}" srcOrd="1" destOrd="0" presId="urn:microsoft.com/office/officeart/2016/7/layout/BasicLinearProcessNumbered"/>
    <dgm:cxn modelId="{192FB5CF-83B3-4CF3-8E8B-4E34377A69FE}" type="presParOf" srcId="{0D646FF7-6572-4AE0-AB1E-2AC9C97A6DE1}" destId="{911BA4C1-5DC8-4408-8C91-9C1C75C5BAD4}" srcOrd="2" destOrd="0" presId="urn:microsoft.com/office/officeart/2016/7/layout/BasicLinearProcessNumbered"/>
    <dgm:cxn modelId="{84E7A91B-DF47-4D78-924B-1DEA185A5D03}" type="presParOf" srcId="{0D646FF7-6572-4AE0-AB1E-2AC9C97A6DE1}" destId="{DABFAF21-1CC7-4A91-86A0-624EFBCA9598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B0437B-4FF2-4964-BB4D-4D13AEBF172F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Learning new libraries: Plotly and Dash</a:t>
          </a:r>
          <a:endParaRPr lang="en-US" sz="2300" kern="1200"/>
        </a:p>
      </dsp:txBody>
      <dsp:txXfrm>
        <a:off x="0" y="1653508"/>
        <a:ext cx="3286125" cy="2610802"/>
      </dsp:txXfrm>
    </dsp:sp>
    <dsp:sp modelId="{AAE24B66-13A2-4D45-905C-273E48C5F99C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1533" y="626305"/>
        <a:ext cx="923057" cy="923057"/>
      </dsp:txXfrm>
    </dsp:sp>
    <dsp:sp modelId="{D13BE68B-C399-453F-A898-910D920AD674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solidFill>
          <a:schemeClr val="accent2">
            <a:hueOff val="760681"/>
            <a:satOff val="-15302"/>
            <a:lumOff val="-5490"/>
            <a:alphaOff val="0"/>
          </a:schemeClr>
        </a:solidFill>
        <a:ln w="12700" cap="flat" cmpd="sng" algn="ctr">
          <a:solidFill>
            <a:schemeClr val="accent2">
              <a:hueOff val="760681"/>
              <a:satOff val="-15302"/>
              <a:lumOff val="-5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037FF-8402-4A59-8BFF-45E2C1CC489C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1632356"/>
            <a:satOff val="-37890"/>
            <a:lumOff val="-375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632356"/>
              <a:satOff val="-37890"/>
              <a:lumOff val="-37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Identifying which:</a:t>
          </a:r>
          <a:endParaRPr lang="en-US" sz="23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Analysis to perform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Plot to visualize</a:t>
          </a:r>
          <a:endParaRPr lang="en-US" sz="1800" kern="1200"/>
        </a:p>
      </dsp:txBody>
      <dsp:txXfrm>
        <a:off x="3614737" y="1653508"/>
        <a:ext cx="3286125" cy="2610802"/>
      </dsp:txXfrm>
    </dsp:sp>
    <dsp:sp modelId="{EC95C512-50F2-4CAB-901C-31F73106B2C0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solidFill>
          <a:schemeClr val="accent2">
            <a:hueOff val="1521362"/>
            <a:satOff val="-30604"/>
            <a:lumOff val="-10980"/>
            <a:alphaOff val="0"/>
          </a:schemeClr>
        </a:solidFill>
        <a:ln w="12700" cap="flat" cmpd="sng" algn="ctr">
          <a:solidFill>
            <a:schemeClr val="accent2">
              <a:hueOff val="1521362"/>
              <a:satOff val="-30604"/>
              <a:lumOff val="-10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96271" y="626305"/>
        <a:ext cx="923057" cy="923057"/>
      </dsp:txXfrm>
    </dsp:sp>
    <dsp:sp modelId="{975B346C-F5F0-4C40-946D-C232E6FB98DB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solidFill>
          <a:schemeClr val="accent2">
            <a:hueOff val="2282043"/>
            <a:satOff val="-45907"/>
            <a:lumOff val="-16471"/>
            <a:alphaOff val="0"/>
          </a:schemeClr>
        </a:solidFill>
        <a:ln w="12700" cap="flat" cmpd="sng" algn="ctr">
          <a:solidFill>
            <a:schemeClr val="accent2">
              <a:hueOff val="2282043"/>
              <a:satOff val="-45907"/>
              <a:lumOff val="-1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2158D-7747-45C0-BCF5-1D126DA9D2C1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3264713"/>
            <a:satOff val="-75780"/>
            <a:lumOff val="-751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264713"/>
              <a:satOff val="-75780"/>
              <a:lumOff val="-75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Resolving memory issues due to:</a:t>
          </a:r>
          <a:endParaRPr lang="en-US" sz="23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Multiple Interactive Plots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Extremely Large Dataset (32 million rows)</a:t>
          </a:r>
          <a:endParaRPr lang="en-US" sz="1800" kern="1200"/>
        </a:p>
      </dsp:txBody>
      <dsp:txXfrm>
        <a:off x="7229475" y="1653508"/>
        <a:ext cx="3286125" cy="2610802"/>
      </dsp:txXfrm>
    </dsp:sp>
    <dsp:sp modelId="{D9A3D3D0-B6C1-45F7-A9D1-4EB94D8A5FDC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solidFill>
          <a:schemeClr val="accent2">
            <a:hueOff val="3042724"/>
            <a:satOff val="-61209"/>
            <a:lumOff val="-21961"/>
            <a:alphaOff val="0"/>
          </a:schemeClr>
        </a:solidFill>
        <a:ln w="12700" cap="flat" cmpd="sng" algn="ctr">
          <a:solidFill>
            <a:schemeClr val="accent2">
              <a:hueOff val="3042724"/>
              <a:satOff val="-61209"/>
              <a:lumOff val="-2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11008" y="626305"/>
        <a:ext cx="923057" cy="923057"/>
      </dsp:txXfrm>
    </dsp:sp>
    <dsp:sp modelId="{911BA4C1-5DC8-4408-8C91-9C1C75C5BAD4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solidFill>
          <a:schemeClr val="accent2">
            <a:hueOff val="3803405"/>
            <a:satOff val="-76511"/>
            <a:lumOff val="-27451"/>
            <a:alphaOff val="0"/>
          </a:schemeClr>
        </a:solidFill>
        <a:ln w="12700" cap="flat" cmpd="sng" algn="ctr">
          <a:solidFill>
            <a:schemeClr val="accent2">
              <a:hueOff val="3803405"/>
              <a:satOff val="-76511"/>
              <a:lumOff val="-27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429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747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545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941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744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198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262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80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10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108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7068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6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Market Basket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>
              <a:lnSpc>
                <a:spcPct val="70000"/>
              </a:lnSpc>
            </a:pPr>
            <a:r>
              <a:rPr lang="en-GB" sz="2200" dirty="0">
                <a:latin typeface="Avenir Next LT Pro"/>
                <a:cs typeface="Arial"/>
              </a:rPr>
              <a:t>Actionable Insights: Unveiling Shopping Patterns</a:t>
            </a:r>
            <a:endParaRPr lang="en-US" dirty="0"/>
          </a:p>
          <a:p>
            <a:pPr algn="l"/>
            <a:endParaRPr lang="en-GB" sz="2200" dirty="0"/>
          </a:p>
          <a:p>
            <a:pPr algn="l"/>
            <a:endParaRPr lang="en-GB" sz="2200"/>
          </a:p>
          <a:p>
            <a:pPr algn="l"/>
            <a:r>
              <a:rPr lang="en-GB" sz="2200" dirty="0"/>
              <a:t>By: Franklin </a:t>
            </a:r>
            <a:r>
              <a:rPr lang="en-GB" sz="2200" dirty="0" err="1"/>
              <a:t>Vanjour</a:t>
            </a:r>
            <a:endParaRPr lang="en-GB" sz="2200" dirty="0"/>
          </a:p>
        </p:txBody>
      </p:sp>
      <p:sp>
        <p:nvSpPr>
          <p:cNvPr id="42" name="Freeform: Shape 30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Block Arc 45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36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83CA8D-CFCE-1E3F-E096-8117C36E7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Thank You</a:t>
            </a:r>
            <a:endParaRPr lang="en-GB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Block Arc 12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93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22810-DCAF-9548-CDC0-E4D5CE41B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Sam's Online Grocery Store</a:t>
            </a:r>
          </a:p>
          <a:p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B8C6C-2772-1933-75DB-009CB5BD1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Sam has an Online Grocery Store</a:t>
            </a:r>
          </a:p>
          <a:p>
            <a:r>
              <a:rPr lang="en-US"/>
              <a:t>He wants to improve his business by deriving actionable insights from his operational data</a:t>
            </a:r>
          </a:p>
          <a:p>
            <a:r>
              <a:rPr lang="en-US"/>
              <a:t>Sam requests Frank, a Data Analyst, to help with the Analysis</a:t>
            </a:r>
          </a:p>
        </p:txBody>
      </p:sp>
      <p:pic>
        <p:nvPicPr>
          <p:cNvPr id="5" name="Content Placeholder 4" descr="A basket full of vegetables&#10;&#10;Description automatically generated">
            <a:extLst>
              <a:ext uri="{FF2B5EF4-FFF2-40B4-BE49-F238E27FC236}">
                <a16:creationId xmlns:a16="http://schemas.microsoft.com/office/drawing/2014/main" id="{7CB8611A-9492-46AB-1B88-1FE90C5716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1953" r="16547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6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46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7A75B-01D6-7686-FF6B-B677B189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570" y="530578"/>
            <a:ext cx="4771178" cy="11601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Popular Products</a:t>
            </a:r>
          </a:p>
        </p:txBody>
      </p:sp>
      <p:pic>
        <p:nvPicPr>
          <p:cNvPr id="5" name="Content Placeholder 4" descr="A close up of words&#10;&#10;Description automatically generated">
            <a:extLst>
              <a:ext uri="{FF2B5EF4-FFF2-40B4-BE49-F238E27FC236}">
                <a16:creationId xmlns:a16="http://schemas.microsoft.com/office/drawing/2014/main" id="{5450FA56-1D2C-056B-6F18-2718F337F2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199" y="652458"/>
            <a:ext cx="5440195" cy="5440195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AE676-9DE2-FA7F-C84E-FA29694B0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9570" y="1825625"/>
            <a:ext cx="4771178" cy="43889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/>
              <a:t>Insight:</a:t>
            </a:r>
          </a:p>
          <a:p>
            <a:pPr lvl="1"/>
            <a:r>
              <a:rPr lang="en-US"/>
              <a:t>Find out the most ordered products.</a:t>
            </a:r>
          </a:p>
          <a:p>
            <a:r>
              <a:rPr lang="en-US" sz="2400"/>
              <a:t>Action:</a:t>
            </a:r>
          </a:p>
          <a:p>
            <a:pPr lvl="1"/>
            <a:r>
              <a:rPr lang="en-US"/>
              <a:t>Stock up on popular items, promote them more, or bundle them with other products.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4742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29E2B2-E835-4530-090E-30447EC9C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570" y="530578"/>
            <a:ext cx="4771178" cy="11601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Products Bought Together</a:t>
            </a:r>
          </a:p>
        </p:txBody>
      </p:sp>
      <p:pic>
        <p:nvPicPr>
          <p:cNvPr id="5" name="Content Placeholder 4" descr="A diagram of blue circles and lines&#10;&#10;Description automatically generated">
            <a:extLst>
              <a:ext uri="{FF2B5EF4-FFF2-40B4-BE49-F238E27FC236}">
                <a16:creationId xmlns:a16="http://schemas.microsoft.com/office/drawing/2014/main" id="{1872E741-1E48-B43B-EC5F-A5D900B596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98925" y="530578"/>
            <a:ext cx="4518743" cy="5683955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A54AF-E3A0-106B-0202-7E5F41086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9570" y="1825625"/>
            <a:ext cx="4771178" cy="43889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/>
              <a:t>Insight:</a:t>
            </a:r>
          </a:p>
          <a:p>
            <a:r>
              <a:rPr lang="en-US" sz="2400"/>
              <a:t>Discover which products are often bought together.</a:t>
            </a:r>
          </a:p>
          <a:p>
            <a:r>
              <a:rPr lang="en-US" sz="2400"/>
              <a:t>Action:</a:t>
            </a:r>
          </a:p>
          <a:p>
            <a:r>
              <a:rPr lang="en-US" sz="2400"/>
              <a:t>Use for cross-selling, bundling, or placing related products closer together.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49580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circular chart with different colored lines&#10;&#10;Description automatically generated">
            <a:extLst>
              <a:ext uri="{FF2B5EF4-FFF2-40B4-BE49-F238E27FC236}">
                <a16:creationId xmlns:a16="http://schemas.microsoft.com/office/drawing/2014/main" id="{A2ADCDEE-AA8B-AF38-6EB8-19D491674F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4843" r="35775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D2C3A3-B207-BF34-5D72-2A72E7218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Product Hierarchies by Order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B5120-270B-BDA3-879A-8C99600EF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27048" y="1868487"/>
            <a:ext cx="5721484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600"/>
              <a:t>Insight:</a:t>
            </a:r>
          </a:p>
          <a:p>
            <a:r>
              <a:rPr lang="en-US" sz="2600"/>
              <a:t>Identify product categories and subcategories which are most popular among customers.</a:t>
            </a:r>
          </a:p>
          <a:p>
            <a:r>
              <a:rPr lang="en-US" sz="2600"/>
              <a:t>Action:</a:t>
            </a:r>
          </a:p>
          <a:p>
            <a:r>
              <a:rPr lang="en-US" sz="2600" dirty="0"/>
              <a:t>Prioritize inventory and marketing efforts towards high-frequency categories and explore potential growth opportunities within less popular subcategories.</a:t>
            </a:r>
          </a:p>
          <a:p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1392502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D2EC2-5A5B-449F-6039-58F4783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/>
              </a:rPr>
              <a:t>Product Hierarchies by Order Frequency</a:t>
            </a:r>
            <a:endParaRPr lang="en-US" dirty="0"/>
          </a:p>
        </p:txBody>
      </p:sp>
      <p:pic>
        <p:nvPicPr>
          <p:cNvPr id="5" name="Content Placeholder 4" descr="A circular chart with text in blue and white&#10;&#10;Description automatically generated">
            <a:extLst>
              <a:ext uri="{FF2B5EF4-FFF2-40B4-BE49-F238E27FC236}">
                <a16:creationId xmlns:a16="http://schemas.microsoft.com/office/drawing/2014/main" id="{AC1C48FF-66C5-7DB7-C3C4-CCF513923D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1558412" y="1933230"/>
            <a:ext cx="9532373" cy="3951774"/>
          </a:xfrm>
        </p:spPr>
      </p:pic>
      <p:pic>
        <p:nvPicPr>
          <p:cNvPr id="6" name="Content Placeholder 5" descr="A blue circle with white text&#10;&#10;Description automatically generated">
            <a:extLst>
              <a:ext uri="{FF2B5EF4-FFF2-40B4-BE49-F238E27FC236}">
                <a16:creationId xmlns:a16="http://schemas.microsoft.com/office/drawing/2014/main" id="{27BB4912-380C-080E-F911-249619044A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21942" y="2142166"/>
            <a:ext cx="9053050" cy="3742838"/>
          </a:xfrm>
        </p:spPr>
      </p:pic>
    </p:spTree>
    <p:extLst>
      <p:ext uri="{BB962C8B-B14F-4D97-AF65-F5344CB8AC3E}">
        <p14:creationId xmlns:p14="http://schemas.microsoft.com/office/powerpoint/2010/main" val="1302130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33B84-FF68-CFD9-274F-7487AF83A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Orders over Time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B28E98-419E-0F61-E7CF-58E81119F4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57943" y="3956"/>
            <a:ext cx="10076113" cy="417421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9A760-2F9A-AB6C-61A5-909E99CD0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0835" y="3998019"/>
            <a:ext cx="6382966" cy="22165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Insight:</a:t>
            </a:r>
          </a:p>
          <a:p>
            <a:pPr lvl="1"/>
            <a:r>
              <a:rPr lang="en-US" sz="2200"/>
              <a:t>Understand the peak ordering times.</a:t>
            </a:r>
          </a:p>
          <a:p>
            <a:r>
              <a:rPr lang="en-US" sz="2200"/>
              <a:t>Action:</a:t>
            </a:r>
          </a:p>
          <a:p>
            <a:pPr lvl="1"/>
            <a:r>
              <a:rPr lang="en-US" sz="2200"/>
              <a:t>Staff up during peak times, offer promotions during off-peak hours to balance demand.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87976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1E77E-6C03-2E17-1A77-59914B502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Popularity of Top Products over Time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graph with colorful circles&#10;&#10;Description automatically generated">
            <a:extLst>
              <a:ext uri="{FF2B5EF4-FFF2-40B4-BE49-F238E27FC236}">
                <a16:creationId xmlns:a16="http://schemas.microsoft.com/office/drawing/2014/main" id="{34258A26-E4FC-6662-073F-78BD678A05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38943" y="65408"/>
            <a:ext cx="9314112" cy="3854664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0EF9D-B048-6EA2-63A0-167391604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0835" y="3998019"/>
            <a:ext cx="6382966" cy="22165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Insight:</a:t>
            </a:r>
          </a:p>
          <a:p>
            <a:pPr lvl="1"/>
            <a:r>
              <a:rPr lang="en-US" sz="2200"/>
              <a:t>Understand the dynamic shifts in the popularity of top products over time.</a:t>
            </a:r>
          </a:p>
          <a:p>
            <a:r>
              <a:rPr lang="en-US" sz="2200"/>
              <a:t>Action:</a:t>
            </a:r>
          </a:p>
          <a:p>
            <a:pPr lvl="1"/>
            <a:r>
              <a:rPr lang="en-US" sz="2200"/>
              <a:t>Adapt inventory and marketing strategies based on dynamic product trends.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064693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7A003-D5EB-3A39-1B76-2897F96BC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Highlights / Challenges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F0F907-E7CB-20F7-86FA-0CDD73F8076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02475817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2078061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 Them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ShapesVTI</vt:lpstr>
      <vt:lpstr>Market Basket Analysis</vt:lpstr>
      <vt:lpstr>Sam's Online Grocery Store </vt:lpstr>
      <vt:lpstr>Popular Products</vt:lpstr>
      <vt:lpstr>Products Bought Together</vt:lpstr>
      <vt:lpstr>Product Hierarchies by Order Frequency</vt:lpstr>
      <vt:lpstr>Product Hierarchies by Order Frequency</vt:lpstr>
      <vt:lpstr>Orders over Time</vt:lpstr>
      <vt:lpstr>Popularity of Top Products over Time</vt:lpstr>
      <vt:lpstr>Highlights / Challenges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707</cp:revision>
  <dcterms:created xsi:type="dcterms:W3CDTF">2023-08-10T07:30:25Z</dcterms:created>
  <dcterms:modified xsi:type="dcterms:W3CDTF">2023-09-12T13:26:50Z</dcterms:modified>
</cp:coreProperties>
</file>