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11" r:id="rId3"/>
    <p:sldId id="299" r:id="rId4"/>
    <p:sldId id="305" r:id="rId5"/>
    <p:sldId id="308" r:id="rId6"/>
    <p:sldId id="300" r:id="rId7"/>
    <p:sldId id="301" r:id="rId8"/>
    <p:sldId id="302" r:id="rId9"/>
    <p:sldId id="303" r:id="rId10"/>
    <p:sldId id="336" r:id="rId11"/>
    <p:sldId id="337" r:id="rId12"/>
    <p:sldId id="307" r:id="rId13"/>
    <p:sldId id="309" r:id="rId14"/>
    <p:sldId id="312" r:id="rId15"/>
    <p:sldId id="310" r:id="rId16"/>
    <p:sldId id="314" r:id="rId17"/>
    <p:sldId id="318" r:id="rId18"/>
    <p:sldId id="320" r:id="rId19"/>
    <p:sldId id="328" r:id="rId20"/>
    <p:sldId id="313" r:id="rId21"/>
    <p:sldId id="315" r:id="rId22"/>
    <p:sldId id="317" r:id="rId23"/>
    <p:sldId id="335" r:id="rId24"/>
    <p:sldId id="316" r:id="rId25"/>
    <p:sldId id="319" r:id="rId26"/>
    <p:sldId id="338" r:id="rId27"/>
    <p:sldId id="321" r:id="rId28"/>
    <p:sldId id="322" r:id="rId29"/>
    <p:sldId id="327" r:id="rId30"/>
    <p:sldId id="323" r:id="rId31"/>
    <p:sldId id="339" r:id="rId32"/>
    <p:sldId id="334" r:id="rId33"/>
    <p:sldId id="324" r:id="rId34"/>
    <p:sldId id="325" r:id="rId35"/>
    <p:sldId id="326" r:id="rId36"/>
    <p:sldId id="329" r:id="rId37"/>
    <p:sldId id="330" r:id="rId38"/>
    <p:sldId id="33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ua Lei" initials="DL" lastIdx="1" clrIdx="0">
    <p:extLst>
      <p:ext uri="{19B8F6BF-5375-455C-9EA6-DF929625EA0E}">
        <p15:presenceInfo xmlns:p15="http://schemas.microsoft.com/office/powerpoint/2012/main" userId="Danhua 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360CE-7F8E-4BBC-8DE0-C0B39D4414C2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487C-E95C-462F-A2B6-93664AE3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924-4445-4CF2-80E4-22D899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81D0A-3239-434E-95FD-0C2E4D20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309F-A6E9-4E6C-ADAA-07F500E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3451-175F-46B3-8A69-A89AF1662B41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22B3-F0BF-4CFF-BFC4-17BB43C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7618-5CFD-45D1-9EB6-6460119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4E9-B714-464D-8D04-C765B74A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CECDB-BD1F-4700-9C56-F14D900F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557-B215-40BE-B72D-3D2643D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161-246F-4446-AB38-73ECE4CB8B37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21B8-60D3-4DEF-B9D0-08D45A4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FB8A-C3D9-422C-B3FA-3A42EEAF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4DA2F-7630-40E9-BFD5-68D2EB4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B0AEA-DECF-4AA3-8507-88DDB6B1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20ED5-2513-4DCF-9AA1-F0FEE85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98D-FD30-4DB7-8C68-4BF9F21DA6FB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C85C-DBA0-4AFA-B2D3-BFA1C7C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97B8-D4B4-481D-8E88-6B0CBAA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FB8-747D-4F77-A4BB-1CA0B88D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072B-0BCF-481B-AF6F-BCBCC4F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FC89-D8AF-48F1-A7AB-FE2FE94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BD5-9ED8-462C-95A7-26000BDC2432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8167-A028-4C55-84BD-50327B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FB812-09A4-4B96-A205-E33EC4A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731B-74D9-4C55-B773-7CCE03E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8599-BA23-4514-BFD8-7D59BE1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A9AE-EC8E-456F-A637-D3F6AF0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01F7-3A0B-409D-B205-B50673D4C494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807A-342F-4498-B53A-C851193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EAC3-820C-4719-8A13-92A93C23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5718-A8DC-4374-A255-4D561F4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8B7D-230C-4C3D-A4FA-0766C264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1143-34DC-4300-95A1-E34CE748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C6B6-6EF7-4C24-A533-3DFD81A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D09-803B-4B35-AC12-937B5DDBCD8B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2CC4B-AEB5-45EB-9B25-48CC581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4E0F-E19C-4CD8-92DD-F401619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8E1-4EE3-4A08-9644-BAC5B03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CC18-CDE7-4CDF-82FF-32F9097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E096-BCF2-4A57-AEB8-ABD2888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809C9-168B-4B67-83EA-79BD56D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56E93-AC10-4B3D-B7D4-BD79EB16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5F88B-DFFC-43E0-B068-C2CE79E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A434-617D-47DE-9240-E23D496ACB73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D074F-31D1-40CC-9DAE-47F286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56AF8-D308-4515-938B-4EB1884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1CEC-89B4-4649-87C3-F0AA26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806D4-B79A-42DE-BE0C-96D5EFB4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64EA-A723-41F0-B012-977E9BA4CD68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0D264-97A0-45CF-8C6E-6559D36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70D4F-5E75-421B-B922-950AE028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A412D-E4A3-4EFD-B1B1-C710BC6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A51-0206-421D-98D7-A825C5A0C706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B7795-EA37-4255-9BAC-111CE09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AA37B-D178-459B-86BE-564376C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3B8-42D6-432E-9E5C-9FC77A97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A823-D4F8-4AFD-A25E-16C5CE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7B28E-66A7-49DD-9A25-2E88977A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B4A0-C7A5-432A-8435-A8605C03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96B1-BD19-405F-A48A-8313A9C0F6D5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8F6F-84D6-4154-BAFD-820AB487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D2E5-4120-442A-A519-F01EF2D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397E-A92D-4B55-BA4F-185D50B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BB23-DAFA-4DDF-866B-03D8999FE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A5FBA-92DC-4863-9F4A-696A126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5406F-2D95-4175-9819-28DCB8A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B7F2-C357-445B-ABA1-C4B9E95DC6EC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383C-783E-42CD-BF19-A84B12B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CF59-0553-4A56-92FD-8A05C82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CCAA8-CDA2-4821-9520-1A71015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DC37-9AC0-4CA1-B94E-AA21E05F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58BA0-3E78-40A9-979D-2420322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AD1D-E3A7-43FD-A138-1C1B560C2697}" type="datetime1">
              <a:rPr lang="en-GB" altLang="zh-CN" smtClean="0"/>
              <a:t>25/02/2021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A69D-84A8-4AB1-B71A-0023BA39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82AE-889F-4EEE-9EB3-13EC9864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berkeleylab/upcxx/downloads/upcxx-guide-2020.10.0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berkeleylab/upcxx/downloads/upcxx-spec-2020.10.0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content/www/us/en/develop/articles/3d-finite-differences-on-multi-core-processors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berkeleylab/upcxx/downloads/upcxx-spec-2020.10.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berkeleylab/upcxx/downloads/upcxx-spec-2020.10.0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4CF3FB06-A06A-46BD-8CF5-2F5EE4949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36" y="220303"/>
            <a:ext cx="1525476" cy="7998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F0058-A760-4D51-AB13-510DFFDC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5" y="2740955"/>
            <a:ext cx="8022140" cy="15875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Parallel Algorithm Design: UPC++</a:t>
            </a: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Ferdinand Vanmaele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633D876-5D41-469C-B57F-EB290E812CBB}"/>
              </a:ext>
            </a:extLst>
          </p:cNvPr>
          <p:cNvSpPr txBox="1">
            <a:spLocks/>
          </p:cNvSpPr>
          <p:nvPr/>
        </p:nvSpPr>
        <p:spPr>
          <a:xfrm>
            <a:off x="241200" y="4257784"/>
            <a:ext cx="129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1600" b="0" i="0" kern="120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560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3411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1216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9019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23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2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31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8B32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88388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9955F-C853-4049-A5CD-442E34B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2D13C-9B54-4A9F-B807-736D32A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5D6-E257-4A28-B8C0-EA1EE0C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1"/>
            <a:ext cx="10515600" cy="90310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Overview of important terminology (2)</a:t>
            </a:r>
            <a:endParaRPr lang="LID4096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5684-5E12-4A41-83F6-1E620DF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7120-2419-4F58-BDE3-7E3DE576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D2485-1FB5-44F2-BDE4-3D146A29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0" y="986872"/>
            <a:ext cx="10279397" cy="33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5D6-E257-4A28-B8C0-EA1EE0C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1"/>
            <a:ext cx="10515600" cy="90310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Overview of important terminology (3)</a:t>
            </a:r>
            <a:endParaRPr lang="LID4096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5684-5E12-4A41-83F6-1E620DF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7120-2419-4F58-BDE3-7E3DE576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AE10E-1F62-4B21-96C8-F36A725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15006"/>
            <a:ext cx="9807787" cy="340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3F640-9D9D-42B1-9140-9D321F24DE2C}"/>
              </a:ext>
            </a:extLst>
          </p:cNvPr>
          <p:cNvSpPr txBox="1"/>
          <p:nvPr/>
        </p:nvSpPr>
        <p:spPr>
          <a:xfrm>
            <a:off x="1041009" y="4839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067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C836-F28E-48D9-8704-75F0B476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7AC1-5535-4A44-BC51-2328B4AA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hierarchical reduction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7C484-C1F8-42D8-9AC6-E07494F4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809C-9FBB-4C6E-A177-4BAF051B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1171C-E026-4DF3-A7C1-8462E805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3" y="2703250"/>
            <a:ext cx="9861122" cy="33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FED8-94DB-4F7C-9474-8508AA2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D2F6-D7E4-41D4-A78B-4053BD87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hierarchical reduction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partial sums with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dist_object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determined by the user (e.g. equivalent to serial order)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E51F8-D96D-4A53-9306-8414F623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744A-9B4C-489C-A112-B4EAA98D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091D9-841E-4461-BFC2-60831E70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5" y="3499340"/>
            <a:ext cx="10843355" cy="242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2770F-C161-4E63-AA49-FFC4740152B9}"/>
              </a:ext>
            </a:extLst>
          </p:cNvPr>
          <p:cNvSpPr txBox="1"/>
          <p:nvPr/>
        </p:nvSpPr>
        <p:spPr>
          <a:xfrm>
            <a:off x="669388" y="5725547"/>
            <a:ext cx="916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https://bitbucket.org/berkeleylab/upcxx/downloads/upcxx-guide-2020.10.0.pdf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(Section 5)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4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E255A-1C2F-473A-9F48-992503E7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5F1A-7EEB-47E0-9E62-C49A361E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7AFD3-FB5B-4184-A60A-3B9D88AB3BB8}"/>
              </a:ext>
            </a:extLst>
          </p:cNvPr>
          <p:cNvSpPr txBox="1"/>
          <p:nvPr/>
        </p:nvSpPr>
        <p:spPr>
          <a:xfrm>
            <a:off x="199291" y="371906"/>
            <a:ext cx="11430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partial sums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de-DE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partial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distributed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(universal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dist_object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psum_d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partial sums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dist_object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communication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on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proc_id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psum_d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Partial sums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processes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(in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 Can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asynchronously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e.g.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and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when_all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().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rank_n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psum_d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8852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FED8-94DB-4F7C-9474-8508AA2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D2F6-D7E4-41D4-A78B-4053BD87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hierarchical reduction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partial sums with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dist_object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determined by the user (e.g. equivalent to serial order)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partial sums with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reduce_one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order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E51F8-D96D-4A53-9306-8414F623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744A-9B4C-489C-A112-B4EAA98D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6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55B8-53DC-4433-83F2-5A57E238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F48B8-DDC3-4E2C-8F9E-F43E543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0A4F-21F6-4AE3-BA77-B506E4B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F0146-6671-44FA-9F49-B349954E738B}"/>
              </a:ext>
            </a:extLst>
          </p:cNvPr>
          <p:cNvSpPr txBox="1"/>
          <p:nvPr/>
        </p:nvSpPr>
        <p:spPr>
          <a:xfrm>
            <a:off x="838200" y="1690688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a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process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partial sums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++i)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reduce_one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psum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op_fast_add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671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8570-03F1-497A-A173-53CD4BF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1174-B9F5-4949-A6C3-4D3F734E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 * 1e-9 / time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</a:p>
          <a:p>
            <a:pPr lvl="1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reduce_one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processes per SKL node, 64 processes per KNL node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 over 100 iterations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process per node, 4 (SKL) or 64 (KNL) OpenMP threads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OMP_PROC_BIND=true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OMP_PLACES=cores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(NUMA-aware)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throughput from lower amount of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0B2A-78B8-47AB-A79B-31A36FFF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F0A7-FE16-40FB-AC20-1DB5F4ED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0B2A-78B8-47AB-A79B-31A36FFF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F0A7-FE16-40FB-AC20-1DB5F4ED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BB3D254-4CDD-40FC-B0C5-5EB874BE7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" y="525774"/>
            <a:ext cx="11329438" cy="58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1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0B2A-78B8-47AB-A79B-31A36FFF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F0A7-FE16-40FB-AC20-1DB5F4ED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0BFF40F-B967-476D-9DC7-04E9E385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" y="525774"/>
            <a:ext cx="11329438" cy="58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D6AC-D533-488D-916C-B10F371D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UPC++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Global Address Space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objects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Symmetrisation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communication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Stencil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808-3E6B-4AE1-A046-5B70193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1553-0C48-4469-A094-E36B922C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for dense matrix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Row-major (or col-major)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matrix for partitioning</a:t>
            </a:r>
          </a:p>
          <a:p>
            <a:pPr lvl="1"/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1D74-B29D-4E2E-BE96-FDC11923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BE33-94B9-4587-AE36-8857B99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4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808-3E6B-4AE1-A046-5B70193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1553-0C48-4469-A094-E36B922C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for dense matrix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Row-major (or col-major)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matrix for partitioning</a:t>
            </a:r>
          </a:p>
          <a:p>
            <a:pPr lvl="2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blocks for transposition</a:t>
            </a:r>
          </a:p>
          <a:p>
            <a:pPr lvl="1"/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1D74-B29D-4E2E-BE96-FDC11923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BE33-94B9-4587-AE36-8857B99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71ECC-C6C1-4043-9E1C-638B1114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1" y="3673114"/>
            <a:ext cx="632548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808-3E6B-4AE1-A046-5B70193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1553-0C48-4469-A094-E36B922C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for dense matrix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diagonal, lower and upper matrix separately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elements symmetrically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triangle in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col-major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triangle in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row-major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Symmetrisation as SAXPY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1D74-B29D-4E2E-BE96-FDC11923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BE33-94B9-4587-AE36-8857B99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808-3E6B-4AE1-A046-5B701937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1553-0C48-4469-A094-E36B922C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for dense matrix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diagonal, lower and upper matrix separately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elements symmetrically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triangle in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col-major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triangle in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row-major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Symmetrisation as SAXPY operation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chunked per process:</a:t>
            </a:r>
          </a:p>
          <a:p>
            <a:pPr lvl="2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 /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nproc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(dim) * (dim-1) / 2 /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nproc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(dim) * (dim-1) / 2 /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nproc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1D74-B29D-4E2E-BE96-FDC11923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BE33-94B9-4587-AE36-8857B99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5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31C-D097-44DF-B9EA-E19E60F4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8F9F-6AEB-4520-9BA5-F70C252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E82C-9FF3-4FAB-8B34-C5FAC5B6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E6230-C03E-4321-B4FA-BD9A4AC8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07" y="699706"/>
            <a:ext cx="6039693" cy="5458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6EF44-D811-4FD8-AF0A-D597D3FD87E1}"/>
              </a:ext>
            </a:extLst>
          </p:cNvPr>
          <p:cNvSpPr txBox="1"/>
          <p:nvPr/>
        </p:nvSpPr>
        <p:spPr>
          <a:xfrm>
            <a:off x="6096000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37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31C-D097-44DF-B9EA-E19E60F4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8F9F-6AEB-4520-9BA5-F70C252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E82C-9FF3-4FAB-8B34-C5FAC5B6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BDCE9-8AF9-48FC-B6EE-08C6C38B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47" y="1554963"/>
            <a:ext cx="9825180" cy="4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31C-D097-44DF-B9EA-E19E60F4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8F9F-6AEB-4520-9BA5-F70C252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E82C-9FF3-4FAB-8B34-C5FAC5B6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BD7BD-7646-4B10-9EE0-F5BF1A646FCD}"/>
              </a:ext>
            </a:extLst>
          </p:cNvPr>
          <p:cNvSpPr txBox="1"/>
          <p:nvPr/>
        </p:nvSpPr>
        <p:spPr>
          <a:xfrm>
            <a:off x="235633" y="15506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Symmetrize matrix (SAXPY over lower and upper triangle). We only require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 single for loop because lower and upper triangle are stored symmetrically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(in col-major and row-major, respectively)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index_t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triangle_n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/ 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ensure symmetrisation is complete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1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5E74-BB1B-4E7B-87B2-6C4AC34D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Symmetrisation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97A-7D80-4812-8735-219F462E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* (dim-1)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 * 1e-9 / time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amount chosen as size allowed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for the KNL cluster, 256 processes for sizes (1 &lt;&lt; 10) up to (1 &lt;&lt; 14).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process per node with up to 64 (KNL) OpenMP threads per node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measurable improvement from lower amount of processes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F8E6C-995A-498B-A36A-1FB5510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18C9-466E-4C96-B883-C042B55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F8E6C-995A-498B-A36A-1FB5510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18C9-466E-4C96-B883-C042B55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2C14885-FB6D-4F1A-ABBA-E908C67E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2" y="18281"/>
            <a:ext cx="11366015" cy="68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F8E6C-995A-498B-A36A-1FB5510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18C9-466E-4C96-B883-C042B55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9FA3D54-0276-4A76-8354-C0C574865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2" y="18281"/>
            <a:ext cx="11366015" cy="68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 to UPC++</a:t>
            </a:r>
            <a:endParaRPr lang="en-D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6C1D-535F-4236-A448-6239D8C8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 library that supports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Global Address 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(PGAS) programming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usage (but no in-order delivery of messages)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8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80D7-90C8-422E-9C0E-F3D4162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9749-2E1D-474D-803B-78E48124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1670881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array padding and ghost cells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left and right neighbours separately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 twice in each step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AEE97-B8DA-4B3F-B98F-1130646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4247-C97A-425B-93ED-D9243EC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B9677-F844-4506-B075-E0D7D596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4" y="3258825"/>
            <a:ext cx="8814830" cy="273563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DF5E4E-15FF-4558-9DE0-E1154DF20DE6}"/>
              </a:ext>
            </a:extLst>
          </p:cNvPr>
          <p:cNvSpPr txBox="1"/>
          <p:nvPr/>
        </p:nvSpPr>
        <p:spPr>
          <a:xfrm>
            <a:off x="858128" y="5994078"/>
            <a:ext cx="731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https://bitbucket.org/berkeleylab/upcxx/downloads/upcxx-spec-2020.10.0.pdf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(8.2.2 Remote Gets) 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80D7-90C8-422E-9C0E-F3D4162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9749-2E1D-474D-803B-78E48124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1670881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array padding and ghost cells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left and right neighbours separately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 twice in each step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blocks in z-direction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AEE97-B8DA-4B3F-B98F-1130646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4247-C97A-425B-93ED-D9243EC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AAF62-6620-4699-85C8-631A67E9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285" y="2438667"/>
            <a:ext cx="3721583" cy="3440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41949-C451-4F97-825E-CDA22B0D5F7E}"/>
              </a:ext>
            </a:extLst>
          </p:cNvPr>
          <p:cNvSpPr txBox="1"/>
          <p:nvPr/>
        </p:nvSpPr>
        <p:spPr>
          <a:xfrm>
            <a:off x="824132" y="6010565"/>
            <a:ext cx="10292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https://software.intel.com/content/www/us/en/develop/articles/3d-finite-differences-on-multi-core-processors.html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0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80D7-90C8-422E-9C0E-F3D4162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AEE97-B8DA-4B3F-B98F-1130646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4247-C97A-425B-93ED-D9243EC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28899-4670-48D4-B87C-63B57740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30" y="1690688"/>
            <a:ext cx="8062139" cy="44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0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4DC-8ED3-4D42-BE04-9D372D1A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2B118-0D68-425F-96D0-9055310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2B355-2AE5-433C-B086-BD042109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0EE80-9A1E-4D4D-B393-FA589F3665A8}"/>
              </a:ext>
            </a:extLst>
          </p:cNvPr>
          <p:cNvSpPr txBox="1"/>
          <p:nvPr/>
        </p:nvSpPr>
        <p:spPr>
          <a:xfrm>
            <a:off x="518160" y="1532437"/>
            <a:ext cx="108356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As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rget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allow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source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modified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notified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retrieve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all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all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neighbors</a:t>
            </a:r>
            <a:r>
              <a:rPr lang="de-DE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proc_id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proc_n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global_ptr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input_g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proc_id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n_ghost_offset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n_local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n_ghost_offset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n_ghost_offset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proc_id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global_ptr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input_l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input_g</a:t>
            </a:r>
            <a:r>
              <a:rPr lang="de-D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proc_id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input_l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n_local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n_ghost_offset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n_ghost_offset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upcxx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2574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8A5-6B0D-4103-BE5E-F4FAE16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BADF-0E84-403F-BC9E-4A3B2352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hiding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inner block asynchronously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dist_object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asynchronous point-to-point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Tiling (x- and y-dimension)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implementation: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x- and y-tiling, UPC++ for z-tiling</a:t>
            </a:r>
          </a:p>
          <a:p>
            <a:pPr lvl="2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local_team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(processes corresponding to a physical node, avoid communication)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3B5A-A792-4722-931A-201BEDB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E110-C9FA-43BC-B51E-DFCD951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4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8A5-6B0D-4103-BE5E-F4FAE16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BADF-0E84-403F-BC9E-4A3B2352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lvl="1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local_team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3B5A-A792-4722-931A-201BEDB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E110-C9FA-43BC-B51E-DFCD951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75EB3-E915-44FD-ACEE-D9264819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3028250"/>
            <a:ext cx="10969284" cy="24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8A5-6B0D-4103-BE5E-F4FAE16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Stencil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BADF-0E84-403F-BC9E-4A3B2352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only elements in input and output array: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dim_z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1e-9 / time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processes per SKL node, 16 processes per KNL node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Lower dimensions need a smaller amount of processes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 correct results.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5 steps, radius 2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 over 100 iterations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3B5A-A792-4722-931A-201BEDB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E110-C9FA-43BC-B51E-DFCD951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3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D41CE-C913-4B98-93FE-8D43CA67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201D6-4D37-4750-82EC-4A91E4C3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D495FB-64F3-455A-A373-2306F7C5C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1" y="18281"/>
            <a:ext cx="11192278" cy="68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E606-8921-4829-929E-123D4AC1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7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00605-3499-4498-A4B0-CBCAE64D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97C1-4446-4E06-BD8B-2E1F79E7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4C2-134F-49FA-AEF9-4CCFE064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 to UPC++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FE32-8521-4A06-B9CD-6A0F56B0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 library that supports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Global Address 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(PGAS) programming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usage (but no in-order delivery of messages)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56783-B564-468F-B557-54BD4DFC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3A2E0-BF1B-49EB-9906-406B5DC2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789EA-B350-4288-920D-B8CB1E67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3240339"/>
            <a:ext cx="10472292" cy="2414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114A2-53FD-4499-90C5-09AA67E95F2B}"/>
              </a:ext>
            </a:extLst>
          </p:cNvPr>
          <p:cNvSpPr txBox="1"/>
          <p:nvPr/>
        </p:nvSpPr>
        <p:spPr>
          <a:xfrm>
            <a:off x="998808" y="5557984"/>
            <a:ext cx="73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https://bitbucket.org/berkeleylab/upcxx/downloads/upcxx-spec-2020.10.0.pdf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(1.3 Memory model)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2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B0DB-F09B-45A4-B181-9975E333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 to UPC++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B810-DB2B-4EB8-B266-0126FB2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 library that supports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Global Address 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(PGAS) programming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similar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(but no in-order delivery of messages)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program, multiple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(SPMD) model via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address space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implicit communication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number of processes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SMP (sockets), UDP (ethernet),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Cray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limited to SMP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7BB6-04B2-4B04-B533-BEBB5DFE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F9EAB-F6BE-4429-98BF-A5B3534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0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D751-0CCE-4A60-8CC8-67C00E1C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Partitioned Global Address Space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54910C-9D0E-43C3-BB1B-F056D4522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57" y="1928162"/>
            <a:ext cx="11195886" cy="40084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C274-5B99-419B-BE8F-7780F56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22C7A-23BA-4E48-B788-0EEE5F7D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2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C217-6ACE-4CE7-95A9-D4F8B730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Partitioned Global Address Space</a:t>
            </a:r>
            <a:endParaRPr lang="LID409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90A7-C5B5-47B7-A760-4F0FF217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segment accessible through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upcxx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consists of raw pointer and an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(binding of a location in a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segment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process)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synchronization (subject to race conditions)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D77A8-A817-4C43-8755-A0D5FC3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70C4-71BE-49FD-8486-03F2EEFF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78853-349D-4B59-91A0-76911FD1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866"/>
            <a:ext cx="10247142" cy="2258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293CD-941E-4E88-922E-F2C1226989F4}"/>
              </a:ext>
            </a:extLst>
          </p:cNvPr>
          <p:cNvSpPr txBox="1"/>
          <p:nvPr/>
        </p:nvSpPr>
        <p:spPr>
          <a:xfrm>
            <a:off x="998808" y="5853400"/>
            <a:ext cx="720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https://bitbucket.org/berkeleylab/upcxx/downloads/upcxx-spec-2020.10.0.pdf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(1.1 Preliminaries) 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5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81D0F-F934-49C6-A0F2-64469478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67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Partitioned Global Address Space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80FCDEC-0A8E-490F-82AD-8196F4E0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7" r="1453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4C75-FCAD-4E54-B91D-1B375957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altLang="zh-CN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Ferdinand Vanmaele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10AFA-CEC9-42A0-8E1D-AA6806D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7D6B00A-6C87-4154-AC06-CDD928942AC3}" type="slidenum">
              <a:rPr lang="en-US" altLang="zh-CN" smtClean="0"/>
              <a:pPr defTabSz="457200">
                <a:spcAft>
                  <a:spcPts val="600"/>
                </a:spcAft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5D6-E257-4A28-B8C0-EA1EE0C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1"/>
            <a:ext cx="10515600" cy="90310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Overview of important terminology (1)</a:t>
            </a:r>
            <a:endParaRPr lang="LID4096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D078F-E799-4B80-BE0D-145FF3EC3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50" y="987300"/>
            <a:ext cx="10140962" cy="11985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5684-5E12-4A41-83F6-1E620DF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7120-2419-4F58-BDE3-7E3DE576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B1DFD-630F-465B-AA81-BED4057C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38" y="2751964"/>
            <a:ext cx="10353150" cy="1756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B9AB7-30CB-4C4B-A2E4-8DC4A47C9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49" y="4413003"/>
            <a:ext cx="10281639" cy="1345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92018E-7C83-49FA-92DF-0BB60DFBA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64" y="2113318"/>
            <a:ext cx="10162032" cy="802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995CD-64B5-43E6-8BC2-1AF2827D2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48" y="5666121"/>
            <a:ext cx="10026547" cy="5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1803</Words>
  <Application>Microsoft Office PowerPoint</Application>
  <PresentationFormat>Widescreen</PresentationFormat>
  <Paragraphs>260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DengXian</vt:lpstr>
      <vt:lpstr>DengXian Light</vt:lpstr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Office 主题​​</vt:lpstr>
      <vt:lpstr>Parallel Algorithm Design: UPC++  Ferdinand Vanmaele</vt:lpstr>
      <vt:lpstr>Overview</vt:lpstr>
      <vt:lpstr>Introduction to UPC++</vt:lpstr>
      <vt:lpstr>Introduction to UPC++</vt:lpstr>
      <vt:lpstr>Introduction to UPC++</vt:lpstr>
      <vt:lpstr>Partitioned Global Address Space</vt:lpstr>
      <vt:lpstr>Partitioned Global Address Space</vt:lpstr>
      <vt:lpstr>Partitioned Global Address Space</vt:lpstr>
      <vt:lpstr>Overview of important terminology (1)</vt:lpstr>
      <vt:lpstr>Overview of important terminology (2)</vt:lpstr>
      <vt:lpstr>Overview of important terminology (3)</vt:lpstr>
      <vt:lpstr>Reduction</vt:lpstr>
      <vt:lpstr>Reduction</vt:lpstr>
      <vt:lpstr>PowerPoint Presentation</vt:lpstr>
      <vt:lpstr>Reduction</vt:lpstr>
      <vt:lpstr>Reduction</vt:lpstr>
      <vt:lpstr>Reduction</vt:lpstr>
      <vt:lpstr>PowerPoint Presentation</vt:lpstr>
      <vt:lpstr>PowerPoint Presentation</vt:lpstr>
      <vt:lpstr>Symmetrisation</vt:lpstr>
      <vt:lpstr>Symmetrisation</vt:lpstr>
      <vt:lpstr>Symmetrisation</vt:lpstr>
      <vt:lpstr>Symmetrisation</vt:lpstr>
      <vt:lpstr>Symmetrisation</vt:lpstr>
      <vt:lpstr>Symmetrisation</vt:lpstr>
      <vt:lpstr>Symmetrisation</vt:lpstr>
      <vt:lpstr>Symmetrisation</vt:lpstr>
      <vt:lpstr>PowerPoint Presentation</vt:lpstr>
      <vt:lpstr>PowerPoint Presentation</vt:lpstr>
      <vt:lpstr>Stencil</vt:lpstr>
      <vt:lpstr>Stencil</vt:lpstr>
      <vt:lpstr>Stencil</vt:lpstr>
      <vt:lpstr>Stencil</vt:lpstr>
      <vt:lpstr>Stencil</vt:lpstr>
      <vt:lpstr>Stencil</vt:lpstr>
      <vt:lpstr>Stencil</vt:lpstr>
      <vt:lpstr>PowerPoint Presentation</vt:lpstr>
      <vt:lpstr>Thank you for your attention!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und Wälder: Herausforderungen  Ferdinand Vanmaele</dc:title>
  <dc:creator>Ferdinand Vanmaele</dc:creator>
  <cp:lastModifiedBy>Ferdinand Vanmaele</cp:lastModifiedBy>
  <cp:revision>106</cp:revision>
  <dcterms:created xsi:type="dcterms:W3CDTF">2020-08-21T05:52:49Z</dcterms:created>
  <dcterms:modified xsi:type="dcterms:W3CDTF">2021-02-25T22:56:37Z</dcterms:modified>
</cp:coreProperties>
</file>