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364EDC-3C7B-455F-BDA6-066536D07B18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032DBA-E44C-4754-B66A-70AF57DB0EB1}" type="slidenum">
              <a:rPr lang="es-ES" smtClean="0"/>
              <a:t>‹Nº›</a:t>
            </a:fld>
            <a:endParaRPr lang="es-E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0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4EDC-3C7B-455F-BDA6-066536D07B18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2DBA-E44C-4754-B66A-70AF57DB0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94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4EDC-3C7B-455F-BDA6-066536D07B18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2DBA-E44C-4754-B66A-70AF57DB0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24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4EDC-3C7B-455F-BDA6-066536D07B18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2DBA-E44C-4754-B66A-70AF57DB0EB1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8789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4EDC-3C7B-455F-BDA6-066536D07B18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2DBA-E44C-4754-B66A-70AF57DB0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93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4EDC-3C7B-455F-BDA6-066536D07B18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2DBA-E44C-4754-B66A-70AF57DB0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555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4EDC-3C7B-455F-BDA6-066536D07B18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2DBA-E44C-4754-B66A-70AF57DB0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77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4EDC-3C7B-455F-BDA6-066536D07B18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2DBA-E44C-4754-B66A-70AF57DB0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26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4EDC-3C7B-455F-BDA6-066536D07B18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2DBA-E44C-4754-B66A-70AF57DB0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77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4EDC-3C7B-455F-BDA6-066536D07B18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2DBA-E44C-4754-B66A-70AF57DB0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99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4EDC-3C7B-455F-BDA6-066536D07B18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2DBA-E44C-4754-B66A-70AF57DB0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54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4EDC-3C7B-455F-BDA6-066536D07B18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2DBA-E44C-4754-B66A-70AF57DB0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08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4EDC-3C7B-455F-BDA6-066536D07B18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2DBA-E44C-4754-B66A-70AF57DB0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70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4EDC-3C7B-455F-BDA6-066536D07B18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2DBA-E44C-4754-B66A-70AF57DB0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00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4EDC-3C7B-455F-BDA6-066536D07B18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2DBA-E44C-4754-B66A-70AF57DB0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36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4EDC-3C7B-455F-BDA6-066536D07B18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2DBA-E44C-4754-B66A-70AF57DB0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26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4EDC-3C7B-455F-BDA6-066536D07B18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2DBA-E44C-4754-B66A-70AF57DB0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18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364EDC-3C7B-455F-BDA6-066536D07B18}" type="datetimeFigureOut">
              <a:rPr lang="es-ES" smtClean="0"/>
              <a:t>21/11/2016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9032DBA-E44C-4754-B66A-70AF57DB0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53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1420000">
            <a:off x="877108" y="1579820"/>
            <a:ext cx="9755187" cy="1416188"/>
          </a:xfrm>
        </p:spPr>
        <p:txBody>
          <a:bodyPr/>
          <a:lstStyle/>
          <a:p>
            <a:r>
              <a:rPr lang="es-CL" dirty="0" err="1"/>
              <a:t>Delivery</a:t>
            </a:r>
            <a:r>
              <a:rPr lang="es-CL" dirty="0"/>
              <a:t> </a:t>
            </a:r>
            <a:r>
              <a:rPr lang="es-CL" dirty="0" err="1"/>
              <a:t>seafood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 rot="21420000">
            <a:off x="1004122" y="3010389"/>
            <a:ext cx="9755187" cy="1355156"/>
          </a:xfrm>
        </p:spPr>
        <p:txBody>
          <a:bodyPr/>
          <a:lstStyle/>
          <a:p>
            <a:r>
              <a:rPr lang="es-CL" dirty="0"/>
              <a:t>Jorge moraga</a:t>
            </a:r>
          </a:p>
          <a:p>
            <a:r>
              <a:rPr lang="es-CL" dirty="0"/>
              <a:t>Francisco </a:t>
            </a:r>
            <a:r>
              <a:rPr lang="es-CL" dirty="0" err="1"/>
              <a:t>vargas</a:t>
            </a:r>
            <a:endParaRPr lang="es-CL" dirty="0"/>
          </a:p>
          <a:p>
            <a:endParaRPr lang="es-CL" dirty="0"/>
          </a:p>
          <a:p>
            <a:endParaRPr lang="es-ES" dirty="0"/>
          </a:p>
        </p:txBody>
      </p:sp>
      <p:pic>
        <p:nvPicPr>
          <p:cNvPr id="1026" name="Picture 2" descr="http://matthieuvernier.com/sites/ict-uach/wp-content/uploads/2015/07/logo_uach_MV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88" y="1032215"/>
            <a:ext cx="1442909" cy="172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27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CL" sz="2800" dirty="0"/>
              <a:t>¿POR QUÉ SE ELIGIÓ ESTE TEMA?</a:t>
            </a:r>
          </a:p>
          <a:p>
            <a:r>
              <a:rPr lang="es-CL" sz="2800" dirty="0"/>
              <a:t>¿Cómo SE PRESENTA LO INVESTIGADO ACTUALMENTE EN LA SOCIEDAD?</a:t>
            </a:r>
          </a:p>
          <a:p>
            <a:r>
              <a:rPr lang="es-CL" sz="2800" dirty="0"/>
              <a:t>¿Cuáles SON LOS OBJETIVOS ESPERADOS?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37520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FUNCIONALIDADES </a:t>
            </a:r>
            <a:endParaRPr lang="es-ES" dirty="0"/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>
            <a:normAutofit/>
          </a:bodyPr>
          <a:lstStyle/>
          <a:p>
            <a:r>
              <a:rPr lang="es-CL" sz="2800" dirty="0"/>
              <a:t>A continuación se mostrarán las funcionalidades puestas en marcha hasta el momento.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24242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funcionaron?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CL" sz="2800" dirty="0"/>
              <a:t>División de requerimientos entre los miembros del grupo</a:t>
            </a:r>
          </a:p>
          <a:p>
            <a:r>
              <a:rPr lang="es-CL" sz="2800" dirty="0"/>
              <a:t>Algunos problemas de comunicación durante el proyecto</a:t>
            </a:r>
          </a:p>
          <a:p>
            <a:r>
              <a:rPr lang="es-CL" sz="2800" dirty="0"/>
              <a:t>Detalles de los productos para realizar los platos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79227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debieran mejorar?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L" sz="2800" dirty="0"/>
              <a:t>MÁS MANEJO DEL LENGUAJE</a:t>
            </a:r>
          </a:p>
          <a:p>
            <a:r>
              <a:rPr lang="es-CL" sz="2800" dirty="0"/>
              <a:t>LAS VISTAS DE CADA MIEMBRO DEL SISTEMA  (ADMINISTRADOR-USUARIO-RESTAURANT)</a:t>
            </a:r>
          </a:p>
          <a:p>
            <a:r>
              <a:rPr lang="es-CL" sz="2800" dirty="0"/>
              <a:t>TERMINAR TODAS LAS FUNCIONALIDADES</a:t>
            </a:r>
          </a:p>
          <a:p>
            <a:r>
              <a:rPr lang="es-CL" sz="2800" dirty="0"/>
              <a:t>Establecer un canal de comunicación definido para el proyecto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919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¿AVANZARON LO ESPERADO?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L" sz="2800" dirty="0"/>
              <a:t>REGULARMENTE AVANZADO</a:t>
            </a:r>
          </a:p>
          <a:p>
            <a:r>
              <a:rPr lang="es-CL" sz="2800" dirty="0"/>
              <a:t>NOS PROPUSIMOS METAS QUE NO HEMOS ALCANZADO AUN PARA EL AVANCE</a:t>
            </a:r>
          </a:p>
          <a:p>
            <a:r>
              <a:rPr lang="es-CL" sz="2800" dirty="0"/>
              <a:t>TAREAS INICIALES TERMINADAS PARA BASE DEL TRABAJO FINAL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999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140</TotalTime>
  <Words>132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Impact</vt:lpstr>
      <vt:lpstr>Evento principal</vt:lpstr>
      <vt:lpstr>Delivery seafood</vt:lpstr>
      <vt:lpstr>Introducción</vt:lpstr>
      <vt:lpstr>FUNCIONALIDADES </vt:lpstr>
      <vt:lpstr>¿Cómo funcionaron?</vt:lpstr>
      <vt:lpstr>¿qué debieran mejorar?</vt:lpstr>
      <vt:lpstr>¿AVANZARON LO ESPERADO?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seafood</dc:title>
  <dc:creator>Francisco</dc:creator>
  <cp:lastModifiedBy>Francisco</cp:lastModifiedBy>
  <cp:revision>6</cp:revision>
  <dcterms:created xsi:type="dcterms:W3CDTF">2016-11-21T11:55:32Z</dcterms:created>
  <dcterms:modified xsi:type="dcterms:W3CDTF">2016-11-21T14:39:02Z</dcterms:modified>
</cp:coreProperties>
</file>