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
  </p:notesMasterIdLst>
  <p:sldIdLst>
    <p:sldId id="256" r:id="rId2"/>
    <p:sldId id="258" r:id="rId3"/>
    <p:sldId id="257" r:id="rId4"/>
    <p:sldId id="259" r:id="rId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837" autoAdjust="0"/>
  </p:normalViewPr>
  <p:slideViewPr>
    <p:cSldViewPr>
      <p:cViewPr varScale="1">
        <p:scale>
          <a:sx n="36" d="100"/>
          <a:sy n="36" d="100"/>
        </p:scale>
        <p:origin x="-918"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53A44E-BF11-45B9-BAB9-AA08FD2D2988}" type="datetimeFigureOut">
              <a:rPr lang="es-ES" smtClean="0"/>
              <a:pPr/>
              <a:t>16/05/2019</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BFB05A-F0A3-4666-A4C6-6C788083C956}"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En esta presentación voy a exponer algunos de los deportes más practicados</a:t>
            </a:r>
            <a:r>
              <a:rPr lang="es-ES" baseline="0" dirty="0" smtClean="0"/>
              <a:t> en el mundo.</a:t>
            </a:r>
            <a:endParaRPr lang="es-ES" dirty="0"/>
          </a:p>
        </p:txBody>
      </p:sp>
      <p:sp>
        <p:nvSpPr>
          <p:cNvPr id="4" name="3 Marcador de número de diapositiva"/>
          <p:cNvSpPr>
            <a:spLocks noGrp="1"/>
          </p:cNvSpPr>
          <p:nvPr>
            <p:ph type="sldNum" sz="quarter" idx="10"/>
          </p:nvPr>
        </p:nvSpPr>
        <p:spPr/>
        <p:txBody>
          <a:bodyPr/>
          <a:lstStyle/>
          <a:p>
            <a:fld id="{77BFB05A-F0A3-4666-A4C6-6C788083C956}" type="slidenum">
              <a:rPr lang="es-ES" smtClean="0"/>
              <a:pPr/>
              <a:t>1</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El fútbol (del inglés británico </a:t>
            </a:r>
            <a:r>
              <a:rPr lang="es-ES" dirty="0" err="1" smtClean="0"/>
              <a:t>football</a:t>
            </a:r>
            <a:r>
              <a:rPr lang="es-ES" dirty="0" smtClean="0"/>
              <a:t>, traducido como balompié​) es un deporte de equipo jugado entre dos conjuntos de once jugadores cada uno y algunos árbitros que se ocupan de que las normas se cumplan correctamente. Es ampliamente considerado el deporte más popular del mundo, pues lo practican unas 270 millones de personas.​ En algunos países de habla inglesa también se le conoce como soccer, abreviatura de </a:t>
            </a:r>
            <a:r>
              <a:rPr lang="es-ES" dirty="0" err="1" smtClean="0"/>
              <a:t>association</a:t>
            </a:r>
            <a:r>
              <a:rPr lang="es-ES" dirty="0" smtClean="0"/>
              <a:t>, puesto que el nombre de </a:t>
            </a:r>
            <a:r>
              <a:rPr lang="es-ES" dirty="0" err="1" smtClean="0"/>
              <a:t>football</a:t>
            </a:r>
            <a:r>
              <a:rPr lang="es-ES" dirty="0" smtClean="0"/>
              <a:t> en esos países se asocia mayoritariamente a otros deportes con esa denominación (principalmente en Estados Unidos donde el nombre </a:t>
            </a:r>
            <a:r>
              <a:rPr lang="es-ES" dirty="0" err="1" smtClean="0"/>
              <a:t>football</a:t>
            </a:r>
            <a:r>
              <a:rPr lang="es-ES" dirty="0" smtClean="0"/>
              <a:t> aplica para el fútbol americano, un deporte totalmente distinto).</a:t>
            </a:r>
            <a:endParaRPr lang="es-ES" dirty="0"/>
          </a:p>
        </p:txBody>
      </p:sp>
      <p:sp>
        <p:nvSpPr>
          <p:cNvPr id="4" name="3 Marcador de número de diapositiva"/>
          <p:cNvSpPr>
            <a:spLocks noGrp="1"/>
          </p:cNvSpPr>
          <p:nvPr>
            <p:ph type="sldNum" sz="quarter" idx="10"/>
          </p:nvPr>
        </p:nvSpPr>
        <p:spPr/>
        <p:txBody>
          <a:bodyPr/>
          <a:lstStyle/>
          <a:p>
            <a:fld id="{77BFB05A-F0A3-4666-A4C6-6C788083C956}" type="slidenum">
              <a:rPr lang="es-ES" smtClean="0"/>
              <a:pPr/>
              <a:t>2</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El baloncesto, basquetbol o básquetbol (del inglés </a:t>
            </a:r>
            <a:r>
              <a:rPr lang="es-ES" dirty="0" err="1" smtClean="0"/>
              <a:t>basketball</a:t>
            </a:r>
            <a:r>
              <a:rPr lang="es-ES" dirty="0" smtClean="0"/>
              <a:t>; de </a:t>
            </a:r>
            <a:r>
              <a:rPr lang="es-ES" dirty="0" err="1" smtClean="0"/>
              <a:t>basket</a:t>
            </a:r>
            <a:r>
              <a:rPr lang="es-ES" dirty="0" smtClean="0"/>
              <a:t>, 'canasta', y </a:t>
            </a:r>
            <a:r>
              <a:rPr lang="es-ES" dirty="0" err="1" smtClean="0"/>
              <a:t>ball</a:t>
            </a:r>
            <a:r>
              <a:rPr lang="es-ES" dirty="0" smtClean="0"/>
              <a:t>, 'pelota') o simplemente básquet,​ es un deporte de equipo, jugado entre dos conjuntos de cinco jugadores cada uno durante cuatro períodos o cuartos de diez2​ o doce minutos cada uno. El objetivo del equipo es anotar puntos introduciendo un balón por la canasta, un aro a 3.05 metros sobre la superficie de la pista de juego del que cuelga una red. La puntuación por cada canasta o cesta es de dos o tres puntos, dependiendo de la posición desde la que se efectúa el tiro a canasta, o de uno, si se trata de un tiro libre por una falta de un jugador contrario. El equipo ganador es el que obtiene el mayor número de puntos.</a:t>
            </a:r>
            <a:endParaRPr lang="es-ES" dirty="0"/>
          </a:p>
        </p:txBody>
      </p:sp>
      <p:sp>
        <p:nvSpPr>
          <p:cNvPr id="4" name="3 Marcador de número de diapositiva"/>
          <p:cNvSpPr>
            <a:spLocks noGrp="1"/>
          </p:cNvSpPr>
          <p:nvPr>
            <p:ph type="sldNum" sz="quarter" idx="10"/>
          </p:nvPr>
        </p:nvSpPr>
        <p:spPr/>
        <p:txBody>
          <a:bodyPr/>
          <a:lstStyle/>
          <a:p>
            <a:fld id="{77BFB05A-F0A3-4666-A4C6-6C788083C956}" type="slidenum">
              <a:rPr lang="es-ES" smtClean="0"/>
              <a:pPr/>
              <a:t>3</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El tenis es un deporte practicado sobre una pista o cancha rectangular de césped verde, sintética, dura o arcilla.​ Se disputa entre dos jugadores (individuales) o entre dos parejas (dobles). </a:t>
            </a:r>
            <a:r>
              <a:rPr lang="es-ES" smtClean="0"/>
              <a:t>El objetivo del juego es lanzar una pelota golpeándola con la raqueta de modo que rebote en la otra cancha pasando la red dentro de los límites permitidos del campo del rival, procurando que éste no pueda devolverla para conseguir un segundo rebote en el suelo y por ende un punto.</a:t>
            </a:r>
            <a:endParaRPr lang="es-ES"/>
          </a:p>
        </p:txBody>
      </p:sp>
      <p:sp>
        <p:nvSpPr>
          <p:cNvPr id="4" name="3 Marcador de número de diapositiva"/>
          <p:cNvSpPr>
            <a:spLocks noGrp="1"/>
          </p:cNvSpPr>
          <p:nvPr>
            <p:ph type="sldNum" sz="quarter" idx="10"/>
          </p:nvPr>
        </p:nvSpPr>
        <p:spPr/>
        <p:txBody>
          <a:bodyPr/>
          <a:lstStyle/>
          <a:p>
            <a:fld id="{77BFB05A-F0A3-4666-A4C6-6C788083C956}" type="slidenum">
              <a:rPr lang="es-ES" smtClean="0"/>
              <a:pPr/>
              <a:t>4</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16/05/2019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16/05/2019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16/05/2019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16/05/2019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16/05/2019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16/05/2019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16/05/2019</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16/05/2019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16/05/2019</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16/05/2019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16/05/2019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16/05/2019</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Deportes</a:t>
            </a:r>
            <a:endParaRPr lang="es-ES" dirty="0"/>
          </a:p>
        </p:txBody>
      </p:sp>
      <p:sp>
        <p:nvSpPr>
          <p:cNvPr id="3" name="2 Subtítulo"/>
          <p:cNvSpPr>
            <a:spLocks noGrp="1"/>
          </p:cNvSpPr>
          <p:nvPr>
            <p:ph type="subTitle" idx="1"/>
          </p:nvPr>
        </p:nvSpPr>
        <p:spPr/>
        <p:txBody>
          <a:bodyPr/>
          <a:lstStyle/>
          <a:p>
            <a:r>
              <a:rPr lang="es-ES" dirty="0" smtClean="0"/>
              <a:t>Fran Vargas</a:t>
            </a:r>
            <a:endParaRPr lang="es-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Fútbol</a:t>
            </a:r>
            <a:endParaRPr lang="es-ES" dirty="0"/>
          </a:p>
        </p:txBody>
      </p:sp>
      <p:pic>
        <p:nvPicPr>
          <p:cNvPr id="17410" name="Picture 2" descr="Football iu 1996.jpg"/>
          <p:cNvPicPr>
            <a:picLocks noChangeAspect="1" noChangeArrowheads="1"/>
          </p:cNvPicPr>
          <p:nvPr/>
        </p:nvPicPr>
        <p:blipFill>
          <a:blip r:embed="rId3" cstate="print"/>
          <a:srcRect/>
          <a:stretch>
            <a:fillRect/>
          </a:stretch>
        </p:blipFill>
        <p:spPr bwMode="auto">
          <a:xfrm>
            <a:off x="1979712" y="1844824"/>
            <a:ext cx="5328592" cy="3623444"/>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Baloncesto</a:t>
            </a:r>
            <a:endParaRPr lang="es-ES" dirty="0"/>
          </a:p>
        </p:txBody>
      </p:sp>
      <p:pic>
        <p:nvPicPr>
          <p:cNvPr id="1028" name="Picture 4" descr="Kent Benson attempts a hook shot over Ken Ferdinand.jpg"/>
          <p:cNvPicPr>
            <a:picLocks noChangeAspect="1" noChangeArrowheads="1"/>
          </p:cNvPicPr>
          <p:nvPr/>
        </p:nvPicPr>
        <p:blipFill>
          <a:blip r:embed="rId3" cstate="print"/>
          <a:srcRect/>
          <a:stretch>
            <a:fillRect/>
          </a:stretch>
        </p:blipFill>
        <p:spPr bwMode="auto">
          <a:xfrm>
            <a:off x="2987824" y="1628800"/>
            <a:ext cx="3240360" cy="4508328"/>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Tenis</a:t>
            </a:r>
            <a:endParaRPr lang="es-ES" dirty="0"/>
          </a:p>
        </p:txBody>
      </p:sp>
      <p:pic>
        <p:nvPicPr>
          <p:cNvPr id="21506" name="Picture 2" descr="Roland Garros 02.JPG"/>
          <p:cNvPicPr>
            <a:picLocks noChangeAspect="1" noChangeArrowheads="1"/>
          </p:cNvPicPr>
          <p:nvPr/>
        </p:nvPicPr>
        <p:blipFill>
          <a:blip r:embed="rId3" cstate="print"/>
          <a:srcRect/>
          <a:stretch>
            <a:fillRect/>
          </a:stretch>
        </p:blipFill>
        <p:spPr bwMode="auto">
          <a:xfrm>
            <a:off x="1979712" y="1700808"/>
            <a:ext cx="4968552" cy="3736354"/>
          </a:xfrm>
          <a:prstGeom prst="rect">
            <a:avLst/>
          </a:prstGeom>
          <a:noFill/>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642</TotalTime>
  <Words>381</Words>
  <Application>Microsoft Office PowerPoint</Application>
  <PresentationFormat>Presentación en pantalla (4:3)</PresentationFormat>
  <Paragraphs>13</Paragraphs>
  <Slides>4</Slides>
  <Notes>4</Notes>
  <HiddenSlides>0</HiddenSlides>
  <MMClips>0</MMClips>
  <ScaleCrop>false</ScaleCrop>
  <HeadingPairs>
    <vt:vector size="4" baseType="variant">
      <vt:variant>
        <vt:lpstr>Tema</vt:lpstr>
      </vt:variant>
      <vt:variant>
        <vt:i4>1</vt:i4>
      </vt:variant>
      <vt:variant>
        <vt:lpstr>Títulos de diapositiva</vt:lpstr>
      </vt:variant>
      <vt:variant>
        <vt:i4>4</vt:i4>
      </vt:variant>
    </vt:vector>
  </HeadingPairs>
  <TitlesOfParts>
    <vt:vector size="5" baseType="lpstr">
      <vt:lpstr>Tema de Office</vt:lpstr>
      <vt:lpstr>Deportes</vt:lpstr>
      <vt:lpstr>Fútbol</vt:lpstr>
      <vt:lpstr>Baloncesto</vt:lpstr>
      <vt:lpstr>Tenis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Deportes</dc:title>
  <dc:creator>Francisco Vargas Ruiz</dc:creator>
  <cp:lastModifiedBy>fvarrui</cp:lastModifiedBy>
  <cp:revision>9</cp:revision>
  <dcterms:created xsi:type="dcterms:W3CDTF">2019-05-16T22:06:59Z</dcterms:created>
  <dcterms:modified xsi:type="dcterms:W3CDTF">2019-05-17T09:08:42Z</dcterms:modified>
</cp:coreProperties>
</file>