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FDC4-3581-48FA-9FEE-A43B9B84E64D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36A0-A2A2-4CF8-AB3B-8627373065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¡Hola! Ésta es una presentación de prueba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536A0-A2A2-4CF8-AB3B-86273730654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</a:t>
            </a:r>
            <a:r>
              <a:rPr lang="es-ES" baseline="0" dirty="0" smtClean="0"/>
              <a:t> una demostración de una herramienta que permite generar un fichero de vídeo con un interlocutor sintetizado, que soy yo, a partir de una </a:t>
            </a:r>
            <a:r>
              <a:rPr lang="es-ES" baseline="0" dirty="0" err="1" smtClean="0"/>
              <a:t>presetnación</a:t>
            </a:r>
            <a:r>
              <a:rPr lang="es-ES" baseline="0" dirty="0" smtClean="0"/>
              <a:t>  PowerPoint.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536A0-A2A2-4CF8-AB3B-86273730654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Y eso es </a:t>
            </a:r>
            <a:r>
              <a:rPr lang="es-ES" dirty="0" err="1" smtClean="0"/>
              <a:t>to</a:t>
            </a:r>
            <a:r>
              <a:rPr lang="es-ES" dirty="0" smtClean="0"/>
              <a:t> … eso es </a:t>
            </a:r>
            <a:r>
              <a:rPr lang="es-ES" dirty="0" err="1" smtClean="0"/>
              <a:t>to</a:t>
            </a:r>
            <a:r>
              <a:rPr lang="es-ES" dirty="0" smtClean="0"/>
              <a:t> … eso</a:t>
            </a:r>
            <a:r>
              <a:rPr lang="es-ES" baseline="0" dirty="0" smtClean="0"/>
              <a:t> es todo</a:t>
            </a:r>
            <a:r>
              <a:rPr lang="es-ES" baseline="0" smtClean="0"/>
              <a:t>, ¡amigos!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536A0-A2A2-4CF8-AB3B-86273730654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773E-F073-4C56-8C21-F5A43E96C9A2}" type="datetimeFigureOut">
              <a:rPr lang="es-ES" smtClean="0"/>
              <a:pPr/>
              <a:t>16/05/2019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A6A3-41EE-41C2-9461-08158487D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 </a:t>
            </a:r>
            <a:r>
              <a:rPr lang="es-ES" dirty="0" err="1" smtClean="0"/>
              <a:t>presentation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/>
          <a:p>
            <a:r>
              <a:rPr lang="es-ES" dirty="0" err="1" smtClean="0"/>
              <a:t>Author</a:t>
            </a:r>
            <a:r>
              <a:rPr lang="es-ES" dirty="0" smtClean="0"/>
              <a:t>: Fran Vargas</a:t>
            </a:r>
            <a:endParaRPr lang="es-ES" dirty="0"/>
          </a:p>
        </p:txBody>
      </p:sp>
      <p:pic>
        <p:nvPicPr>
          <p:cNvPr id="8194" name="Picture 2" descr="G12 Office Powerpoint 2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4664"/>
            <a:ext cx="2438400" cy="2438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err="1" smtClean="0"/>
              <a:t>Lorem</a:t>
            </a:r>
            <a:r>
              <a:rPr lang="es-ES" dirty="0" smtClean="0"/>
              <a:t> </a:t>
            </a:r>
            <a:r>
              <a:rPr lang="es-ES" dirty="0" err="1" smtClean="0"/>
              <a:t>ipsum</a:t>
            </a:r>
            <a:r>
              <a:rPr lang="es-ES" dirty="0" smtClean="0"/>
              <a:t> dolor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r>
              <a:rPr lang="es-ES" dirty="0" smtClean="0"/>
              <a:t>, </a:t>
            </a:r>
            <a:r>
              <a:rPr lang="es-ES" dirty="0" err="1" smtClean="0"/>
              <a:t>consectetur</a:t>
            </a:r>
            <a:r>
              <a:rPr lang="es-ES" dirty="0" smtClean="0"/>
              <a:t> </a:t>
            </a:r>
            <a:r>
              <a:rPr lang="es-ES" dirty="0" err="1" smtClean="0"/>
              <a:t>adipiscing</a:t>
            </a:r>
            <a:r>
              <a:rPr lang="es-ES" dirty="0" smtClean="0"/>
              <a:t> </a:t>
            </a:r>
            <a:r>
              <a:rPr lang="es-ES" dirty="0" err="1" smtClean="0"/>
              <a:t>elit</a:t>
            </a:r>
            <a:r>
              <a:rPr lang="es-ES" dirty="0" smtClean="0"/>
              <a:t>. </a:t>
            </a:r>
            <a:r>
              <a:rPr lang="es-ES" dirty="0" err="1" smtClean="0"/>
              <a:t>Proin</a:t>
            </a:r>
            <a:r>
              <a:rPr lang="es-ES" dirty="0" smtClean="0"/>
              <a:t> vehicula </a:t>
            </a:r>
            <a:r>
              <a:rPr lang="es-ES" dirty="0" err="1" smtClean="0"/>
              <a:t>commodo</a:t>
            </a:r>
            <a:r>
              <a:rPr lang="es-ES" dirty="0" smtClean="0"/>
              <a:t> urna et </a:t>
            </a:r>
            <a:r>
              <a:rPr lang="es-ES" dirty="0" err="1" smtClean="0"/>
              <a:t>accumsan</a:t>
            </a:r>
            <a:r>
              <a:rPr lang="es-ES" dirty="0" smtClean="0"/>
              <a:t>. </a:t>
            </a:r>
            <a:r>
              <a:rPr lang="es-ES" dirty="0" err="1" smtClean="0"/>
              <a:t>Mauris</a:t>
            </a:r>
            <a:r>
              <a:rPr lang="es-ES" dirty="0" smtClean="0"/>
              <a:t> et </a:t>
            </a:r>
            <a:r>
              <a:rPr lang="es-ES" dirty="0" err="1" smtClean="0"/>
              <a:t>fringilla</a:t>
            </a:r>
            <a:r>
              <a:rPr lang="es-ES" dirty="0" smtClean="0"/>
              <a:t> urna. </a:t>
            </a:r>
            <a:r>
              <a:rPr lang="es-ES" dirty="0" err="1" smtClean="0"/>
              <a:t>Mauris</a:t>
            </a:r>
            <a:r>
              <a:rPr lang="es-ES" dirty="0" smtClean="0"/>
              <a:t> </a:t>
            </a:r>
            <a:r>
              <a:rPr lang="es-ES" dirty="0" err="1" smtClean="0"/>
              <a:t>porttitor</a:t>
            </a:r>
            <a:r>
              <a:rPr lang="es-ES" dirty="0" smtClean="0"/>
              <a:t> </a:t>
            </a:r>
            <a:r>
              <a:rPr lang="es-ES" dirty="0" err="1" smtClean="0"/>
              <a:t>ligula</a:t>
            </a:r>
            <a:r>
              <a:rPr lang="es-ES" dirty="0" smtClean="0"/>
              <a:t> </a:t>
            </a:r>
            <a:r>
              <a:rPr lang="es-ES" dirty="0" err="1" smtClean="0"/>
              <a:t>eget</a:t>
            </a:r>
            <a:r>
              <a:rPr lang="es-ES" dirty="0" smtClean="0"/>
              <a:t> </a:t>
            </a:r>
            <a:r>
              <a:rPr lang="es-ES" dirty="0" err="1" smtClean="0"/>
              <a:t>orci</a:t>
            </a:r>
            <a:r>
              <a:rPr lang="es-ES" dirty="0" smtClean="0"/>
              <a:t> </a:t>
            </a:r>
            <a:r>
              <a:rPr lang="es-ES" dirty="0" err="1" smtClean="0"/>
              <a:t>placerat</a:t>
            </a:r>
            <a:r>
              <a:rPr lang="es-ES" dirty="0" smtClean="0"/>
              <a:t>, et </a:t>
            </a:r>
            <a:r>
              <a:rPr lang="es-ES" dirty="0" err="1" smtClean="0"/>
              <a:t>mattis</a:t>
            </a:r>
            <a:r>
              <a:rPr lang="es-ES" dirty="0" smtClean="0"/>
              <a:t> tortor </a:t>
            </a:r>
            <a:r>
              <a:rPr lang="es-ES" dirty="0" err="1" smtClean="0"/>
              <a:t>ultricies</a:t>
            </a:r>
            <a:r>
              <a:rPr lang="es-ES" dirty="0" smtClean="0"/>
              <a:t>. </a:t>
            </a:r>
            <a:r>
              <a:rPr lang="es-ES" dirty="0" err="1" smtClean="0"/>
              <a:t>Pellentesque</a:t>
            </a:r>
            <a:r>
              <a:rPr lang="es-ES" dirty="0" smtClean="0"/>
              <a:t> in ex vehicula, </a:t>
            </a:r>
            <a:r>
              <a:rPr lang="es-ES" dirty="0" err="1" smtClean="0"/>
              <a:t>commodo</a:t>
            </a:r>
            <a:r>
              <a:rPr lang="es-ES" dirty="0" smtClean="0"/>
              <a:t> </a:t>
            </a:r>
            <a:r>
              <a:rPr lang="es-ES" dirty="0" err="1" smtClean="0"/>
              <a:t>nisl</a:t>
            </a:r>
            <a:r>
              <a:rPr lang="es-ES" dirty="0" smtClean="0"/>
              <a:t> in, </a:t>
            </a:r>
            <a:r>
              <a:rPr lang="es-ES" dirty="0" err="1" smtClean="0"/>
              <a:t>pulvinar</a:t>
            </a:r>
            <a:r>
              <a:rPr lang="es-ES" dirty="0" smtClean="0"/>
              <a:t> </a:t>
            </a:r>
            <a:r>
              <a:rPr lang="es-ES" dirty="0" err="1" smtClean="0"/>
              <a:t>nisl</a:t>
            </a:r>
            <a:r>
              <a:rPr lang="es-ES" dirty="0" smtClean="0"/>
              <a:t>. </a:t>
            </a:r>
            <a:r>
              <a:rPr lang="es-ES" dirty="0" err="1" smtClean="0"/>
              <a:t>Nullam</a:t>
            </a:r>
            <a:r>
              <a:rPr lang="es-ES" dirty="0" smtClean="0"/>
              <a:t> et ex </a:t>
            </a:r>
            <a:r>
              <a:rPr lang="es-ES" dirty="0" err="1" smtClean="0"/>
              <a:t>gravida</a:t>
            </a:r>
            <a:r>
              <a:rPr lang="es-ES" dirty="0" smtClean="0"/>
              <a:t>, </a:t>
            </a:r>
            <a:r>
              <a:rPr lang="es-ES" dirty="0" err="1" smtClean="0"/>
              <a:t>facilisis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vel</a:t>
            </a:r>
            <a:r>
              <a:rPr lang="es-ES" dirty="0" smtClean="0"/>
              <a:t>, </a:t>
            </a:r>
            <a:r>
              <a:rPr lang="es-ES" dirty="0" err="1" smtClean="0"/>
              <a:t>blandit</a:t>
            </a:r>
            <a:r>
              <a:rPr lang="es-ES" dirty="0" smtClean="0"/>
              <a:t> </a:t>
            </a:r>
            <a:r>
              <a:rPr lang="es-ES" dirty="0" err="1" smtClean="0"/>
              <a:t>metus</a:t>
            </a:r>
            <a:r>
              <a:rPr lang="es-ES" dirty="0" smtClean="0"/>
              <a:t>. </a:t>
            </a:r>
            <a:r>
              <a:rPr lang="es-ES" dirty="0" err="1" smtClean="0"/>
              <a:t>Proin</a:t>
            </a:r>
            <a:r>
              <a:rPr lang="es-ES" dirty="0" smtClean="0"/>
              <a:t> </a:t>
            </a:r>
            <a:r>
              <a:rPr lang="es-ES" dirty="0" err="1" smtClean="0"/>
              <a:t>fermentum</a:t>
            </a:r>
            <a:r>
              <a:rPr lang="es-ES" dirty="0" smtClean="0"/>
              <a:t>, leo </a:t>
            </a:r>
            <a:r>
              <a:rPr lang="es-ES" dirty="0" err="1" smtClean="0"/>
              <a:t>ac</a:t>
            </a:r>
            <a:r>
              <a:rPr lang="es-ES" dirty="0" smtClean="0"/>
              <a:t> </a:t>
            </a:r>
            <a:r>
              <a:rPr lang="es-ES" dirty="0" err="1" smtClean="0"/>
              <a:t>gravida</a:t>
            </a:r>
            <a:r>
              <a:rPr lang="es-ES" dirty="0" smtClean="0"/>
              <a:t> </a:t>
            </a:r>
            <a:r>
              <a:rPr lang="es-ES" dirty="0" err="1" smtClean="0"/>
              <a:t>tempus</a:t>
            </a:r>
            <a:r>
              <a:rPr lang="es-ES" dirty="0" smtClean="0"/>
              <a:t>, </a:t>
            </a:r>
            <a:r>
              <a:rPr lang="es-ES" dirty="0" err="1" smtClean="0"/>
              <a:t>orci</a:t>
            </a:r>
            <a:r>
              <a:rPr lang="es-ES" dirty="0" smtClean="0"/>
              <a:t> </a:t>
            </a:r>
            <a:r>
              <a:rPr lang="es-ES" dirty="0" err="1" smtClean="0"/>
              <a:t>nibh</a:t>
            </a:r>
            <a:r>
              <a:rPr lang="es-ES" dirty="0" smtClean="0"/>
              <a:t> </a:t>
            </a:r>
            <a:r>
              <a:rPr lang="es-ES" dirty="0" err="1" smtClean="0"/>
              <a:t>tempus</a:t>
            </a:r>
            <a:r>
              <a:rPr lang="es-ES" dirty="0" smtClean="0"/>
              <a:t> tortor, at </a:t>
            </a:r>
            <a:r>
              <a:rPr lang="es-ES" dirty="0" err="1" smtClean="0"/>
              <a:t>molestie</a:t>
            </a:r>
            <a:r>
              <a:rPr lang="es-ES" dirty="0" smtClean="0"/>
              <a:t> </a:t>
            </a:r>
            <a:r>
              <a:rPr lang="es-ES" dirty="0" err="1" smtClean="0"/>
              <a:t>lectus</a:t>
            </a:r>
            <a:r>
              <a:rPr lang="es-ES" dirty="0" smtClean="0"/>
              <a:t> leo ut </a:t>
            </a:r>
            <a:r>
              <a:rPr lang="es-ES" dirty="0" err="1" smtClean="0"/>
              <a:t>arcu</a:t>
            </a:r>
            <a:r>
              <a:rPr lang="es-ES" dirty="0" smtClean="0"/>
              <a:t>. </a:t>
            </a:r>
            <a:r>
              <a:rPr lang="es-ES" dirty="0" err="1" smtClean="0"/>
              <a:t>Nulla</a:t>
            </a:r>
            <a:r>
              <a:rPr lang="es-ES" dirty="0" smtClean="0"/>
              <a:t> a </a:t>
            </a:r>
            <a:r>
              <a:rPr lang="es-ES" dirty="0" err="1" smtClean="0"/>
              <a:t>sem</a:t>
            </a:r>
            <a:r>
              <a:rPr lang="es-ES" dirty="0" smtClean="0"/>
              <a:t> sed </a:t>
            </a:r>
            <a:r>
              <a:rPr lang="es-ES" dirty="0" err="1" smtClean="0"/>
              <a:t>felis</a:t>
            </a:r>
            <a:r>
              <a:rPr lang="es-ES" dirty="0" smtClean="0"/>
              <a:t> </a:t>
            </a:r>
            <a:r>
              <a:rPr lang="es-ES" dirty="0" err="1" smtClean="0"/>
              <a:t>euismod</a:t>
            </a:r>
            <a:r>
              <a:rPr lang="es-ES" dirty="0" smtClean="0"/>
              <a:t> lacinia. </a:t>
            </a:r>
            <a:r>
              <a:rPr lang="es-ES" dirty="0" err="1" smtClean="0"/>
              <a:t>Nam</a:t>
            </a:r>
            <a:r>
              <a:rPr lang="es-ES" dirty="0" smtClean="0"/>
              <a:t> at </a:t>
            </a:r>
            <a:r>
              <a:rPr lang="es-ES" dirty="0" err="1" smtClean="0"/>
              <a:t>semper</a:t>
            </a:r>
            <a:r>
              <a:rPr lang="es-ES" dirty="0" smtClean="0"/>
              <a:t> ex. </a:t>
            </a:r>
            <a:r>
              <a:rPr lang="es-ES" dirty="0" err="1" smtClean="0"/>
              <a:t>Duis</a:t>
            </a:r>
            <a:r>
              <a:rPr lang="es-ES" dirty="0" smtClean="0"/>
              <a:t> </a:t>
            </a:r>
            <a:r>
              <a:rPr lang="es-ES" dirty="0" err="1" smtClean="0"/>
              <a:t>volutpat</a:t>
            </a:r>
            <a:r>
              <a:rPr lang="es-ES" dirty="0" smtClean="0"/>
              <a:t> </a:t>
            </a:r>
            <a:r>
              <a:rPr lang="es-ES" dirty="0" err="1" smtClean="0"/>
              <a:t>sapien</a:t>
            </a:r>
            <a:r>
              <a:rPr lang="es-ES" dirty="0" smtClean="0"/>
              <a:t> </a:t>
            </a:r>
            <a:r>
              <a:rPr lang="es-ES" dirty="0" err="1" smtClean="0"/>
              <a:t>quis</a:t>
            </a:r>
            <a:r>
              <a:rPr lang="es-ES" dirty="0" smtClean="0"/>
              <a:t> </a:t>
            </a:r>
            <a:r>
              <a:rPr lang="es-ES" dirty="0" err="1" smtClean="0"/>
              <a:t>tellus</a:t>
            </a:r>
            <a:r>
              <a:rPr lang="es-ES" dirty="0" smtClean="0"/>
              <a:t> </a:t>
            </a:r>
            <a:r>
              <a:rPr lang="es-ES" dirty="0" err="1" smtClean="0"/>
              <a:t>tincidunt</a:t>
            </a:r>
            <a:r>
              <a:rPr lang="es-ES" dirty="0" smtClean="0"/>
              <a:t> </a:t>
            </a:r>
            <a:r>
              <a:rPr lang="es-ES" dirty="0" err="1" smtClean="0"/>
              <a:t>egestas</a:t>
            </a:r>
            <a:r>
              <a:rPr lang="es-ES" dirty="0" smtClean="0"/>
              <a:t>. </a:t>
            </a:r>
            <a:r>
              <a:rPr lang="es-ES" dirty="0" err="1" smtClean="0"/>
              <a:t>Morbi</a:t>
            </a:r>
            <a:r>
              <a:rPr lang="es-ES" dirty="0" smtClean="0"/>
              <a:t> </a:t>
            </a:r>
            <a:r>
              <a:rPr lang="es-ES" dirty="0" err="1" smtClean="0"/>
              <a:t>placerat</a:t>
            </a:r>
            <a:r>
              <a:rPr lang="es-ES" dirty="0" smtClean="0"/>
              <a:t> </a:t>
            </a:r>
            <a:r>
              <a:rPr lang="es-ES" dirty="0" err="1" smtClean="0"/>
              <a:t>lorem</a:t>
            </a:r>
            <a:r>
              <a:rPr lang="es-ES" dirty="0" smtClean="0"/>
              <a:t> ut </a:t>
            </a:r>
            <a:r>
              <a:rPr lang="es-ES" dirty="0" err="1" smtClean="0"/>
              <a:t>gravida</a:t>
            </a:r>
            <a:r>
              <a:rPr lang="es-ES" dirty="0" smtClean="0"/>
              <a:t> </a:t>
            </a:r>
            <a:r>
              <a:rPr lang="es-ES" dirty="0" err="1" smtClean="0"/>
              <a:t>consectetur</a:t>
            </a:r>
            <a:r>
              <a:rPr lang="es-ES" dirty="0" smtClean="0"/>
              <a:t>.</a:t>
            </a:r>
            <a:endParaRPr lang="es-E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err="1" smtClean="0"/>
              <a:t>Lorem</a:t>
            </a:r>
            <a:r>
              <a:rPr lang="es-ES" dirty="0" smtClean="0"/>
              <a:t> </a:t>
            </a:r>
            <a:r>
              <a:rPr lang="es-ES" dirty="0" err="1" smtClean="0"/>
              <a:t>ipsum</a:t>
            </a:r>
            <a:r>
              <a:rPr lang="es-ES" dirty="0" smtClean="0"/>
              <a:t> dolor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r>
              <a:rPr lang="es-ES" dirty="0" smtClean="0"/>
              <a:t>, </a:t>
            </a:r>
            <a:r>
              <a:rPr lang="es-ES" dirty="0" err="1" smtClean="0"/>
              <a:t>consectetur</a:t>
            </a:r>
            <a:r>
              <a:rPr lang="es-ES" dirty="0" smtClean="0"/>
              <a:t> </a:t>
            </a:r>
            <a:r>
              <a:rPr lang="es-ES" dirty="0" err="1" smtClean="0"/>
              <a:t>adipiscing</a:t>
            </a:r>
            <a:r>
              <a:rPr lang="es-ES" dirty="0" smtClean="0"/>
              <a:t> </a:t>
            </a:r>
            <a:r>
              <a:rPr lang="es-ES" dirty="0" err="1" smtClean="0"/>
              <a:t>elit</a:t>
            </a:r>
            <a:r>
              <a:rPr lang="es-ES" dirty="0" smtClean="0"/>
              <a:t>. </a:t>
            </a:r>
            <a:r>
              <a:rPr lang="es-ES" dirty="0" err="1" smtClean="0"/>
              <a:t>Proin</a:t>
            </a:r>
            <a:r>
              <a:rPr lang="es-ES" dirty="0" smtClean="0"/>
              <a:t> vehicula </a:t>
            </a:r>
            <a:r>
              <a:rPr lang="es-ES" dirty="0" err="1" smtClean="0"/>
              <a:t>commodo</a:t>
            </a:r>
            <a:r>
              <a:rPr lang="es-ES" dirty="0" smtClean="0"/>
              <a:t> urna et </a:t>
            </a:r>
            <a:r>
              <a:rPr lang="es-ES" dirty="0" err="1" smtClean="0"/>
              <a:t>accumsan</a:t>
            </a:r>
            <a:r>
              <a:rPr lang="es-ES" dirty="0" smtClean="0"/>
              <a:t>. </a:t>
            </a:r>
            <a:r>
              <a:rPr lang="es-ES" dirty="0" err="1" smtClean="0"/>
              <a:t>Mauris</a:t>
            </a:r>
            <a:r>
              <a:rPr lang="es-ES" dirty="0" smtClean="0"/>
              <a:t> et </a:t>
            </a:r>
            <a:r>
              <a:rPr lang="es-ES" dirty="0" err="1" smtClean="0"/>
              <a:t>fringilla</a:t>
            </a:r>
            <a:r>
              <a:rPr lang="es-ES" dirty="0" smtClean="0"/>
              <a:t> urna. </a:t>
            </a:r>
            <a:r>
              <a:rPr lang="es-ES" dirty="0" err="1" smtClean="0"/>
              <a:t>Mauris</a:t>
            </a:r>
            <a:r>
              <a:rPr lang="es-ES" dirty="0" smtClean="0"/>
              <a:t> </a:t>
            </a:r>
            <a:r>
              <a:rPr lang="es-ES" dirty="0" err="1" smtClean="0"/>
              <a:t>porttitor</a:t>
            </a:r>
            <a:r>
              <a:rPr lang="es-ES" dirty="0" smtClean="0"/>
              <a:t> </a:t>
            </a:r>
            <a:r>
              <a:rPr lang="es-ES" dirty="0" err="1" smtClean="0"/>
              <a:t>ligula</a:t>
            </a:r>
            <a:r>
              <a:rPr lang="es-ES" dirty="0" smtClean="0"/>
              <a:t> </a:t>
            </a:r>
            <a:r>
              <a:rPr lang="es-ES" dirty="0" err="1" smtClean="0"/>
              <a:t>eget</a:t>
            </a:r>
            <a:r>
              <a:rPr lang="es-ES" dirty="0" smtClean="0"/>
              <a:t> </a:t>
            </a:r>
            <a:r>
              <a:rPr lang="es-ES" dirty="0" err="1" smtClean="0"/>
              <a:t>orci</a:t>
            </a:r>
            <a:r>
              <a:rPr lang="es-ES" dirty="0" smtClean="0"/>
              <a:t> </a:t>
            </a:r>
            <a:r>
              <a:rPr lang="es-ES" dirty="0" err="1" smtClean="0"/>
              <a:t>placerat</a:t>
            </a:r>
            <a:r>
              <a:rPr lang="es-ES" dirty="0" smtClean="0"/>
              <a:t>, et </a:t>
            </a:r>
            <a:r>
              <a:rPr lang="es-ES" dirty="0" err="1" smtClean="0"/>
              <a:t>mattis</a:t>
            </a:r>
            <a:r>
              <a:rPr lang="es-ES" dirty="0" smtClean="0"/>
              <a:t> tortor </a:t>
            </a:r>
            <a:r>
              <a:rPr lang="es-ES" dirty="0" err="1" smtClean="0"/>
              <a:t>ultricies</a:t>
            </a:r>
            <a:r>
              <a:rPr lang="es-ES" dirty="0" smtClean="0"/>
              <a:t>. </a:t>
            </a:r>
            <a:r>
              <a:rPr lang="es-ES" dirty="0" err="1" smtClean="0"/>
              <a:t>Pellentesque</a:t>
            </a:r>
            <a:r>
              <a:rPr lang="es-ES" dirty="0" smtClean="0"/>
              <a:t> in ex vehicula, </a:t>
            </a:r>
            <a:r>
              <a:rPr lang="es-ES" dirty="0" err="1" smtClean="0"/>
              <a:t>commodo</a:t>
            </a:r>
            <a:r>
              <a:rPr lang="es-ES" dirty="0" smtClean="0"/>
              <a:t> </a:t>
            </a:r>
            <a:r>
              <a:rPr lang="es-ES" dirty="0" err="1" smtClean="0"/>
              <a:t>nisl</a:t>
            </a:r>
            <a:r>
              <a:rPr lang="es-ES" dirty="0" smtClean="0"/>
              <a:t> in, </a:t>
            </a:r>
            <a:r>
              <a:rPr lang="es-ES" dirty="0" err="1" smtClean="0"/>
              <a:t>pulvinar</a:t>
            </a:r>
            <a:r>
              <a:rPr lang="es-ES" dirty="0" smtClean="0"/>
              <a:t> </a:t>
            </a:r>
            <a:r>
              <a:rPr lang="es-ES" dirty="0" err="1" smtClean="0"/>
              <a:t>nisl</a:t>
            </a:r>
            <a:r>
              <a:rPr lang="es-ES" dirty="0" smtClean="0"/>
              <a:t>. </a:t>
            </a:r>
            <a:r>
              <a:rPr lang="es-ES" dirty="0" err="1" smtClean="0"/>
              <a:t>Nullam</a:t>
            </a:r>
            <a:r>
              <a:rPr lang="es-ES" dirty="0" smtClean="0"/>
              <a:t> et ex </a:t>
            </a:r>
            <a:r>
              <a:rPr lang="es-ES" dirty="0" err="1" smtClean="0"/>
              <a:t>gravida</a:t>
            </a:r>
            <a:r>
              <a:rPr lang="es-ES" dirty="0" smtClean="0"/>
              <a:t>, </a:t>
            </a:r>
            <a:r>
              <a:rPr lang="es-ES" dirty="0" err="1" smtClean="0"/>
              <a:t>facilisis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vel</a:t>
            </a:r>
            <a:r>
              <a:rPr lang="es-ES" dirty="0" smtClean="0"/>
              <a:t>, </a:t>
            </a:r>
            <a:r>
              <a:rPr lang="es-ES" dirty="0" err="1" smtClean="0"/>
              <a:t>blandit</a:t>
            </a:r>
            <a:r>
              <a:rPr lang="es-ES" dirty="0" smtClean="0"/>
              <a:t> </a:t>
            </a:r>
            <a:r>
              <a:rPr lang="es-ES" dirty="0" err="1" smtClean="0"/>
              <a:t>metus</a:t>
            </a:r>
            <a:r>
              <a:rPr lang="es-ES" dirty="0" smtClean="0"/>
              <a:t>. </a:t>
            </a:r>
            <a:r>
              <a:rPr lang="es-ES" dirty="0" err="1" smtClean="0"/>
              <a:t>Proin</a:t>
            </a:r>
            <a:r>
              <a:rPr lang="es-ES" dirty="0" smtClean="0"/>
              <a:t> </a:t>
            </a:r>
            <a:r>
              <a:rPr lang="es-ES" dirty="0" err="1" smtClean="0"/>
              <a:t>fermentum</a:t>
            </a:r>
            <a:r>
              <a:rPr lang="es-ES" dirty="0" smtClean="0"/>
              <a:t>, leo </a:t>
            </a:r>
            <a:r>
              <a:rPr lang="es-ES" dirty="0" err="1" smtClean="0"/>
              <a:t>ac</a:t>
            </a:r>
            <a:r>
              <a:rPr lang="es-ES" dirty="0" smtClean="0"/>
              <a:t> </a:t>
            </a:r>
            <a:r>
              <a:rPr lang="es-ES" dirty="0" err="1" smtClean="0"/>
              <a:t>gravida</a:t>
            </a:r>
            <a:r>
              <a:rPr lang="es-ES" dirty="0" smtClean="0"/>
              <a:t> </a:t>
            </a:r>
            <a:r>
              <a:rPr lang="es-ES" dirty="0" err="1" smtClean="0"/>
              <a:t>tempus</a:t>
            </a:r>
            <a:r>
              <a:rPr lang="es-ES" dirty="0" smtClean="0"/>
              <a:t>, </a:t>
            </a:r>
            <a:r>
              <a:rPr lang="es-ES" dirty="0" err="1" smtClean="0"/>
              <a:t>orci</a:t>
            </a:r>
            <a:r>
              <a:rPr lang="es-ES" dirty="0" smtClean="0"/>
              <a:t> </a:t>
            </a:r>
            <a:r>
              <a:rPr lang="es-ES" dirty="0" err="1" smtClean="0"/>
              <a:t>nibh</a:t>
            </a:r>
            <a:r>
              <a:rPr lang="es-ES" dirty="0" smtClean="0"/>
              <a:t> </a:t>
            </a:r>
            <a:r>
              <a:rPr lang="es-ES" dirty="0" err="1" smtClean="0"/>
              <a:t>tempus</a:t>
            </a:r>
            <a:r>
              <a:rPr lang="es-ES" dirty="0" smtClean="0"/>
              <a:t> tortor, at </a:t>
            </a:r>
            <a:r>
              <a:rPr lang="es-ES" dirty="0" err="1" smtClean="0"/>
              <a:t>molestie</a:t>
            </a:r>
            <a:r>
              <a:rPr lang="es-ES" dirty="0" smtClean="0"/>
              <a:t> </a:t>
            </a:r>
            <a:r>
              <a:rPr lang="es-ES" dirty="0" err="1" smtClean="0"/>
              <a:t>lectus</a:t>
            </a:r>
            <a:r>
              <a:rPr lang="es-ES" dirty="0" smtClean="0"/>
              <a:t> leo ut </a:t>
            </a:r>
            <a:r>
              <a:rPr lang="es-ES" dirty="0" err="1" smtClean="0"/>
              <a:t>arcu</a:t>
            </a:r>
            <a:r>
              <a:rPr lang="es-ES" dirty="0" smtClean="0"/>
              <a:t>. </a:t>
            </a:r>
            <a:r>
              <a:rPr lang="es-ES" dirty="0" err="1" smtClean="0"/>
              <a:t>Nulla</a:t>
            </a:r>
            <a:r>
              <a:rPr lang="es-ES" dirty="0" smtClean="0"/>
              <a:t> a </a:t>
            </a:r>
            <a:r>
              <a:rPr lang="es-ES" dirty="0" err="1" smtClean="0"/>
              <a:t>sem</a:t>
            </a:r>
            <a:r>
              <a:rPr lang="es-ES" dirty="0" smtClean="0"/>
              <a:t> sed </a:t>
            </a:r>
            <a:r>
              <a:rPr lang="es-ES" dirty="0" err="1" smtClean="0"/>
              <a:t>felis</a:t>
            </a:r>
            <a:r>
              <a:rPr lang="es-ES" dirty="0" smtClean="0"/>
              <a:t> </a:t>
            </a:r>
            <a:r>
              <a:rPr lang="es-ES" dirty="0" err="1" smtClean="0"/>
              <a:t>euismod</a:t>
            </a:r>
            <a:r>
              <a:rPr lang="es-ES" dirty="0" smtClean="0"/>
              <a:t> lacinia. </a:t>
            </a:r>
            <a:r>
              <a:rPr lang="es-ES" dirty="0" err="1" smtClean="0"/>
              <a:t>Nam</a:t>
            </a:r>
            <a:r>
              <a:rPr lang="es-ES" dirty="0" smtClean="0"/>
              <a:t> at </a:t>
            </a:r>
            <a:r>
              <a:rPr lang="es-ES" dirty="0" err="1" smtClean="0"/>
              <a:t>semper</a:t>
            </a:r>
            <a:r>
              <a:rPr lang="es-ES" dirty="0" smtClean="0"/>
              <a:t> ex. </a:t>
            </a:r>
            <a:r>
              <a:rPr lang="es-ES" dirty="0" err="1" smtClean="0"/>
              <a:t>Duis</a:t>
            </a:r>
            <a:r>
              <a:rPr lang="es-ES" dirty="0" smtClean="0"/>
              <a:t> </a:t>
            </a:r>
            <a:r>
              <a:rPr lang="es-ES" dirty="0" err="1" smtClean="0"/>
              <a:t>volutpat</a:t>
            </a:r>
            <a:r>
              <a:rPr lang="es-ES" dirty="0" smtClean="0"/>
              <a:t> </a:t>
            </a:r>
            <a:r>
              <a:rPr lang="es-ES" dirty="0" err="1" smtClean="0"/>
              <a:t>sapien</a:t>
            </a:r>
            <a:r>
              <a:rPr lang="es-ES" dirty="0" smtClean="0"/>
              <a:t> </a:t>
            </a:r>
            <a:r>
              <a:rPr lang="es-ES" dirty="0" err="1" smtClean="0"/>
              <a:t>quis</a:t>
            </a:r>
            <a:r>
              <a:rPr lang="es-ES" dirty="0" smtClean="0"/>
              <a:t> </a:t>
            </a:r>
            <a:r>
              <a:rPr lang="es-ES" dirty="0" err="1" smtClean="0"/>
              <a:t>tellus</a:t>
            </a:r>
            <a:r>
              <a:rPr lang="es-ES" dirty="0" smtClean="0"/>
              <a:t> </a:t>
            </a:r>
            <a:r>
              <a:rPr lang="es-ES" dirty="0" err="1" smtClean="0"/>
              <a:t>tincidunt</a:t>
            </a:r>
            <a:r>
              <a:rPr lang="es-ES" dirty="0" smtClean="0"/>
              <a:t> </a:t>
            </a:r>
            <a:r>
              <a:rPr lang="es-ES" dirty="0" err="1" smtClean="0"/>
              <a:t>egestas</a:t>
            </a:r>
            <a:r>
              <a:rPr lang="es-ES" dirty="0" smtClean="0"/>
              <a:t>. </a:t>
            </a:r>
            <a:r>
              <a:rPr lang="es-ES" dirty="0" err="1" smtClean="0"/>
              <a:t>Morbi</a:t>
            </a:r>
            <a:r>
              <a:rPr lang="es-ES" dirty="0" smtClean="0"/>
              <a:t> </a:t>
            </a:r>
            <a:r>
              <a:rPr lang="es-ES" dirty="0" err="1" smtClean="0"/>
              <a:t>placerat</a:t>
            </a:r>
            <a:r>
              <a:rPr lang="es-ES" dirty="0" smtClean="0"/>
              <a:t> </a:t>
            </a:r>
            <a:r>
              <a:rPr lang="es-ES" dirty="0" err="1" smtClean="0"/>
              <a:t>lorem</a:t>
            </a:r>
            <a:r>
              <a:rPr lang="es-ES" dirty="0" smtClean="0"/>
              <a:t> ut </a:t>
            </a:r>
            <a:r>
              <a:rPr lang="es-ES" dirty="0" err="1" smtClean="0"/>
              <a:t>gravida</a:t>
            </a:r>
            <a:r>
              <a:rPr lang="es-ES" dirty="0" smtClean="0"/>
              <a:t> </a:t>
            </a:r>
            <a:r>
              <a:rPr lang="es-ES" dirty="0" err="1" smtClean="0"/>
              <a:t>consectetur</a:t>
            </a:r>
            <a:r>
              <a:rPr lang="es-ES" dirty="0" smtClean="0"/>
              <a:t>.</a:t>
            </a:r>
            <a:endParaRPr lang="es-E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resentación1"/>
  <p:tag name="ISPRING_FIRST_PUBLISH" val="1"/>
  <p:tag name="ISPRING_UUID" val="{7297C915-A657-4F64-8D27-316735D8269F}"/>
  <p:tag name="ISPRING_RESOURCE_FOLDER" val="D:\Users\fvarrui\Desktop\Perico\"/>
  <p:tag name="ISPRING_PRESENTATION_PATH" val="D:\Users\fvarrui\Desktop\Perico.pptx"/>
  <p:tag name="ISPRING_PROJECT_VERSION" val="9.3"/>
  <p:tag name="ISPRING_PROJECT_FOLDER_UPDATED" val="1"/>
  <p:tag name="ISPRING_SCREEN_RECS_UPDATED" val="D:\Users\fvarrui\Desktop\Perico\"/>
  <p:tag name="FLASHSPRING_ZOOM_TAG" val="94"/>
  <p:tag name="ISPRING_PRESENTATION_INFO_2" val="&lt;?xml version=&quot;1.0&quot; encoding=&quot;UTF-8&quot; standalone=&quot;no&quot; ?&gt;&#10;&lt;presentation2&gt;&#10;&#10;  &lt;slides&gt;&#10;    &lt;slide id=&quot;{3E03E215-9D5B-4BF0-A6CD-9FEC173139F4}&quot; pptId=&quot;256&quot;/&gt;&#10;    &lt;slide id=&quot;{D58C7128-6652-4EE8-9F66-5CC03A2C2889}&quot; pptId=&quot;257&quot;/&gt;&#10;    &lt;slide id=&quot;{0A4C999C-2A11-4F69-A6C1-3DC2D6C7FC42}&quot; pptId=&quot;258&quot;/&gt;&#10;  &lt;/slides&gt;&#10;&#10;  &lt;narration&gt;&#10;    &lt;audioTracks/&gt;&#10;    &lt;videoTracks/&gt;&#10;  &lt;/narration&gt;&#10;&#10;&lt;/presentation2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3E03E215-9D5B-4BF0-A6CD-9FEC173139F4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58C7128-6652-4EE8-9F66-5CC03A2C2889}"/>
  <p:tag name="GENSWF_ADVANCE_TIME" val="5.000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58C7128-6652-4EE8-9F66-5CC03A2C2889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279</Words>
  <Application>Microsoft Office PowerPoint</Application>
  <PresentationFormat>Presentación en pantalla (4:3)</PresentationFormat>
  <Paragraphs>12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Sample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Presentación1</dc:title>
  <dc:creator>fvarrui</dc:creator>
  <cp:lastModifiedBy>fvarrui</cp:lastModifiedBy>
  <cp:revision>8</cp:revision>
  <dcterms:created xsi:type="dcterms:W3CDTF">2019-05-10T11:29:55Z</dcterms:created>
  <dcterms:modified xsi:type="dcterms:W3CDTF">2019-05-16T21:57:35Z</dcterms:modified>
</cp:coreProperties>
</file>