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0993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59" d="100"/>
          <a:sy n="159" d="100"/>
        </p:scale>
        <p:origin x="1752" y="176"/>
      </p:cViewPr>
      <p:guideLst>
        <p:guide orient="horz" pos="1588"/>
        <p:guide pos="22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3B3FA-1F53-804E-A38D-966E885C1C77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1143000"/>
            <a:ext cx="4346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01358-AA1D-B542-93E6-861AB76145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9979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1143000"/>
            <a:ext cx="4346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01358-AA1D-B542-93E6-861AB76145D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101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448" y="824885"/>
            <a:ext cx="6034405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7413" y="2647331"/>
            <a:ext cx="5324475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28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32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0437" y="268350"/>
            <a:ext cx="153078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8077" y="268350"/>
            <a:ext cx="4503618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894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127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80" y="1256579"/>
            <a:ext cx="6123146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380" y="3373044"/>
            <a:ext cx="6123146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511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077" y="1341750"/>
            <a:ext cx="301720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4020" y="1341750"/>
            <a:ext cx="301720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383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02" y="268351"/>
            <a:ext cx="6123146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002" y="1235577"/>
            <a:ext cx="300333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002" y="1841114"/>
            <a:ext cx="300333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4021" y="1235577"/>
            <a:ext cx="301812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94021" y="1841114"/>
            <a:ext cx="301812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372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16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986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02" y="336021"/>
            <a:ext cx="2289709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8127" y="725713"/>
            <a:ext cx="3594021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002" y="1512094"/>
            <a:ext cx="2289709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897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02" y="336021"/>
            <a:ext cx="2289709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18127" y="725713"/>
            <a:ext cx="3594021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002" y="1512094"/>
            <a:ext cx="2289709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48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077" y="268351"/>
            <a:ext cx="6123146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077" y="1341750"/>
            <a:ext cx="6123146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8077" y="4671625"/>
            <a:ext cx="159734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B2C6-7BD9-834B-BBED-B175CEFA5B08}" type="datetimeFigureOut">
              <a:rPr lang="en-NL" smtClean="0"/>
              <a:t>09/06/2021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1643" y="4671625"/>
            <a:ext cx="23960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13880" y="4671625"/>
            <a:ext cx="159734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2C8C-67CE-B845-9C51-689ED960235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617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A15853-CD91-7349-8C91-DD8F9079965C}"/>
              </a:ext>
            </a:extLst>
          </p:cNvPr>
          <p:cNvSpPr txBox="1"/>
          <p:nvPr/>
        </p:nvSpPr>
        <p:spPr>
          <a:xfrm>
            <a:off x="241165" y="51295"/>
            <a:ext cx="3413435" cy="37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863" dirty="0"/>
              <a:t>Simple CBT Thought Record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D478-25AB-4F42-9196-7B1FD211E0B9}"/>
              </a:ext>
            </a:extLst>
          </p:cNvPr>
          <p:cNvSpPr txBox="1"/>
          <p:nvPr/>
        </p:nvSpPr>
        <p:spPr>
          <a:xfrm>
            <a:off x="278962" y="597831"/>
            <a:ext cx="6465175" cy="755295"/>
          </a:xfrm>
          <a:custGeom>
            <a:avLst/>
            <a:gdLst>
              <a:gd name="connsiteX0" fmla="*/ 0 w 6465175"/>
              <a:gd name="connsiteY0" fmla="*/ 0 h 755295"/>
              <a:gd name="connsiteX1" fmla="*/ 6465175 w 6465175"/>
              <a:gd name="connsiteY1" fmla="*/ 0 h 755295"/>
              <a:gd name="connsiteX2" fmla="*/ 6465175 w 6465175"/>
              <a:gd name="connsiteY2" fmla="*/ 755295 h 755295"/>
              <a:gd name="connsiteX3" fmla="*/ 0 w 6465175"/>
              <a:gd name="connsiteY3" fmla="*/ 755295 h 755295"/>
              <a:gd name="connsiteX4" fmla="*/ 0 w 6465175"/>
              <a:gd name="connsiteY4" fmla="*/ 0 h 75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5175" h="755295" fill="none" extrusionOk="0">
                <a:moveTo>
                  <a:pt x="0" y="0"/>
                </a:moveTo>
                <a:cubicBezTo>
                  <a:pt x="2726807" y="-49533"/>
                  <a:pt x="3901796" y="-14809"/>
                  <a:pt x="6465175" y="0"/>
                </a:cubicBezTo>
                <a:cubicBezTo>
                  <a:pt x="6446576" y="239499"/>
                  <a:pt x="6427523" y="457972"/>
                  <a:pt x="6465175" y="755295"/>
                </a:cubicBezTo>
                <a:cubicBezTo>
                  <a:pt x="5776905" y="707064"/>
                  <a:pt x="2954854" y="839750"/>
                  <a:pt x="0" y="755295"/>
                </a:cubicBezTo>
                <a:cubicBezTo>
                  <a:pt x="47667" y="635828"/>
                  <a:pt x="44786" y="88572"/>
                  <a:pt x="0" y="0"/>
                </a:cubicBezTo>
                <a:close/>
              </a:path>
              <a:path w="6465175" h="755295" stroke="0" extrusionOk="0">
                <a:moveTo>
                  <a:pt x="0" y="0"/>
                </a:moveTo>
                <a:cubicBezTo>
                  <a:pt x="3068371" y="118645"/>
                  <a:pt x="5455234" y="116012"/>
                  <a:pt x="6465175" y="0"/>
                </a:cubicBezTo>
                <a:cubicBezTo>
                  <a:pt x="6427498" y="144624"/>
                  <a:pt x="6465615" y="592505"/>
                  <a:pt x="6465175" y="755295"/>
                </a:cubicBezTo>
                <a:cubicBezTo>
                  <a:pt x="4591987" y="889895"/>
                  <a:pt x="1197319" y="598099"/>
                  <a:pt x="0" y="755295"/>
                </a:cubicBezTo>
                <a:cubicBezTo>
                  <a:pt x="17495" y="666253"/>
                  <a:pt x="29856" y="9601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42" dirty="0"/>
              <a:t>Situation: Where were you? What were you doing? With whom?</a:t>
            </a:r>
          </a:p>
          <a:p>
            <a:r>
              <a:rPr lang="en-NL" sz="2899" dirty="0">
                <a:solidFill>
                  <a:schemeClr val="tx1"/>
                </a:solidFill>
                <a:latin typeface="Chiller" panose="020F0502020204030204" pitchFamily="34" charset="0"/>
                <a:cs typeface="Chiller" panose="020F0502020204030204" pitchFamily="34" charset="0"/>
              </a:rPr>
              <a:t>Got a speeding ticket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425B5-5E93-274D-8CB1-F3813061FC9E}"/>
              </a:ext>
            </a:extLst>
          </p:cNvPr>
          <p:cNvSpPr txBox="1"/>
          <p:nvPr/>
        </p:nvSpPr>
        <p:spPr>
          <a:xfrm>
            <a:off x="278962" y="1555506"/>
            <a:ext cx="6465175" cy="755295"/>
          </a:xfrm>
          <a:custGeom>
            <a:avLst/>
            <a:gdLst>
              <a:gd name="connsiteX0" fmla="*/ 0 w 6465175"/>
              <a:gd name="connsiteY0" fmla="*/ 0 h 755295"/>
              <a:gd name="connsiteX1" fmla="*/ 711169 w 6465175"/>
              <a:gd name="connsiteY1" fmla="*/ 0 h 755295"/>
              <a:gd name="connsiteX2" fmla="*/ 1486990 w 6465175"/>
              <a:gd name="connsiteY2" fmla="*/ 0 h 755295"/>
              <a:gd name="connsiteX3" fmla="*/ 2068856 w 6465175"/>
              <a:gd name="connsiteY3" fmla="*/ 0 h 755295"/>
              <a:gd name="connsiteX4" fmla="*/ 2780025 w 6465175"/>
              <a:gd name="connsiteY4" fmla="*/ 0 h 755295"/>
              <a:gd name="connsiteX5" fmla="*/ 3232588 w 6465175"/>
              <a:gd name="connsiteY5" fmla="*/ 0 h 755295"/>
              <a:gd name="connsiteX6" fmla="*/ 4008409 w 6465175"/>
              <a:gd name="connsiteY6" fmla="*/ 0 h 755295"/>
              <a:gd name="connsiteX7" fmla="*/ 4654926 w 6465175"/>
              <a:gd name="connsiteY7" fmla="*/ 0 h 755295"/>
              <a:gd name="connsiteX8" fmla="*/ 5236792 w 6465175"/>
              <a:gd name="connsiteY8" fmla="*/ 0 h 755295"/>
              <a:gd name="connsiteX9" fmla="*/ 6465175 w 6465175"/>
              <a:gd name="connsiteY9" fmla="*/ 0 h 755295"/>
              <a:gd name="connsiteX10" fmla="*/ 6465175 w 6465175"/>
              <a:gd name="connsiteY10" fmla="*/ 354989 h 755295"/>
              <a:gd name="connsiteX11" fmla="*/ 6465175 w 6465175"/>
              <a:gd name="connsiteY11" fmla="*/ 755295 h 755295"/>
              <a:gd name="connsiteX12" fmla="*/ 5754006 w 6465175"/>
              <a:gd name="connsiteY12" fmla="*/ 755295 h 755295"/>
              <a:gd name="connsiteX13" fmla="*/ 4978185 w 6465175"/>
              <a:gd name="connsiteY13" fmla="*/ 755295 h 755295"/>
              <a:gd name="connsiteX14" fmla="*/ 4525623 w 6465175"/>
              <a:gd name="connsiteY14" fmla="*/ 755295 h 755295"/>
              <a:gd name="connsiteX15" fmla="*/ 4073060 w 6465175"/>
              <a:gd name="connsiteY15" fmla="*/ 755295 h 755295"/>
              <a:gd name="connsiteX16" fmla="*/ 3620498 w 6465175"/>
              <a:gd name="connsiteY16" fmla="*/ 755295 h 755295"/>
              <a:gd name="connsiteX17" fmla="*/ 2909329 w 6465175"/>
              <a:gd name="connsiteY17" fmla="*/ 755295 h 755295"/>
              <a:gd name="connsiteX18" fmla="*/ 2456766 w 6465175"/>
              <a:gd name="connsiteY18" fmla="*/ 755295 h 755295"/>
              <a:gd name="connsiteX19" fmla="*/ 2004204 w 6465175"/>
              <a:gd name="connsiteY19" fmla="*/ 755295 h 755295"/>
              <a:gd name="connsiteX20" fmla="*/ 1551642 w 6465175"/>
              <a:gd name="connsiteY20" fmla="*/ 755295 h 755295"/>
              <a:gd name="connsiteX21" fmla="*/ 969776 w 6465175"/>
              <a:gd name="connsiteY21" fmla="*/ 755295 h 755295"/>
              <a:gd name="connsiteX22" fmla="*/ 0 w 6465175"/>
              <a:gd name="connsiteY22" fmla="*/ 755295 h 755295"/>
              <a:gd name="connsiteX23" fmla="*/ 0 w 6465175"/>
              <a:gd name="connsiteY23" fmla="*/ 377648 h 755295"/>
              <a:gd name="connsiteX24" fmla="*/ 0 w 6465175"/>
              <a:gd name="connsiteY24" fmla="*/ 0 h 75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5175" h="755295" fill="none" extrusionOk="0">
                <a:moveTo>
                  <a:pt x="0" y="0"/>
                </a:moveTo>
                <a:cubicBezTo>
                  <a:pt x="289292" y="-10397"/>
                  <a:pt x="469251" y="3123"/>
                  <a:pt x="711169" y="0"/>
                </a:cubicBezTo>
                <a:cubicBezTo>
                  <a:pt x="953087" y="-3123"/>
                  <a:pt x="1197300" y="3395"/>
                  <a:pt x="1486990" y="0"/>
                </a:cubicBezTo>
                <a:cubicBezTo>
                  <a:pt x="1776680" y="-3395"/>
                  <a:pt x="1881125" y="23422"/>
                  <a:pt x="2068856" y="0"/>
                </a:cubicBezTo>
                <a:cubicBezTo>
                  <a:pt x="2256587" y="-23422"/>
                  <a:pt x="2516135" y="14451"/>
                  <a:pt x="2780025" y="0"/>
                </a:cubicBezTo>
                <a:cubicBezTo>
                  <a:pt x="3043915" y="-14451"/>
                  <a:pt x="3009014" y="-5228"/>
                  <a:pt x="3232588" y="0"/>
                </a:cubicBezTo>
                <a:cubicBezTo>
                  <a:pt x="3456162" y="5228"/>
                  <a:pt x="3687549" y="-27118"/>
                  <a:pt x="4008409" y="0"/>
                </a:cubicBezTo>
                <a:cubicBezTo>
                  <a:pt x="4329269" y="27118"/>
                  <a:pt x="4423415" y="-13422"/>
                  <a:pt x="4654926" y="0"/>
                </a:cubicBezTo>
                <a:cubicBezTo>
                  <a:pt x="4886437" y="13422"/>
                  <a:pt x="5051042" y="-13345"/>
                  <a:pt x="5236792" y="0"/>
                </a:cubicBezTo>
                <a:cubicBezTo>
                  <a:pt x="5422542" y="13345"/>
                  <a:pt x="6213378" y="36156"/>
                  <a:pt x="6465175" y="0"/>
                </a:cubicBezTo>
                <a:cubicBezTo>
                  <a:pt x="6449774" y="100020"/>
                  <a:pt x="6454257" y="234003"/>
                  <a:pt x="6465175" y="354989"/>
                </a:cubicBezTo>
                <a:cubicBezTo>
                  <a:pt x="6476093" y="475975"/>
                  <a:pt x="6473699" y="608933"/>
                  <a:pt x="6465175" y="755295"/>
                </a:cubicBezTo>
                <a:cubicBezTo>
                  <a:pt x="6240486" y="781851"/>
                  <a:pt x="6077496" y="725510"/>
                  <a:pt x="5754006" y="755295"/>
                </a:cubicBezTo>
                <a:cubicBezTo>
                  <a:pt x="5430516" y="785080"/>
                  <a:pt x="5349954" y="770981"/>
                  <a:pt x="4978185" y="755295"/>
                </a:cubicBezTo>
                <a:cubicBezTo>
                  <a:pt x="4606416" y="739609"/>
                  <a:pt x="4641141" y="749146"/>
                  <a:pt x="4525623" y="755295"/>
                </a:cubicBezTo>
                <a:cubicBezTo>
                  <a:pt x="4410105" y="761444"/>
                  <a:pt x="4192584" y="771401"/>
                  <a:pt x="4073060" y="755295"/>
                </a:cubicBezTo>
                <a:cubicBezTo>
                  <a:pt x="3953536" y="739189"/>
                  <a:pt x="3817179" y="767115"/>
                  <a:pt x="3620498" y="755295"/>
                </a:cubicBezTo>
                <a:cubicBezTo>
                  <a:pt x="3423817" y="743475"/>
                  <a:pt x="3176832" y="778073"/>
                  <a:pt x="2909329" y="755295"/>
                </a:cubicBezTo>
                <a:cubicBezTo>
                  <a:pt x="2641826" y="732517"/>
                  <a:pt x="2673548" y="760914"/>
                  <a:pt x="2456766" y="755295"/>
                </a:cubicBezTo>
                <a:cubicBezTo>
                  <a:pt x="2239984" y="749676"/>
                  <a:pt x="2191296" y="776680"/>
                  <a:pt x="2004204" y="755295"/>
                </a:cubicBezTo>
                <a:cubicBezTo>
                  <a:pt x="1817112" y="733910"/>
                  <a:pt x="1768110" y="772873"/>
                  <a:pt x="1551642" y="755295"/>
                </a:cubicBezTo>
                <a:cubicBezTo>
                  <a:pt x="1335174" y="737717"/>
                  <a:pt x="1188058" y="745817"/>
                  <a:pt x="969776" y="755295"/>
                </a:cubicBezTo>
                <a:cubicBezTo>
                  <a:pt x="751494" y="764773"/>
                  <a:pt x="208533" y="803757"/>
                  <a:pt x="0" y="755295"/>
                </a:cubicBezTo>
                <a:cubicBezTo>
                  <a:pt x="9544" y="573693"/>
                  <a:pt x="-11579" y="556577"/>
                  <a:pt x="0" y="377648"/>
                </a:cubicBezTo>
                <a:cubicBezTo>
                  <a:pt x="11579" y="198719"/>
                  <a:pt x="-11041" y="161304"/>
                  <a:pt x="0" y="0"/>
                </a:cubicBezTo>
                <a:close/>
              </a:path>
              <a:path w="6465175" h="755295" stroke="0" extrusionOk="0">
                <a:moveTo>
                  <a:pt x="0" y="0"/>
                </a:moveTo>
                <a:cubicBezTo>
                  <a:pt x="163148" y="-3049"/>
                  <a:pt x="571836" y="-21382"/>
                  <a:pt x="775821" y="0"/>
                </a:cubicBezTo>
                <a:cubicBezTo>
                  <a:pt x="979806" y="21382"/>
                  <a:pt x="1138590" y="16531"/>
                  <a:pt x="1422339" y="0"/>
                </a:cubicBezTo>
                <a:cubicBezTo>
                  <a:pt x="1706088" y="-16531"/>
                  <a:pt x="1752909" y="-24058"/>
                  <a:pt x="1939553" y="0"/>
                </a:cubicBezTo>
                <a:cubicBezTo>
                  <a:pt x="2126197" y="24058"/>
                  <a:pt x="2443862" y="-5642"/>
                  <a:pt x="2586070" y="0"/>
                </a:cubicBezTo>
                <a:cubicBezTo>
                  <a:pt x="2728278" y="5642"/>
                  <a:pt x="2995708" y="6680"/>
                  <a:pt x="3361891" y="0"/>
                </a:cubicBezTo>
                <a:cubicBezTo>
                  <a:pt x="3728074" y="-6680"/>
                  <a:pt x="3687968" y="-16808"/>
                  <a:pt x="3879105" y="0"/>
                </a:cubicBezTo>
                <a:cubicBezTo>
                  <a:pt x="4070242" y="16808"/>
                  <a:pt x="4215275" y="375"/>
                  <a:pt x="4331667" y="0"/>
                </a:cubicBezTo>
                <a:cubicBezTo>
                  <a:pt x="4448059" y="-375"/>
                  <a:pt x="4674530" y="28783"/>
                  <a:pt x="4978185" y="0"/>
                </a:cubicBezTo>
                <a:cubicBezTo>
                  <a:pt x="5281840" y="-28783"/>
                  <a:pt x="5375803" y="-26345"/>
                  <a:pt x="5624702" y="0"/>
                </a:cubicBezTo>
                <a:cubicBezTo>
                  <a:pt x="5873601" y="26345"/>
                  <a:pt x="6068757" y="27807"/>
                  <a:pt x="6465175" y="0"/>
                </a:cubicBezTo>
                <a:cubicBezTo>
                  <a:pt x="6450324" y="129407"/>
                  <a:pt x="6478335" y="284153"/>
                  <a:pt x="6465175" y="370095"/>
                </a:cubicBezTo>
                <a:cubicBezTo>
                  <a:pt x="6452015" y="456038"/>
                  <a:pt x="6454569" y="657353"/>
                  <a:pt x="6465175" y="755295"/>
                </a:cubicBezTo>
                <a:cubicBezTo>
                  <a:pt x="6194132" y="763431"/>
                  <a:pt x="6031047" y="737846"/>
                  <a:pt x="5754006" y="755295"/>
                </a:cubicBezTo>
                <a:cubicBezTo>
                  <a:pt x="5476965" y="772744"/>
                  <a:pt x="5363784" y="766309"/>
                  <a:pt x="5172140" y="755295"/>
                </a:cubicBezTo>
                <a:cubicBezTo>
                  <a:pt x="4980496" y="744281"/>
                  <a:pt x="4637659" y="766578"/>
                  <a:pt x="4460971" y="755295"/>
                </a:cubicBezTo>
                <a:cubicBezTo>
                  <a:pt x="4284283" y="744012"/>
                  <a:pt x="3931638" y="726860"/>
                  <a:pt x="3685150" y="755295"/>
                </a:cubicBezTo>
                <a:cubicBezTo>
                  <a:pt x="3438662" y="783730"/>
                  <a:pt x="3196688" y="759634"/>
                  <a:pt x="2973981" y="755295"/>
                </a:cubicBezTo>
                <a:cubicBezTo>
                  <a:pt x="2751274" y="750956"/>
                  <a:pt x="2616421" y="723132"/>
                  <a:pt x="2327463" y="755295"/>
                </a:cubicBezTo>
                <a:cubicBezTo>
                  <a:pt x="2038505" y="787458"/>
                  <a:pt x="2089520" y="768973"/>
                  <a:pt x="1874901" y="755295"/>
                </a:cubicBezTo>
                <a:cubicBezTo>
                  <a:pt x="1660282" y="741617"/>
                  <a:pt x="1410090" y="763481"/>
                  <a:pt x="1228383" y="755295"/>
                </a:cubicBezTo>
                <a:cubicBezTo>
                  <a:pt x="1046676" y="747109"/>
                  <a:pt x="427303" y="755556"/>
                  <a:pt x="0" y="755295"/>
                </a:cubicBezTo>
                <a:cubicBezTo>
                  <a:pt x="5790" y="569901"/>
                  <a:pt x="19450" y="495444"/>
                  <a:pt x="0" y="362542"/>
                </a:cubicBezTo>
                <a:cubicBezTo>
                  <a:pt x="-19450" y="229640"/>
                  <a:pt x="12298" y="8592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42" dirty="0"/>
              <a:t>Emotion/Feeling (rate strength 0-100):</a:t>
            </a:r>
          </a:p>
          <a:p>
            <a:r>
              <a:rPr lang="en-NL" sz="1863" dirty="0"/>
              <a:t>			</a:t>
            </a:r>
            <a:r>
              <a:rPr lang="en-NL" sz="2070" dirty="0"/>
              <a:t>			</a:t>
            </a:r>
            <a:r>
              <a:rPr lang="en-NL" sz="2899" dirty="0">
                <a:solidFill>
                  <a:schemeClr val="tx1"/>
                </a:solidFill>
                <a:latin typeface="Chiller" pitchFamily="82" charset="77"/>
              </a:rPr>
              <a:t>angry (90)</a:t>
            </a:r>
            <a:endParaRPr lang="en-NL" sz="1863" dirty="0">
              <a:solidFill>
                <a:schemeClr val="tx1"/>
              </a:solidFill>
              <a:latin typeface="Chiller" pitchFamily="8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94A58-C91B-3E43-870C-46AF5BBFD1E2}"/>
              </a:ext>
            </a:extLst>
          </p:cNvPr>
          <p:cNvSpPr txBox="1"/>
          <p:nvPr/>
        </p:nvSpPr>
        <p:spPr>
          <a:xfrm>
            <a:off x="278962" y="2551488"/>
            <a:ext cx="6465175" cy="755295"/>
          </a:xfrm>
          <a:custGeom>
            <a:avLst/>
            <a:gdLst>
              <a:gd name="connsiteX0" fmla="*/ 0 w 6465175"/>
              <a:gd name="connsiteY0" fmla="*/ 0 h 755295"/>
              <a:gd name="connsiteX1" fmla="*/ 775821 w 6465175"/>
              <a:gd name="connsiteY1" fmla="*/ 0 h 755295"/>
              <a:gd name="connsiteX2" fmla="*/ 1422339 w 6465175"/>
              <a:gd name="connsiteY2" fmla="*/ 0 h 755295"/>
              <a:gd name="connsiteX3" fmla="*/ 2068856 w 6465175"/>
              <a:gd name="connsiteY3" fmla="*/ 0 h 755295"/>
              <a:gd name="connsiteX4" fmla="*/ 2780025 w 6465175"/>
              <a:gd name="connsiteY4" fmla="*/ 0 h 755295"/>
              <a:gd name="connsiteX5" fmla="*/ 3361891 w 6465175"/>
              <a:gd name="connsiteY5" fmla="*/ 0 h 755295"/>
              <a:gd name="connsiteX6" fmla="*/ 4073060 w 6465175"/>
              <a:gd name="connsiteY6" fmla="*/ 0 h 755295"/>
              <a:gd name="connsiteX7" fmla="*/ 4784230 w 6465175"/>
              <a:gd name="connsiteY7" fmla="*/ 0 h 755295"/>
              <a:gd name="connsiteX8" fmla="*/ 5495399 w 6465175"/>
              <a:gd name="connsiteY8" fmla="*/ 0 h 755295"/>
              <a:gd name="connsiteX9" fmla="*/ 6465175 w 6465175"/>
              <a:gd name="connsiteY9" fmla="*/ 0 h 755295"/>
              <a:gd name="connsiteX10" fmla="*/ 6465175 w 6465175"/>
              <a:gd name="connsiteY10" fmla="*/ 354989 h 755295"/>
              <a:gd name="connsiteX11" fmla="*/ 6465175 w 6465175"/>
              <a:gd name="connsiteY11" fmla="*/ 755295 h 755295"/>
              <a:gd name="connsiteX12" fmla="*/ 5883309 w 6465175"/>
              <a:gd name="connsiteY12" fmla="*/ 755295 h 755295"/>
              <a:gd name="connsiteX13" fmla="*/ 5430747 w 6465175"/>
              <a:gd name="connsiteY13" fmla="*/ 755295 h 755295"/>
              <a:gd name="connsiteX14" fmla="*/ 4654926 w 6465175"/>
              <a:gd name="connsiteY14" fmla="*/ 755295 h 755295"/>
              <a:gd name="connsiteX15" fmla="*/ 4202364 w 6465175"/>
              <a:gd name="connsiteY15" fmla="*/ 755295 h 755295"/>
              <a:gd name="connsiteX16" fmla="*/ 3491195 w 6465175"/>
              <a:gd name="connsiteY16" fmla="*/ 755295 h 755295"/>
              <a:gd name="connsiteX17" fmla="*/ 2715373 w 6465175"/>
              <a:gd name="connsiteY17" fmla="*/ 755295 h 755295"/>
              <a:gd name="connsiteX18" fmla="*/ 2198160 w 6465175"/>
              <a:gd name="connsiteY18" fmla="*/ 755295 h 755295"/>
              <a:gd name="connsiteX19" fmla="*/ 1486990 w 6465175"/>
              <a:gd name="connsiteY19" fmla="*/ 755295 h 755295"/>
              <a:gd name="connsiteX20" fmla="*/ 840473 w 6465175"/>
              <a:gd name="connsiteY20" fmla="*/ 755295 h 755295"/>
              <a:gd name="connsiteX21" fmla="*/ 0 w 6465175"/>
              <a:gd name="connsiteY21" fmla="*/ 755295 h 755295"/>
              <a:gd name="connsiteX22" fmla="*/ 0 w 6465175"/>
              <a:gd name="connsiteY22" fmla="*/ 385200 h 755295"/>
              <a:gd name="connsiteX23" fmla="*/ 0 w 6465175"/>
              <a:gd name="connsiteY23" fmla="*/ 0 h 75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5175" h="755295" fill="none" extrusionOk="0">
                <a:moveTo>
                  <a:pt x="0" y="0"/>
                </a:moveTo>
                <a:cubicBezTo>
                  <a:pt x="249437" y="-30789"/>
                  <a:pt x="616336" y="5553"/>
                  <a:pt x="775821" y="0"/>
                </a:cubicBezTo>
                <a:cubicBezTo>
                  <a:pt x="935306" y="-5553"/>
                  <a:pt x="1242620" y="24142"/>
                  <a:pt x="1422339" y="0"/>
                </a:cubicBezTo>
                <a:cubicBezTo>
                  <a:pt x="1602058" y="-24142"/>
                  <a:pt x="1821236" y="-8701"/>
                  <a:pt x="2068856" y="0"/>
                </a:cubicBezTo>
                <a:cubicBezTo>
                  <a:pt x="2316476" y="8701"/>
                  <a:pt x="2617302" y="-1848"/>
                  <a:pt x="2780025" y="0"/>
                </a:cubicBezTo>
                <a:cubicBezTo>
                  <a:pt x="2942748" y="1848"/>
                  <a:pt x="3104525" y="-3289"/>
                  <a:pt x="3361891" y="0"/>
                </a:cubicBezTo>
                <a:cubicBezTo>
                  <a:pt x="3619257" y="3289"/>
                  <a:pt x="3815151" y="15120"/>
                  <a:pt x="4073060" y="0"/>
                </a:cubicBezTo>
                <a:cubicBezTo>
                  <a:pt x="4330969" y="-15120"/>
                  <a:pt x="4496220" y="27084"/>
                  <a:pt x="4784230" y="0"/>
                </a:cubicBezTo>
                <a:cubicBezTo>
                  <a:pt x="5072240" y="-27084"/>
                  <a:pt x="5230078" y="28693"/>
                  <a:pt x="5495399" y="0"/>
                </a:cubicBezTo>
                <a:cubicBezTo>
                  <a:pt x="5760720" y="-28693"/>
                  <a:pt x="6024523" y="-38745"/>
                  <a:pt x="6465175" y="0"/>
                </a:cubicBezTo>
                <a:cubicBezTo>
                  <a:pt x="6465056" y="169912"/>
                  <a:pt x="6462942" y="220101"/>
                  <a:pt x="6465175" y="354989"/>
                </a:cubicBezTo>
                <a:cubicBezTo>
                  <a:pt x="6467408" y="489877"/>
                  <a:pt x="6473960" y="602107"/>
                  <a:pt x="6465175" y="755295"/>
                </a:cubicBezTo>
                <a:cubicBezTo>
                  <a:pt x="6324015" y="728097"/>
                  <a:pt x="6001030" y="728428"/>
                  <a:pt x="5883309" y="755295"/>
                </a:cubicBezTo>
                <a:cubicBezTo>
                  <a:pt x="5765588" y="782162"/>
                  <a:pt x="5551185" y="744792"/>
                  <a:pt x="5430747" y="755295"/>
                </a:cubicBezTo>
                <a:cubicBezTo>
                  <a:pt x="5310309" y="765798"/>
                  <a:pt x="4993632" y="751869"/>
                  <a:pt x="4654926" y="755295"/>
                </a:cubicBezTo>
                <a:cubicBezTo>
                  <a:pt x="4316220" y="758721"/>
                  <a:pt x="4300591" y="748269"/>
                  <a:pt x="4202364" y="755295"/>
                </a:cubicBezTo>
                <a:cubicBezTo>
                  <a:pt x="4104137" y="762321"/>
                  <a:pt x="3695022" y="755569"/>
                  <a:pt x="3491195" y="755295"/>
                </a:cubicBezTo>
                <a:cubicBezTo>
                  <a:pt x="3287368" y="755021"/>
                  <a:pt x="2915578" y="733244"/>
                  <a:pt x="2715373" y="755295"/>
                </a:cubicBezTo>
                <a:cubicBezTo>
                  <a:pt x="2515168" y="777346"/>
                  <a:pt x="2445312" y="772752"/>
                  <a:pt x="2198160" y="755295"/>
                </a:cubicBezTo>
                <a:cubicBezTo>
                  <a:pt x="1951008" y="737838"/>
                  <a:pt x="1745600" y="757974"/>
                  <a:pt x="1486990" y="755295"/>
                </a:cubicBezTo>
                <a:cubicBezTo>
                  <a:pt x="1228380" y="752617"/>
                  <a:pt x="1057371" y="753685"/>
                  <a:pt x="840473" y="755295"/>
                </a:cubicBezTo>
                <a:cubicBezTo>
                  <a:pt x="623575" y="756905"/>
                  <a:pt x="254623" y="746680"/>
                  <a:pt x="0" y="755295"/>
                </a:cubicBezTo>
                <a:cubicBezTo>
                  <a:pt x="16835" y="625896"/>
                  <a:pt x="-4390" y="481490"/>
                  <a:pt x="0" y="385200"/>
                </a:cubicBezTo>
                <a:cubicBezTo>
                  <a:pt x="4390" y="288910"/>
                  <a:pt x="7370" y="172121"/>
                  <a:pt x="0" y="0"/>
                </a:cubicBezTo>
                <a:close/>
              </a:path>
              <a:path w="6465175" h="755295" stroke="0" extrusionOk="0">
                <a:moveTo>
                  <a:pt x="0" y="0"/>
                </a:moveTo>
                <a:cubicBezTo>
                  <a:pt x="263688" y="-18700"/>
                  <a:pt x="332475" y="-9151"/>
                  <a:pt x="646518" y="0"/>
                </a:cubicBezTo>
                <a:cubicBezTo>
                  <a:pt x="960561" y="9151"/>
                  <a:pt x="1143624" y="-8411"/>
                  <a:pt x="1293035" y="0"/>
                </a:cubicBezTo>
                <a:cubicBezTo>
                  <a:pt x="1442446" y="8411"/>
                  <a:pt x="1908433" y="591"/>
                  <a:pt x="2068856" y="0"/>
                </a:cubicBezTo>
                <a:cubicBezTo>
                  <a:pt x="2229279" y="-591"/>
                  <a:pt x="2424596" y="6372"/>
                  <a:pt x="2521418" y="0"/>
                </a:cubicBezTo>
                <a:cubicBezTo>
                  <a:pt x="2618240" y="-6372"/>
                  <a:pt x="2798033" y="8797"/>
                  <a:pt x="3038632" y="0"/>
                </a:cubicBezTo>
                <a:cubicBezTo>
                  <a:pt x="3279231" y="-8797"/>
                  <a:pt x="3595956" y="34579"/>
                  <a:pt x="3814453" y="0"/>
                </a:cubicBezTo>
                <a:cubicBezTo>
                  <a:pt x="4032950" y="-34579"/>
                  <a:pt x="4204531" y="-31622"/>
                  <a:pt x="4460971" y="0"/>
                </a:cubicBezTo>
                <a:cubicBezTo>
                  <a:pt x="4717411" y="31622"/>
                  <a:pt x="4930084" y="11020"/>
                  <a:pt x="5107488" y="0"/>
                </a:cubicBezTo>
                <a:cubicBezTo>
                  <a:pt x="5284892" y="-11020"/>
                  <a:pt x="5508433" y="-17664"/>
                  <a:pt x="5754006" y="0"/>
                </a:cubicBezTo>
                <a:cubicBezTo>
                  <a:pt x="5999579" y="17664"/>
                  <a:pt x="6305808" y="146"/>
                  <a:pt x="6465175" y="0"/>
                </a:cubicBezTo>
                <a:cubicBezTo>
                  <a:pt x="6463129" y="152402"/>
                  <a:pt x="6456385" y="266800"/>
                  <a:pt x="6465175" y="370095"/>
                </a:cubicBezTo>
                <a:cubicBezTo>
                  <a:pt x="6473965" y="473390"/>
                  <a:pt x="6478301" y="641536"/>
                  <a:pt x="6465175" y="755295"/>
                </a:cubicBezTo>
                <a:cubicBezTo>
                  <a:pt x="6154557" y="767682"/>
                  <a:pt x="6030240" y="758040"/>
                  <a:pt x="5818658" y="755295"/>
                </a:cubicBezTo>
                <a:cubicBezTo>
                  <a:pt x="5607076" y="752550"/>
                  <a:pt x="5391726" y="764167"/>
                  <a:pt x="5172140" y="755295"/>
                </a:cubicBezTo>
                <a:cubicBezTo>
                  <a:pt x="4952554" y="746423"/>
                  <a:pt x="4824228" y="748393"/>
                  <a:pt x="4525623" y="755295"/>
                </a:cubicBezTo>
                <a:cubicBezTo>
                  <a:pt x="4227018" y="762197"/>
                  <a:pt x="3923285" y="741914"/>
                  <a:pt x="3749801" y="755295"/>
                </a:cubicBezTo>
                <a:cubicBezTo>
                  <a:pt x="3576317" y="768676"/>
                  <a:pt x="3446858" y="769659"/>
                  <a:pt x="3297239" y="755295"/>
                </a:cubicBezTo>
                <a:cubicBezTo>
                  <a:pt x="3147620" y="740931"/>
                  <a:pt x="2935567" y="758975"/>
                  <a:pt x="2844677" y="755295"/>
                </a:cubicBezTo>
                <a:cubicBezTo>
                  <a:pt x="2753787" y="751615"/>
                  <a:pt x="2509722" y="755677"/>
                  <a:pt x="2262811" y="755295"/>
                </a:cubicBezTo>
                <a:cubicBezTo>
                  <a:pt x="2015900" y="754913"/>
                  <a:pt x="1940334" y="747615"/>
                  <a:pt x="1810249" y="755295"/>
                </a:cubicBezTo>
                <a:cubicBezTo>
                  <a:pt x="1680164" y="762975"/>
                  <a:pt x="1264019" y="768590"/>
                  <a:pt x="1034428" y="755295"/>
                </a:cubicBezTo>
                <a:cubicBezTo>
                  <a:pt x="804837" y="742000"/>
                  <a:pt x="672518" y="758470"/>
                  <a:pt x="581866" y="755295"/>
                </a:cubicBezTo>
                <a:cubicBezTo>
                  <a:pt x="491214" y="752120"/>
                  <a:pt x="240416" y="750698"/>
                  <a:pt x="0" y="755295"/>
                </a:cubicBezTo>
                <a:cubicBezTo>
                  <a:pt x="-8634" y="572806"/>
                  <a:pt x="7812" y="496427"/>
                  <a:pt x="0" y="385200"/>
                </a:cubicBezTo>
                <a:cubicBezTo>
                  <a:pt x="-7812" y="273974"/>
                  <a:pt x="5008" y="8117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42" dirty="0"/>
              <a:t>Automatic thought:</a:t>
            </a:r>
            <a:endParaRPr lang="en-NL" sz="1242" dirty="0">
              <a:latin typeface="Chalkduster" panose="03050602040202020205" pitchFamily="66" charset="77"/>
            </a:endParaRPr>
          </a:p>
          <a:p>
            <a:r>
              <a:rPr lang="en-NL" sz="1863" dirty="0">
                <a:solidFill>
                  <a:schemeClr val="tx1"/>
                </a:solidFill>
                <a:latin typeface="Chiller" pitchFamily="82" charset="77"/>
              </a:rPr>
              <a:t> 			</a:t>
            </a:r>
            <a:r>
              <a:rPr lang="en-NL" sz="2899" dirty="0">
                <a:solidFill>
                  <a:schemeClr val="tx1"/>
                </a:solidFill>
                <a:latin typeface="Chiller" pitchFamily="82" charset="77"/>
              </a:rPr>
              <a:t>Cop was out to get 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86C80-5D45-D04F-BBF5-25A7F539A9ED}"/>
              </a:ext>
            </a:extLst>
          </p:cNvPr>
          <p:cNvSpPr txBox="1"/>
          <p:nvPr/>
        </p:nvSpPr>
        <p:spPr>
          <a:xfrm>
            <a:off x="278962" y="3491733"/>
            <a:ext cx="6465175" cy="755295"/>
          </a:xfrm>
          <a:custGeom>
            <a:avLst/>
            <a:gdLst>
              <a:gd name="connsiteX0" fmla="*/ 0 w 6465175"/>
              <a:gd name="connsiteY0" fmla="*/ 0 h 755295"/>
              <a:gd name="connsiteX1" fmla="*/ 775821 w 6465175"/>
              <a:gd name="connsiteY1" fmla="*/ 0 h 755295"/>
              <a:gd name="connsiteX2" fmla="*/ 1422339 w 6465175"/>
              <a:gd name="connsiteY2" fmla="*/ 0 h 755295"/>
              <a:gd name="connsiteX3" fmla="*/ 2068856 w 6465175"/>
              <a:gd name="connsiteY3" fmla="*/ 0 h 755295"/>
              <a:gd name="connsiteX4" fmla="*/ 2780025 w 6465175"/>
              <a:gd name="connsiteY4" fmla="*/ 0 h 755295"/>
              <a:gd name="connsiteX5" fmla="*/ 3361891 w 6465175"/>
              <a:gd name="connsiteY5" fmla="*/ 0 h 755295"/>
              <a:gd name="connsiteX6" fmla="*/ 4073060 w 6465175"/>
              <a:gd name="connsiteY6" fmla="*/ 0 h 755295"/>
              <a:gd name="connsiteX7" fmla="*/ 4784230 w 6465175"/>
              <a:gd name="connsiteY7" fmla="*/ 0 h 755295"/>
              <a:gd name="connsiteX8" fmla="*/ 5495399 w 6465175"/>
              <a:gd name="connsiteY8" fmla="*/ 0 h 755295"/>
              <a:gd name="connsiteX9" fmla="*/ 6465175 w 6465175"/>
              <a:gd name="connsiteY9" fmla="*/ 0 h 755295"/>
              <a:gd name="connsiteX10" fmla="*/ 6465175 w 6465175"/>
              <a:gd name="connsiteY10" fmla="*/ 354989 h 755295"/>
              <a:gd name="connsiteX11" fmla="*/ 6465175 w 6465175"/>
              <a:gd name="connsiteY11" fmla="*/ 755295 h 755295"/>
              <a:gd name="connsiteX12" fmla="*/ 5883309 w 6465175"/>
              <a:gd name="connsiteY12" fmla="*/ 755295 h 755295"/>
              <a:gd name="connsiteX13" fmla="*/ 5430747 w 6465175"/>
              <a:gd name="connsiteY13" fmla="*/ 755295 h 755295"/>
              <a:gd name="connsiteX14" fmla="*/ 4654926 w 6465175"/>
              <a:gd name="connsiteY14" fmla="*/ 755295 h 755295"/>
              <a:gd name="connsiteX15" fmla="*/ 4202364 w 6465175"/>
              <a:gd name="connsiteY15" fmla="*/ 755295 h 755295"/>
              <a:gd name="connsiteX16" fmla="*/ 3491195 w 6465175"/>
              <a:gd name="connsiteY16" fmla="*/ 755295 h 755295"/>
              <a:gd name="connsiteX17" fmla="*/ 2715373 w 6465175"/>
              <a:gd name="connsiteY17" fmla="*/ 755295 h 755295"/>
              <a:gd name="connsiteX18" fmla="*/ 2198160 w 6465175"/>
              <a:gd name="connsiteY18" fmla="*/ 755295 h 755295"/>
              <a:gd name="connsiteX19" fmla="*/ 1486990 w 6465175"/>
              <a:gd name="connsiteY19" fmla="*/ 755295 h 755295"/>
              <a:gd name="connsiteX20" fmla="*/ 840473 w 6465175"/>
              <a:gd name="connsiteY20" fmla="*/ 755295 h 755295"/>
              <a:gd name="connsiteX21" fmla="*/ 0 w 6465175"/>
              <a:gd name="connsiteY21" fmla="*/ 755295 h 755295"/>
              <a:gd name="connsiteX22" fmla="*/ 0 w 6465175"/>
              <a:gd name="connsiteY22" fmla="*/ 385200 h 755295"/>
              <a:gd name="connsiteX23" fmla="*/ 0 w 6465175"/>
              <a:gd name="connsiteY23" fmla="*/ 0 h 75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5175" h="755295" fill="none" extrusionOk="0">
                <a:moveTo>
                  <a:pt x="0" y="0"/>
                </a:moveTo>
                <a:cubicBezTo>
                  <a:pt x="249437" y="-30789"/>
                  <a:pt x="616336" y="5553"/>
                  <a:pt x="775821" y="0"/>
                </a:cubicBezTo>
                <a:cubicBezTo>
                  <a:pt x="935306" y="-5553"/>
                  <a:pt x="1242620" y="24142"/>
                  <a:pt x="1422339" y="0"/>
                </a:cubicBezTo>
                <a:cubicBezTo>
                  <a:pt x="1602058" y="-24142"/>
                  <a:pt x="1821236" y="-8701"/>
                  <a:pt x="2068856" y="0"/>
                </a:cubicBezTo>
                <a:cubicBezTo>
                  <a:pt x="2316476" y="8701"/>
                  <a:pt x="2617302" y="-1848"/>
                  <a:pt x="2780025" y="0"/>
                </a:cubicBezTo>
                <a:cubicBezTo>
                  <a:pt x="2942748" y="1848"/>
                  <a:pt x="3104525" y="-3289"/>
                  <a:pt x="3361891" y="0"/>
                </a:cubicBezTo>
                <a:cubicBezTo>
                  <a:pt x="3619257" y="3289"/>
                  <a:pt x="3815151" y="15120"/>
                  <a:pt x="4073060" y="0"/>
                </a:cubicBezTo>
                <a:cubicBezTo>
                  <a:pt x="4330969" y="-15120"/>
                  <a:pt x="4496220" y="27084"/>
                  <a:pt x="4784230" y="0"/>
                </a:cubicBezTo>
                <a:cubicBezTo>
                  <a:pt x="5072240" y="-27084"/>
                  <a:pt x="5230078" y="28693"/>
                  <a:pt x="5495399" y="0"/>
                </a:cubicBezTo>
                <a:cubicBezTo>
                  <a:pt x="5760720" y="-28693"/>
                  <a:pt x="6024523" y="-38745"/>
                  <a:pt x="6465175" y="0"/>
                </a:cubicBezTo>
                <a:cubicBezTo>
                  <a:pt x="6465056" y="169912"/>
                  <a:pt x="6462942" y="220101"/>
                  <a:pt x="6465175" y="354989"/>
                </a:cubicBezTo>
                <a:cubicBezTo>
                  <a:pt x="6467408" y="489877"/>
                  <a:pt x="6473960" y="602107"/>
                  <a:pt x="6465175" y="755295"/>
                </a:cubicBezTo>
                <a:cubicBezTo>
                  <a:pt x="6324015" y="728097"/>
                  <a:pt x="6001030" y="728428"/>
                  <a:pt x="5883309" y="755295"/>
                </a:cubicBezTo>
                <a:cubicBezTo>
                  <a:pt x="5765588" y="782162"/>
                  <a:pt x="5551185" y="744792"/>
                  <a:pt x="5430747" y="755295"/>
                </a:cubicBezTo>
                <a:cubicBezTo>
                  <a:pt x="5310309" y="765798"/>
                  <a:pt x="4993632" y="751869"/>
                  <a:pt x="4654926" y="755295"/>
                </a:cubicBezTo>
                <a:cubicBezTo>
                  <a:pt x="4316220" y="758721"/>
                  <a:pt x="4300591" y="748269"/>
                  <a:pt x="4202364" y="755295"/>
                </a:cubicBezTo>
                <a:cubicBezTo>
                  <a:pt x="4104137" y="762321"/>
                  <a:pt x="3695022" y="755569"/>
                  <a:pt x="3491195" y="755295"/>
                </a:cubicBezTo>
                <a:cubicBezTo>
                  <a:pt x="3287368" y="755021"/>
                  <a:pt x="2915578" y="733244"/>
                  <a:pt x="2715373" y="755295"/>
                </a:cubicBezTo>
                <a:cubicBezTo>
                  <a:pt x="2515168" y="777346"/>
                  <a:pt x="2445312" y="772752"/>
                  <a:pt x="2198160" y="755295"/>
                </a:cubicBezTo>
                <a:cubicBezTo>
                  <a:pt x="1951008" y="737838"/>
                  <a:pt x="1745600" y="757974"/>
                  <a:pt x="1486990" y="755295"/>
                </a:cubicBezTo>
                <a:cubicBezTo>
                  <a:pt x="1228380" y="752617"/>
                  <a:pt x="1057371" y="753685"/>
                  <a:pt x="840473" y="755295"/>
                </a:cubicBezTo>
                <a:cubicBezTo>
                  <a:pt x="623575" y="756905"/>
                  <a:pt x="254623" y="746680"/>
                  <a:pt x="0" y="755295"/>
                </a:cubicBezTo>
                <a:cubicBezTo>
                  <a:pt x="16835" y="625896"/>
                  <a:pt x="-4390" y="481490"/>
                  <a:pt x="0" y="385200"/>
                </a:cubicBezTo>
                <a:cubicBezTo>
                  <a:pt x="4390" y="288910"/>
                  <a:pt x="7370" y="172121"/>
                  <a:pt x="0" y="0"/>
                </a:cubicBezTo>
                <a:close/>
              </a:path>
              <a:path w="6465175" h="755295" stroke="0" extrusionOk="0">
                <a:moveTo>
                  <a:pt x="0" y="0"/>
                </a:moveTo>
                <a:cubicBezTo>
                  <a:pt x="263688" y="-18700"/>
                  <a:pt x="332475" y="-9151"/>
                  <a:pt x="646518" y="0"/>
                </a:cubicBezTo>
                <a:cubicBezTo>
                  <a:pt x="960561" y="9151"/>
                  <a:pt x="1143624" y="-8411"/>
                  <a:pt x="1293035" y="0"/>
                </a:cubicBezTo>
                <a:cubicBezTo>
                  <a:pt x="1442446" y="8411"/>
                  <a:pt x="1908433" y="591"/>
                  <a:pt x="2068856" y="0"/>
                </a:cubicBezTo>
                <a:cubicBezTo>
                  <a:pt x="2229279" y="-591"/>
                  <a:pt x="2424596" y="6372"/>
                  <a:pt x="2521418" y="0"/>
                </a:cubicBezTo>
                <a:cubicBezTo>
                  <a:pt x="2618240" y="-6372"/>
                  <a:pt x="2798033" y="8797"/>
                  <a:pt x="3038632" y="0"/>
                </a:cubicBezTo>
                <a:cubicBezTo>
                  <a:pt x="3279231" y="-8797"/>
                  <a:pt x="3595956" y="34579"/>
                  <a:pt x="3814453" y="0"/>
                </a:cubicBezTo>
                <a:cubicBezTo>
                  <a:pt x="4032950" y="-34579"/>
                  <a:pt x="4204531" y="-31622"/>
                  <a:pt x="4460971" y="0"/>
                </a:cubicBezTo>
                <a:cubicBezTo>
                  <a:pt x="4717411" y="31622"/>
                  <a:pt x="4930084" y="11020"/>
                  <a:pt x="5107488" y="0"/>
                </a:cubicBezTo>
                <a:cubicBezTo>
                  <a:pt x="5284892" y="-11020"/>
                  <a:pt x="5508433" y="-17664"/>
                  <a:pt x="5754006" y="0"/>
                </a:cubicBezTo>
                <a:cubicBezTo>
                  <a:pt x="5999579" y="17664"/>
                  <a:pt x="6305808" y="146"/>
                  <a:pt x="6465175" y="0"/>
                </a:cubicBezTo>
                <a:cubicBezTo>
                  <a:pt x="6463129" y="152402"/>
                  <a:pt x="6456385" y="266800"/>
                  <a:pt x="6465175" y="370095"/>
                </a:cubicBezTo>
                <a:cubicBezTo>
                  <a:pt x="6473965" y="473390"/>
                  <a:pt x="6478301" y="641536"/>
                  <a:pt x="6465175" y="755295"/>
                </a:cubicBezTo>
                <a:cubicBezTo>
                  <a:pt x="6154557" y="767682"/>
                  <a:pt x="6030240" y="758040"/>
                  <a:pt x="5818658" y="755295"/>
                </a:cubicBezTo>
                <a:cubicBezTo>
                  <a:pt x="5607076" y="752550"/>
                  <a:pt x="5391726" y="764167"/>
                  <a:pt x="5172140" y="755295"/>
                </a:cubicBezTo>
                <a:cubicBezTo>
                  <a:pt x="4952554" y="746423"/>
                  <a:pt x="4824228" y="748393"/>
                  <a:pt x="4525623" y="755295"/>
                </a:cubicBezTo>
                <a:cubicBezTo>
                  <a:pt x="4227018" y="762197"/>
                  <a:pt x="3923285" y="741914"/>
                  <a:pt x="3749801" y="755295"/>
                </a:cubicBezTo>
                <a:cubicBezTo>
                  <a:pt x="3576317" y="768676"/>
                  <a:pt x="3446858" y="769659"/>
                  <a:pt x="3297239" y="755295"/>
                </a:cubicBezTo>
                <a:cubicBezTo>
                  <a:pt x="3147620" y="740931"/>
                  <a:pt x="2935567" y="758975"/>
                  <a:pt x="2844677" y="755295"/>
                </a:cubicBezTo>
                <a:cubicBezTo>
                  <a:pt x="2753787" y="751615"/>
                  <a:pt x="2509722" y="755677"/>
                  <a:pt x="2262811" y="755295"/>
                </a:cubicBezTo>
                <a:cubicBezTo>
                  <a:pt x="2015900" y="754913"/>
                  <a:pt x="1940334" y="747615"/>
                  <a:pt x="1810249" y="755295"/>
                </a:cubicBezTo>
                <a:cubicBezTo>
                  <a:pt x="1680164" y="762975"/>
                  <a:pt x="1264019" y="768590"/>
                  <a:pt x="1034428" y="755295"/>
                </a:cubicBezTo>
                <a:cubicBezTo>
                  <a:pt x="804837" y="742000"/>
                  <a:pt x="672518" y="758470"/>
                  <a:pt x="581866" y="755295"/>
                </a:cubicBezTo>
                <a:cubicBezTo>
                  <a:pt x="491214" y="752120"/>
                  <a:pt x="240416" y="750698"/>
                  <a:pt x="0" y="755295"/>
                </a:cubicBezTo>
                <a:cubicBezTo>
                  <a:pt x="-8634" y="572806"/>
                  <a:pt x="7812" y="496427"/>
                  <a:pt x="0" y="385200"/>
                </a:cubicBezTo>
                <a:cubicBezTo>
                  <a:pt x="-7812" y="273974"/>
                  <a:pt x="5008" y="8117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NL" sz="1242" dirty="0"/>
              <a:t>Behavior: What did you do?</a:t>
            </a:r>
          </a:p>
          <a:p>
            <a:r>
              <a:rPr lang="en-NL" sz="1863" dirty="0">
                <a:solidFill>
                  <a:schemeClr val="tx1"/>
                </a:solidFill>
                <a:latin typeface="Chiller" pitchFamily="82" charset="77"/>
              </a:rPr>
              <a:t> </a:t>
            </a:r>
            <a:r>
              <a:rPr lang="en-NL" sz="2899" dirty="0">
                <a:solidFill>
                  <a:schemeClr val="tx1"/>
                </a:solidFill>
                <a:latin typeface="Chiller" pitchFamily="82" charset="77"/>
              </a:rPr>
              <a:t>Began chasing the cop and yelling at him.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95056E-D0C9-B943-A9F8-485C71C9D609}"/>
              </a:ext>
            </a:extLst>
          </p:cNvPr>
          <p:cNvSpPr txBox="1"/>
          <p:nvPr/>
        </p:nvSpPr>
        <p:spPr>
          <a:xfrm>
            <a:off x="203371" y="4505144"/>
            <a:ext cx="6540766" cy="3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828" dirty="0"/>
              <a:t>© Melissa A. Novak, LCSW, 2015 </a:t>
            </a:r>
            <a:r>
              <a:rPr lang="en-GB" sz="828" dirty="0"/>
              <a:t>http://static1.squarespace.com/static/521a7b2ee4b0ee587906d191/t/562f8c38e4b07df37c30f9ab/1445956664074/</a:t>
            </a:r>
            <a:r>
              <a:rPr lang="en-GB" sz="828" dirty="0" err="1"/>
              <a:t>CBT+Presentation+NASW.pdf</a:t>
            </a:r>
            <a:r>
              <a:rPr lang="en-NL" sz="828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9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106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Chalkduster</vt:lpstr>
      <vt:lpstr>Chiller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2021-06-03T13:46:31Z</dcterms:created>
  <dcterms:modified xsi:type="dcterms:W3CDTF">2021-06-09T21:18:18Z</dcterms:modified>
</cp:coreProperties>
</file>