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81" d="100"/>
          <a:sy n="81" d="100"/>
        </p:scale>
        <p:origin x="3552" y="176"/>
      </p:cViewPr>
      <p:guideLst>
        <p:guide orient="horz" pos="312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3B3FA-1F53-804E-A38D-966E885C1C77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1358-AA1D-B542-93E6-861AB76145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997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01358-AA1D-B542-93E6-861AB76145D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101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618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7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71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8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55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58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2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178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9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6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B2C6-7BD9-834B-BBED-B175CEFA5B08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902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15853-CD91-7349-8C91-DD8F9079965C}"/>
              </a:ext>
            </a:extLst>
          </p:cNvPr>
          <p:cNvSpPr txBox="1"/>
          <p:nvPr/>
        </p:nvSpPr>
        <p:spPr>
          <a:xfrm>
            <a:off x="269774" y="115387"/>
            <a:ext cx="529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Thought Record including Downward Arrow Technique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D478-25AB-4F42-9196-7B1FD211E0B9}"/>
              </a:ext>
            </a:extLst>
          </p:cNvPr>
          <p:cNvSpPr txBox="1"/>
          <p:nvPr/>
        </p:nvSpPr>
        <p:spPr>
          <a:xfrm>
            <a:off x="306286" y="647511"/>
            <a:ext cx="6245428" cy="738664"/>
          </a:xfrm>
          <a:custGeom>
            <a:avLst/>
            <a:gdLst>
              <a:gd name="connsiteX0" fmla="*/ 0 w 6245428"/>
              <a:gd name="connsiteY0" fmla="*/ 0 h 738664"/>
              <a:gd name="connsiteX1" fmla="*/ 6245428 w 6245428"/>
              <a:gd name="connsiteY1" fmla="*/ 0 h 738664"/>
              <a:gd name="connsiteX2" fmla="*/ 6245428 w 6245428"/>
              <a:gd name="connsiteY2" fmla="*/ 738664 h 738664"/>
              <a:gd name="connsiteX3" fmla="*/ 0 w 6245428"/>
              <a:gd name="connsiteY3" fmla="*/ 738664 h 738664"/>
              <a:gd name="connsiteX4" fmla="*/ 0 w 6245428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428" h="738664" fill="none" extrusionOk="0">
                <a:moveTo>
                  <a:pt x="0" y="0"/>
                </a:moveTo>
                <a:cubicBezTo>
                  <a:pt x="2779004" y="-49533"/>
                  <a:pt x="3884637" y="-14809"/>
                  <a:pt x="6245428" y="0"/>
                </a:cubicBezTo>
                <a:cubicBezTo>
                  <a:pt x="6201730" y="330288"/>
                  <a:pt x="6184966" y="639094"/>
                  <a:pt x="6245428" y="738664"/>
                </a:cubicBezTo>
                <a:cubicBezTo>
                  <a:pt x="4172591" y="690433"/>
                  <a:pt x="952788" y="823119"/>
                  <a:pt x="0" y="738664"/>
                </a:cubicBezTo>
                <a:cubicBezTo>
                  <a:pt x="-44876" y="516532"/>
                  <a:pt x="-39280" y="144200"/>
                  <a:pt x="0" y="0"/>
                </a:cubicBezTo>
                <a:close/>
              </a:path>
              <a:path w="6245428" h="738664" stroke="0" extrusionOk="0">
                <a:moveTo>
                  <a:pt x="0" y="0"/>
                </a:moveTo>
                <a:cubicBezTo>
                  <a:pt x="1820468" y="118645"/>
                  <a:pt x="5572131" y="116012"/>
                  <a:pt x="6245428" y="0"/>
                </a:cubicBezTo>
                <a:cubicBezTo>
                  <a:pt x="6255864" y="361308"/>
                  <a:pt x="6210128" y="443197"/>
                  <a:pt x="6245428" y="738664"/>
                </a:cubicBezTo>
                <a:cubicBezTo>
                  <a:pt x="4939990" y="873264"/>
                  <a:pt x="680141" y="581468"/>
                  <a:pt x="0" y="738664"/>
                </a:cubicBezTo>
                <a:cubicBezTo>
                  <a:pt x="-13428" y="654006"/>
                  <a:pt x="48967" y="27114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Situation: Where were you? What were you doing? With whom?</a:t>
            </a:r>
          </a:p>
          <a:p>
            <a:endParaRPr lang="en-NL" sz="1200" dirty="0"/>
          </a:p>
          <a:p>
            <a:r>
              <a:rPr lang="en-NL" dirty="0">
                <a:latin typeface="Chalkduster" panose="03050602040202020205" pitchFamily="66" charset="77"/>
              </a:rPr>
              <a:t>Ex-boyfriend said I’m high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25B5-5E93-274D-8CB1-F3813061FC9E}"/>
              </a:ext>
            </a:extLst>
          </p:cNvPr>
          <p:cNvSpPr txBox="1"/>
          <p:nvPr/>
        </p:nvSpPr>
        <p:spPr>
          <a:xfrm>
            <a:off x="306286" y="1709395"/>
            <a:ext cx="6245428" cy="553998"/>
          </a:xfrm>
          <a:custGeom>
            <a:avLst/>
            <a:gdLst>
              <a:gd name="connsiteX0" fmla="*/ 0 w 6245428"/>
              <a:gd name="connsiteY0" fmla="*/ 0 h 553998"/>
              <a:gd name="connsiteX1" fmla="*/ 569028 w 6245428"/>
              <a:gd name="connsiteY1" fmla="*/ 0 h 553998"/>
              <a:gd name="connsiteX2" fmla="*/ 1200510 w 6245428"/>
              <a:gd name="connsiteY2" fmla="*/ 0 h 553998"/>
              <a:gd name="connsiteX3" fmla="*/ 1894446 w 6245428"/>
              <a:gd name="connsiteY3" fmla="*/ 0 h 553998"/>
              <a:gd name="connsiteX4" fmla="*/ 2401020 w 6245428"/>
              <a:gd name="connsiteY4" fmla="*/ 0 h 553998"/>
              <a:gd name="connsiteX5" fmla="*/ 3219865 w 6245428"/>
              <a:gd name="connsiteY5" fmla="*/ 0 h 553998"/>
              <a:gd name="connsiteX6" fmla="*/ 3851347 w 6245428"/>
              <a:gd name="connsiteY6" fmla="*/ 0 h 553998"/>
              <a:gd name="connsiteX7" fmla="*/ 4607738 w 6245428"/>
              <a:gd name="connsiteY7" fmla="*/ 0 h 553998"/>
              <a:gd name="connsiteX8" fmla="*/ 5114312 w 6245428"/>
              <a:gd name="connsiteY8" fmla="*/ 0 h 553998"/>
              <a:gd name="connsiteX9" fmla="*/ 6245428 w 6245428"/>
              <a:gd name="connsiteY9" fmla="*/ 0 h 553998"/>
              <a:gd name="connsiteX10" fmla="*/ 6245428 w 6245428"/>
              <a:gd name="connsiteY10" fmla="*/ 553998 h 553998"/>
              <a:gd name="connsiteX11" fmla="*/ 5426583 w 6245428"/>
              <a:gd name="connsiteY11" fmla="*/ 553998 h 553998"/>
              <a:gd name="connsiteX12" fmla="*/ 4670192 w 6245428"/>
              <a:gd name="connsiteY12" fmla="*/ 553998 h 553998"/>
              <a:gd name="connsiteX13" fmla="*/ 4163619 w 6245428"/>
              <a:gd name="connsiteY13" fmla="*/ 553998 h 553998"/>
              <a:gd name="connsiteX14" fmla="*/ 3469682 w 6245428"/>
              <a:gd name="connsiteY14" fmla="*/ 553998 h 553998"/>
              <a:gd name="connsiteX15" fmla="*/ 2650837 w 6245428"/>
              <a:gd name="connsiteY15" fmla="*/ 553998 h 553998"/>
              <a:gd name="connsiteX16" fmla="*/ 1831992 w 6245428"/>
              <a:gd name="connsiteY16" fmla="*/ 553998 h 553998"/>
              <a:gd name="connsiteX17" fmla="*/ 1325419 w 6245428"/>
              <a:gd name="connsiteY17" fmla="*/ 553998 h 553998"/>
              <a:gd name="connsiteX18" fmla="*/ 818845 w 6245428"/>
              <a:gd name="connsiteY18" fmla="*/ 553998 h 553998"/>
              <a:gd name="connsiteX19" fmla="*/ 0 w 6245428"/>
              <a:gd name="connsiteY19" fmla="*/ 553998 h 553998"/>
              <a:gd name="connsiteX20" fmla="*/ 0 w 6245428"/>
              <a:gd name="connsiteY2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45428" h="553998" fill="none" extrusionOk="0">
                <a:moveTo>
                  <a:pt x="0" y="0"/>
                </a:moveTo>
                <a:cubicBezTo>
                  <a:pt x="174846" y="18425"/>
                  <a:pt x="420986" y="-324"/>
                  <a:pt x="569028" y="0"/>
                </a:cubicBezTo>
                <a:cubicBezTo>
                  <a:pt x="717070" y="324"/>
                  <a:pt x="988506" y="-2265"/>
                  <a:pt x="1200510" y="0"/>
                </a:cubicBezTo>
                <a:cubicBezTo>
                  <a:pt x="1412514" y="2265"/>
                  <a:pt x="1663776" y="2144"/>
                  <a:pt x="1894446" y="0"/>
                </a:cubicBezTo>
                <a:cubicBezTo>
                  <a:pt x="2125116" y="-2144"/>
                  <a:pt x="2216836" y="-24160"/>
                  <a:pt x="2401020" y="0"/>
                </a:cubicBezTo>
                <a:cubicBezTo>
                  <a:pt x="2585204" y="24160"/>
                  <a:pt x="2815887" y="14049"/>
                  <a:pt x="3219865" y="0"/>
                </a:cubicBezTo>
                <a:cubicBezTo>
                  <a:pt x="3623843" y="-14049"/>
                  <a:pt x="3615928" y="19840"/>
                  <a:pt x="3851347" y="0"/>
                </a:cubicBezTo>
                <a:cubicBezTo>
                  <a:pt x="4086766" y="-19840"/>
                  <a:pt x="4417280" y="-151"/>
                  <a:pt x="4607738" y="0"/>
                </a:cubicBezTo>
                <a:cubicBezTo>
                  <a:pt x="4798196" y="151"/>
                  <a:pt x="4925042" y="24364"/>
                  <a:pt x="5114312" y="0"/>
                </a:cubicBezTo>
                <a:cubicBezTo>
                  <a:pt x="5303582" y="-24364"/>
                  <a:pt x="5810836" y="56161"/>
                  <a:pt x="6245428" y="0"/>
                </a:cubicBezTo>
                <a:cubicBezTo>
                  <a:pt x="6269679" y="213508"/>
                  <a:pt x="6223349" y="280433"/>
                  <a:pt x="6245428" y="553998"/>
                </a:cubicBezTo>
                <a:cubicBezTo>
                  <a:pt x="5935472" y="561191"/>
                  <a:pt x="5751534" y="530040"/>
                  <a:pt x="5426583" y="553998"/>
                </a:cubicBezTo>
                <a:cubicBezTo>
                  <a:pt x="5101633" y="577956"/>
                  <a:pt x="4887444" y="535334"/>
                  <a:pt x="4670192" y="553998"/>
                </a:cubicBezTo>
                <a:cubicBezTo>
                  <a:pt x="4452940" y="572662"/>
                  <a:pt x="4265926" y="561377"/>
                  <a:pt x="4163619" y="553998"/>
                </a:cubicBezTo>
                <a:cubicBezTo>
                  <a:pt x="4061312" y="546619"/>
                  <a:pt x="3630258" y="560465"/>
                  <a:pt x="3469682" y="553998"/>
                </a:cubicBezTo>
                <a:cubicBezTo>
                  <a:pt x="3309106" y="547531"/>
                  <a:pt x="2872516" y="556816"/>
                  <a:pt x="2650837" y="553998"/>
                </a:cubicBezTo>
                <a:cubicBezTo>
                  <a:pt x="2429158" y="551180"/>
                  <a:pt x="2220557" y="555809"/>
                  <a:pt x="1831992" y="553998"/>
                </a:cubicBezTo>
                <a:cubicBezTo>
                  <a:pt x="1443427" y="552187"/>
                  <a:pt x="1509338" y="531613"/>
                  <a:pt x="1325419" y="553998"/>
                </a:cubicBezTo>
                <a:cubicBezTo>
                  <a:pt x="1141500" y="576383"/>
                  <a:pt x="993432" y="575159"/>
                  <a:pt x="818845" y="553998"/>
                </a:cubicBezTo>
                <a:cubicBezTo>
                  <a:pt x="644258" y="532837"/>
                  <a:pt x="379961" y="518809"/>
                  <a:pt x="0" y="553998"/>
                </a:cubicBezTo>
                <a:cubicBezTo>
                  <a:pt x="8677" y="430651"/>
                  <a:pt x="-13895" y="127768"/>
                  <a:pt x="0" y="0"/>
                </a:cubicBezTo>
                <a:close/>
              </a:path>
              <a:path w="6245428" h="553998" stroke="0" extrusionOk="0">
                <a:moveTo>
                  <a:pt x="0" y="0"/>
                </a:moveTo>
                <a:cubicBezTo>
                  <a:pt x="391964" y="40041"/>
                  <a:pt x="520331" y="-30724"/>
                  <a:pt x="818845" y="0"/>
                </a:cubicBezTo>
                <a:cubicBezTo>
                  <a:pt x="1117360" y="30724"/>
                  <a:pt x="1232850" y="22842"/>
                  <a:pt x="1512781" y="0"/>
                </a:cubicBezTo>
                <a:cubicBezTo>
                  <a:pt x="1792712" y="-22842"/>
                  <a:pt x="1937676" y="11365"/>
                  <a:pt x="2081809" y="0"/>
                </a:cubicBezTo>
                <a:cubicBezTo>
                  <a:pt x="2225942" y="-11365"/>
                  <a:pt x="2507319" y="21464"/>
                  <a:pt x="2775746" y="0"/>
                </a:cubicBezTo>
                <a:cubicBezTo>
                  <a:pt x="3044173" y="-21464"/>
                  <a:pt x="3398825" y="4161"/>
                  <a:pt x="3594591" y="0"/>
                </a:cubicBezTo>
                <a:cubicBezTo>
                  <a:pt x="3790357" y="-4161"/>
                  <a:pt x="3919627" y="-6085"/>
                  <a:pt x="4163619" y="0"/>
                </a:cubicBezTo>
                <a:cubicBezTo>
                  <a:pt x="4407611" y="6085"/>
                  <a:pt x="4568259" y="-10878"/>
                  <a:pt x="4670192" y="0"/>
                </a:cubicBezTo>
                <a:cubicBezTo>
                  <a:pt x="4772125" y="10878"/>
                  <a:pt x="5077306" y="-7586"/>
                  <a:pt x="5364129" y="0"/>
                </a:cubicBezTo>
                <a:cubicBezTo>
                  <a:pt x="5650952" y="7586"/>
                  <a:pt x="5950954" y="4018"/>
                  <a:pt x="6245428" y="0"/>
                </a:cubicBezTo>
                <a:cubicBezTo>
                  <a:pt x="6232811" y="243515"/>
                  <a:pt x="6250850" y="352273"/>
                  <a:pt x="6245428" y="553998"/>
                </a:cubicBezTo>
                <a:cubicBezTo>
                  <a:pt x="5943433" y="567648"/>
                  <a:pt x="5879191" y="570403"/>
                  <a:pt x="5613946" y="553998"/>
                </a:cubicBezTo>
                <a:cubicBezTo>
                  <a:pt x="5348701" y="537593"/>
                  <a:pt x="5066029" y="526673"/>
                  <a:pt x="4857555" y="553998"/>
                </a:cubicBezTo>
                <a:cubicBezTo>
                  <a:pt x="4649081" y="581323"/>
                  <a:pt x="4467504" y="531451"/>
                  <a:pt x="4288527" y="553998"/>
                </a:cubicBezTo>
                <a:cubicBezTo>
                  <a:pt x="4109550" y="576545"/>
                  <a:pt x="3933789" y="543562"/>
                  <a:pt x="3657045" y="553998"/>
                </a:cubicBezTo>
                <a:cubicBezTo>
                  <a:pt x="3380301" y="564434"/>
                  <a:pt x="3209350" y="519457"/>
                  <a:pt x="2900654" y="553998"/>
                </a:cubicBezTo>
                <a:cubicBezTo>
                  <a:pt x="2591958" y="588539"/>
                  <a:pt x="2482729" y="580560"/>
                  <a:pt x="2081809" y="553998"/>
                </a:cubicBezTo>
                <a:cubicBezTo>
                  <a:pt x="1680890" y="527436"/>
                  <a:pt x="1489845" y="526150"/>
                  <a:pt x="1325419" y="553998"/>
                </a:cubicBezTo>
                <a:cubicBezTo>
                  <a:pt x="1160993" y="581847"/>
                  <a:pt x="884906" y="524124"/>
                  <a:pt x="631482" y="553998"/>
                </a:cubicBezTo>
                <a:cubicBezTo>
                  <a:pt x="378058" y="583872"/>
                  <a:pt x="141967" y="582272"/>
                  <a:pt x="0" y="553998"/>
                </a:cubicBezTo>
                <a:cubicBezTo>
                  <a:pt x="-18283" y="438215"/>
                  <a:pt x="5082" y="14145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Emotion/Feeling (rate strength 0-100):</a:t>
            </a:r>
          </a:p>
          <a:p>
            <a:r>
              <a:rPr lang="en-NL" dirty="0"/>
              <a:t>			</a:t>
            </a:r>
            <a:r>
              <a:rPr lang="en-NL" dirty="0">
                <a:latin typeface="Chalkduster" panose="03050602040202020205" pitchFamily="66" charset="77"/>
              </a:rPr>
              <a:t>sad (90), angry (70)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94A58-C91B-3E43-870C-46AF5BBFD1E2}"/>
              </a:ext>
            </a:extLst>
          </p:cNvPr>
          <p:cNvSpPr txBox="1"/>
          <p:nvPr/>
        </p:nvSpPr>
        <p:spPr>
          <a:xfrm>
            <a:off x="306286" y="2494280"/>
            <a:ext cx="6245428" cy="738664"/>
          </a:xfrm>
          <a:custGeom>
            <a:avLst/>
            <a:gdLst>
              <a:gd name="connsiteX0" fmla="*/ 0 w 6245428"/>
              <a:gd name="connsiteY0" fmla="*/ 0 h 738664"/>
              <a:gd name="connsiteX1" fmla="*/ 818845 w 6245428"/>
              <a:gd name="connsiteY1" fmla="*/ 0 h 738664"/>
              <a:gd name="connsiteX2" fmla="*/ 1575236 w 6245428"/>
              <a:gd name="connsiteY2" fmla="*/ 0 h 738664"/>
              <a:gd name="connsiteX3" fmla="*/ 2331626 w 6245428"/>
              <a:gd name="connsiteY3" fmla="*/ 0 h 738664"/>
              <a:gd name="connsiteX4" fmla="*/ 2900654 w 6245428"/>
              <a:gd name="connsiteY4" fmla="*/ 0 h 738664"/>
              <a:gd name="connsiteX5" fmla="*/ 3594591 w 6245428"/>
              <a:gd name="connsiteY5" fmla="*/ 0 h 738664"/>
              <a:gd name="connsiteX6" fmla="*/ 4288527 w 6245428"/>
              <a:gd name="connsiteY6" fmla="*/ 0 h 738664"/>
              <a:gd name="connsiteX7" fmla="*/ 5044918 w 6245428"/>
              <a:gd name="connsiteY7" fmla="*/ 0 h 738664"/>
              <a:gd name="connsiteX8" fmla="*/ 6245428 w 6245428"/>
              <a:gd name="connsiteY8" fmla="*/ 0 h 738664"/>
              <a:gd name="connsiteX9" fmla="*/ 6245428 w 6245428"/>
              <a:gd name="connsiteY9" fmla="*/ 376719 h 738664"/>
              <a:gd name="connsiteX10" fmla="*/ 6245428 w 6245428"/>
              <a:gd name="connsiteY10" fmla="*/ 738664 h 738664"/>
              <a:gd name="connsiteX11" fmla="*/ 5613946 w 6245428"/>
              <a:gd name="connsiteY11" fmla="*/ 738664 h 738664"/>
              <a:gd name="connsiteX12" fmla="*/ 5044918 w 6245428"/>
              <a:gd name="connsiteY12" fmla="*/ 738664 h 738664"/>
              <a:gd name="connsiteX13" fmla="*/ 4350982 w 6245428"/>
              <a:gd name="connsiteY13" fmla="*/ 738664 h 738664"/>
              <a:gd name="connsiteX14" fmla="*/ 3719499 w 6245428"/>
              <a:gd name="connsiteY14" fmla="*/ 738664 h 738664"/>
              <a:gd name="connsiteX15" fmla="*/ 3212926 w 6245428"/>
              <a:gd name="connsiteY15" fmla="*/ 738664 h 738664"/>
              <a:gd name="connsiteX16" fmla="*/ 2706352 w 6245428"/>
              <a:gd name="connsiteY16" fmla="*/ 738664 h 738664"/>
              <a:gd name="connsiteX17" fmla="*/ 1887507 w 6245428"/>
              <a:gd name="connsiteY17" fmla="*/ 738664 h 738664"/>
              <a:gd name="connsiteX18" fmla="*/ 1380934 w 6245428"/>
              <a:gd name="connsiteY18" fmla="*/ 738664 h 738664"/>
              <a:gd name="connsiteX19" fmla="*/ 624543 w 6245428"/>
              <a:gd name="connsiteY19" fmla="*/ 738664 h 738664"/>
              <a:gd name="connsiteX20" fmla="*/ 0 w 6245428"/>
              <a:gd name="connsiteY20" fmla="*/ 738664 h 738664"/>
              <a:gd name="connsiteX21" fmla="*/ 0 w 6245428"/>
              <a:gd name="connsiteY21" fmla="*/ 384105 h 738664"/>
              <a:gd name="connsiteX22" fmla="*/ 0 w 6245428"/>
              <a:gd name="connsiteY22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45428" h="738664" fill="none" extrusionOk="0">
                <a:moveTo>
                  <a:pt x="0" y="0"/>
                </a:moveTo>
                <a:cubicBezTo>
                  <a:pt x="319894" y="13990"/>
                  <a:pt x="470418" y="25308"/>
                  <a:pt x="818845" y="0"/>
                </a:cubicBezTo>
                <a:cubicBezTo>
                  <a:pt x="1167273" y="-25308"/>
                  <a:pt x="1332907" y="-34478"/>
                  <a:pt x="1575236" y="0"/>
                </a:cubicBezTo>
                <a:cubicBezTo>
                  <a:pt x="1817565" y="34478"/>
                  <a:pt x="2036962" y="17092"/>
                  <a:pt x="2331626" y="0"/>
                </a:cubicBezTo>
                <a:cubicBezTo>
                  <a:pt x="2626290" y="-17092"/>
                  <a:pt x="2656321" y="-24472"/>
                  <a:pt x="2900654" y="0"/>
                </a:cubicBezTo>
                <a:cubicBezTo>
                  <a:pt x="3144987" y="24472"/>
                  <a:pt x="3311946" y="15114"/>
                  <a:pt x="3594591" y="0"/>
                </a:cubicBezTo>
                <a:cubicBezTo>
                  <a:pt x="3877236" y="-15114"/>
                  <a:pt x="4002837" y="-7580"/>
                  <a:pt x="4288527" y="0"/>
                </a:cubicBezTo>
                <a:cubicBezTo>
                  <a:pt x="4574217" y="7580"/>
                  <a:pt x="4855159" y="27041"/>
                  <a:pt x="5044918" y="0"/>
                </a:cubicBezTo>
                <a:cubicBezTo>
                  <a:pt x="5234677" y="-27041"/>
                  <a:pt x="5878631" y="13146"/>
                  <a:pt x="6245428" y="0"/>
                </a:cubicBezTo>
                <a:cubicBezTo>
                  <a:pt x="6255589" y="104500"/>
                  <a:pt x="6229157" y="292250"/>
                  <a:pt x="6245428" y="376719"/>
                </a:cubicBezTo>
                <a:cubicBezTo>
                  <a:pt x="6261699" y="461188"/>
                  <a:pt x="6236968" y="559163"/>
                  <a:pt x="6245428" y="738664"/>
                </a:cubicBezTo>
                <a:cubicBezTo>
                  <a:pt x="5971019" y="754675"/>
                  <a:pt x="5874281" y="756991"/>
                  <a:pt x="5613946" y="738664"/>
                </a:cubicBezTo>
                <a:cubicBezTo>
                  <a:pt x="5353611" y="720337"/>
                  <a:pt x="5324613" y="723908"/>
                  <a:pt x="5044918" y="738664"/>
                </a:cubicBezTo>
                <a:cubicBezTo>
                  <a:pt x="4765223" y="753420"/>
                  <a:pt x="4524127" y="740197"/>
                  <a:pt x="4350982" y="738664"/>
                </a:cubicBezTo>
                <a:cubicBezTo>
                  <a:pt x="4177837" y="737131"/>
                  <a:pt x="3905960" y="734334"/>
                  <a:pt x="3719499" y="738664"/>
                </a:cubicBezTo>
                <a:cubicBezTo>
                  <a:pt x="3533038" y="742994"/>
                  <a:pt x="3408090" y="726686"/>
                  <a:pt x="3212926" y="738664"/>
                </a:cubicBezTo>
                <a:cubicBezTo>
                  <a:pt x="3017762" y="750642"/>
                  <a:pt x="2865242" y="713874"/>
                  <a:pt x="2706352" y="738664"/>
                </a:cubicBezTo>
                <a:cubicBezTo>
                  <a:pt x="2547462" y="763454"/>
                  <a:pt x="2153032" y="755476"/>
                  <a:pt x="1887507" y="738664"/>
                </a:cubicBezTo>
                <a:cubicBezTo>
                  <a:pt x="1621982" y="721852"/>
                  <a:pt x="1541496" y="734463"/>
                  <a:pt x="1380934" y="738664"/>
                </a:cubicBezTo>
                <a:cubicBezTo>
                  <a:pt x="1220372" y="742865"/>
                  <a:pt x="890604" y="765014"/>
                  <a:pt x="624543" y="738664"/>
                </a:cubicBezTo>
                <a:cubicBezTo>
                  <a:pt x="358482" y="712314"/>
                  <a:pt x="209087" y="735946"/>
                  <a:pt x="0" y="738664"/>
                </a:cubicBezTo>
                <a:cubicBezTo>
                  <a:pt x="-10470" y="624710"/>
                  <a:pt x="-3317" y="517219"/>
                  <a:pt x="0" y="384105"/>
                </a:cubicBezTo>
                <a:cubicBezTo>
                  <a:pt x="3317" y="250991"/>
                  <a:pt x="-5885" y="82833"/>
                  <a:pt x="0" y="0"/>
                </a:cubicBezTo>
                <a:close/>
              </a:path>
              <a:path w="6245428" h="738664" stroke="0" extrusionOk="0">
                <a:moveTo>
                  <a:pt x="0" y="0"/>
                </a:moveTo>
                <a:cubicBezTo>
                  <a:pt x="312946" y="26910"/>
                  <a:pt x="456114" y="-30602"/>
                  <a:pt x="693936" y="0"/>
                </a:cubicBezTo>
                <a:cubicBezTo>
                  <a:pt x="931758" y="30602"/>
                  <a:pt x="1190303" y="25496"/>
                  <a:pt x="1387873" y="0"/>
                </a:cubicBezTo>
                <a:cubicBezTo>
                  <a:pt x="1585443" y="-25496"/>
                  <a:pt x="1808199" y="-26122"/>
                  <a:pt x="2206718" y="0"/>
                </a:cubicBezTo>
                <a:cubicBezTo>
                  <a:pt x="2605237" y="26122"/>
                  <a:pt x="2546468" y="5424"/>
                  <a:pt x="2713291" y="0"/>
                </a:cubicBezTo>
                <a:cubicBezTo>
                  <a:pt x="2880114" y="-5424"/>
                  <a:pt x="3052285" y="8539"/>
                  <a:pt x="3282319" y="0"/>
                </a:cubicBezTo>
                <a:cubicBezTo>
                  <a:pt x="3512353" y="-8539"/>
                  <a:pt x="3920380" y="11203"/>
                  <a:pt x="4101164" y="0"/>
                </a:cubicBezTo>
                <a:cubicBezTo>
                  <a:pt x="4281949" y="-11203"/>
                  <a:pt x="4584094" y="-4220"/>
                  <a:pt x="4795101" y="0"/>
                </a:cubicBezTo>
                <a:cubicBezTo>
                  <a:pt x="5006108" y="4220"/>
                  <a:pt x="5200103" y="-608"/>
                  <a:pt x="5489037" y="0"/>
                </a:cubicBezTo>
                <a:cubicBezTo>
                  <a:pt x="5777971" y="608"/>
                  <a:pt x="6083216" y="-34120"/>
                  <a:pt x="6245428" y="0"/>
                </a:cubicBezTo>
                <a:cubicBezTo>
                  <a:pt x="6260568" y="108975"/>
                  <a:pt x="6237812" y="252254"/>
                  <a:pt x="6245428" y="347172"/>
                </a:cubicBezTo>
                <a:cubicBezTo>
                  <a:pt x="6253044" y="442090"/>
                  <a:pt x="6233583" y="628086"/>
                  <a:pt x="6245428" y="738664"/>
                </a:cubicBezTo>
                <a:cubicBezTo>
                  <a:pt x="6023100" y="757780"/>
                  <a:pt x="5783796" y="739154"/>
                  <a:pt x="5551492" y="738664"/>
                </a:cubicBezTo>
                <a:cubicBezTo>
                  <a:pt x="5319188" y="738174"/>
                  <a:pt x="5060851" y="735617"/>
                  <a:pt x="4857555" y="738664"/>
                </a:cubicBezTo>
                <a:cubicBezTo>
                  <a:pt x="4654259" y="741711"/>
                  <a:pt x="4453699" y="718152"/>
                  <a:pt x="4163619" y="738664"/>
                </a:cubicBezTo>
                <a:cubicBezTo>
                  <a:pt x="3873539" y="759176"/>
                  <a:pt x="3686819" y="737354"/>
                  <a:pt x="3469682" y="738664"/>
                </a:cubicBezTo>
                <a:cubicBezTo>
                  <a:pt x="3252545" y="739974"/>
                  <a:pt x="2818817" y="773372"/>
                  <a:pt x="2650837" y="738664"/>
                </a:cubicBezTo>
                <a:cubicBezTo>
                  <a:pt x="2482857" y="703956"/>
                  <a:pt x="2275209" y="753489"/>
                  <a:pt x="2144264" y="738664"/>
                </a:cubicBezTo>
                <a:cubicBezTo>
                  <a:pt x="2013319" y="723839"/>
                  <a:pt x="1835369" y="728703"/>
                  <a:pt x="1637690" y="738664"/>
                </a:cubicBezTo>
                <a:cubicBezTo>
                  <a:pt x="1440011" y="748625"/>
                  <a:pt x="1321763" y="753433"/>
                  <a:pt x="1006208" y="738664"/>
                </a:cubicBezTo>
                <a:cubicBezTo>
                  <a:pt x="690653" y="723895"/>
                  <a:pt x="451995" y="777270"/>
                  <a:pt x="0" y="738664"/>
                </a:cubicBezTo>
                <a:cubicBezTo>
                  <a:pt x="17285" y="586828"/>
                  <a:pt x="11915" y="505211"/>
                  <a:pt x="0" y="354559"/>
                </a:cubicBezTo>
                <a:cubicBezTo>
                  <a:pt x="-11915" y="203907"/>
                  <a:pt x="13443" y="10732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Automatic thought:</a:t>
            </a:r>
          </a:p>
          <a:p>
            <a:endParaRPr lang="en-NL" sz="1200" dirty="0">
              <a:latin typeface="Chalkduster" panose="03050602040202020205" pitchFamily="66" charset="77"/>
            </a:endParaRPr>
          </a:p>
          <a:p>
            <a:r>
              <a:rPr lang="en-NL" dirty="0">
                <a:latin typeface="Chalkduster" panose="03050602040202020205" pitchFamily="66" charset="77"/>
              </a:rPr>
              <a:t> I’m blamed for our relationship problems.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ED9B8-463E-BD45-831C-F2D386FCFE08}"/>
              </a:ext>
            </a:extLst>
          </p:cNvPr>
          <p:cNvSpPr txBox="1"/>
          <p:nvPr/>
        </p:nvSpPr>
        <p:spPr>
          <a:xfrm>
            <a:off x="306285" y="3570007"/>
            <a:ext cx="6245427" cy="4616648"/>
          </a:xfrm>
          <a:custGeom>
            <a:avLst/>
            <a:gdLst>
              <a:gd name="connsiteX0" fmla="*/ 0 w 6245427"/>
              <a:gd name="connsiteY0" fmla="*/ 0 h 4616648"/>
              <a:gd name="connsiteX1" fmla="*/ 693936 w 6245427"/>
              <a:gd name="connsiteY1" fmla="*/ 0 h 4616648"/>
              <a:gd name="connsiteX2" fmla="*/ 1200510 w 6245427"/>
              <a:gd name="connsiteY2" fmla="*/ 0 h 4616648"/>
              <a:gd name="connsiteX3" fmla="*/ 1707083 w 6245427"/>
              <a:gd name="connsiteY3" fmla="*/ 0 h 4616648"/>
              <a:gd name="connsiteX4" fmla="*/ 2401020 w 6245427"/>
              <a:gd name="connsiteY4" fmla="*/ 0 h 4616648"/>
              <a:gd name="connsiteX5" fmla="*/ 3032502 w 6245427"/>
              <a:gd name="connsiteY5" fmla="*/ 0 h 4616648"/>
              <a:gd name="connsiteX6" fmla="*/ 3851347 w 6245427"/>
              <a:gd name="connsiteY6" fmla="*/ 0 h 4616648"/>
              <a:gd name="connsiteX7" fmla="*/ 4607737 w 6245427"/>
              <a:gd name="connsiteY7" fmla="*/ 0 h 4616648"/>
              <a:gd name="connsiteX8" fmla="*/ 5426582 w 6245427"/>
              <a:gd name="connsiteY8" fmla="*/ 0 h 4616648"/>
              <a:gd name="connsiteX9" fmla="*/ 6245427 w 6245427"/>
              <a:gd name="connsiteY9" fmla="*/ 0 h 4616648"/>
              <a:gd name="connsiteX10" fmla="*/ 6245427 w 6245427"/>
              <a:gd name="connsiteY10" fmla="*/ 613355 h 4616648"/>
              <a:gd name="connsiteX11" fmla="*/ 6245427 w 6245427"/>
              <a:gd name="connsiteY11" fmla="*/ 1180543 h 4616648"/>
              <a:gd name="connsiteX12" fmla="*/ 6245427 w 6245427"/>
              <a:gd name="connsiteY12" fmla="*/ 1840064 h 4616648"/>
              <a:gd name="connsiteX13" fmla="*/ 6245427 w 6245427"/>
              <a:gd name="connsiteY13" fmla="*/ 2499585 h 4616648"/>
              <a:gd name="connsiteX14" fmla="*/ 6245427 w 6245427"/>
              <a:gd name="connsiteY14" fmla="*/ 3159106 h 4616648"/>
              <a:gd name="connsiteX15" fmla="*/ 6245427 w 6245427"/>
              <a:gd name="connsiteY15" fmla="*/ 3864794 h 4616648"/>
              <a:gd name="connsiteX16" fmla="*/ 6245427 w 6245427"/>
              <a:gd name="connsiteY16" fmla="*/ 4616648 h 4616648"/>
              <a:gd name="connsiteX17" fmla="*/ 5613945 w 6245427"/>
              <a:gd name="connsiteY17" fmla="*/ 4616648 h 4616648"/>
              <a:gd name="connsiteX18" fmla="*/ 4795100 w 6245427"/>
              <a:gd name="connsiteY18" fmla="*/ 4616648 h 4616648"/>
              <a:gd name="connsiteX19" fmla="*/ 3976255 w 6245427"/>
              <a:gd name="connsiteY19" fmla="*/ 4616648 h 4616648"/>
              <a:gd name="connsiteX20" fmla="*/ 3282319 w 6245427"/>
              <a:gd name="connsiteY20" fmla="*/ 4616648 h 4616648"/>
              <a:gd name="connsiteX21" fmla="*/ 2463474 w 6245427"/>
              <a:gd name="connsiteY21" fmla="*/ 4616648 h 4616648"/>
              <a:gd name="connsiteX22" fmla="*/ 1894446 w 6245427"/>
              <a:gd name="connsiteY22" fmla="*/ 4616648 h 4616648"/>
              <a:gd name="connsiteX23" fmla="*/ 1325418 w 6245427"/>
              <a:gd name="connsiteY23" fmla="*/ 4616648 h 4616648"/>
              <a:gd name="connsiteX24" fmla="*/ 756391 w 6245427"/>
              <a:gd name="connsiteY24" fmla="*/ 4616648 h 4616648"/>
              <a:gd name="connsiteX25" fmla="*/ 0 w 6245427"/>
              <a:gd name="connsiteY25" fmla="*/ 4616648 h 4616648"/>
              <a:gd name="connsiteX26" fmla="*/ 0 w 6245427"/>
              <a:gd name="connsiteY26" fmla="*/ 3957127 h 4616648"/>
              <a:gd name="connsiteX27" fmla="*/ 0 w 6245427"/>
              <a:gd name="connsiteY27" fmla="*/ 3205273 h 4616648"/>
              <a:gd name="connsiteX28" fmla="*/ 0 w 6245427"/>
              <a:gd name="connsiteY28" fmla="*/ 2545752 h 4616648"/>
              <a:gd name="connsiteX29" fmla="*/ 0 w 6245427"/>
              <a:gd name="connsiteY29" fmla="*/ 2024730 h 4616648"/>
              <a:gd name="connsiteX30" fmla="*/ 0 w 6245427"/>
              <a:gd name="connsiteY30" fmla="*/ 1272876 h 4616648"/>
              <a:gd name="connsiteX31" fmla="*/ 0 w 6245427"/>
              <a:gd name="connsiteY31" fmla="*/ 705688 h 4616648"/>
              <a:gd name="connsiteX32" fmla="*/ 0 w 6245427"/>
              <a:gd name="connsiteY32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45427" h="4616648" fill="none" extrusionOk="0">
                <a:moveTo>
                  <a:pt x="0" y="0"/>
                </a:moveTo>
                <a:cubicBezTo>
                  <a:pt x="190065" y="26592"/>
                  <a:pt x="385179" y="-23568"/>
                  <a:pt x="693936" y="0"/>
                </a:cubicBezTo>
                <a:cubicBezTo>
                  <a:pt x="1002693" y="23568"/>
                  <a:pt x="995654" y="-8638"/>
                  <a:pt x="1200510" y="0"/>
                </a:cubicBezTo>
                <a:cubicBezTo>
                  <a:pt x="1405366" y="8638"/>
                  <a:pt x="1485903" y="16095"/>
                  <a:pt x="1707083" y="0"/>
                </a:cubicBezTo>
                <a:cubicBezTo>
                  <a:pt x="1928263" y="-16095"/>
                  <a:pt x="2256759" y="-34596"/>
                  <a:pt x="2401020" y="0"/>
                </a:cubicBezTo>
                <a:cubicBezTo>
                  <a:pt x="2545281" y="34596"/>
                  <a:pt x="2826487" y="-22378"/>
                  <a:pt x="3032502" y="0"/>
                </a:cubicBezTo>
                <a:cubicBezTo>
                  <a:pt x="3238517" y="22378"/>
                  <a:pt x="3517088" y="-4081"/>
                  <a:pt x="3851347" y="0"/>
                </a:cubicBezTo>
                <a:cubicBezTo>
                  <a:pt x="4185607" y="4081"/>
                  <a:pt x="4374325" y="12594"/>
                  <a:pt x="4607737" y="0"/>
                </a:cubicBezTo>
                <a:cubicBezTo>
                  <a:pt x="4841149" y="-12594"/>
                  <a:pt x="5204184" y="10872"/>
                  <a:pt x="5426582" y="0"/>
                </a:cubicBezTo>
                <a:cubicBezTo>
                  <a:pt x="5648980" y="-10872"/>
                  <a:pt x="5931446" y="33181"/>
                  <a:pt x="6245427" y="0"/>
                </a:cubicBezTo>
                <a:cubicBezTo>
                  <a:pt x="6242430" y="303053"/>
                  <a:pt x="6241103" y="413022"/>
                  <a:pt x="6245427" y="613355"/>
                </a:cubicBezTo>
                <a:cubicBezTo>
                  <a:pt x="6249751" y="813688"/>
                  <a:pt x="6249998" y="943710"/>
                  <a:pt x="6245427" y="1180543"/>
                </a:cubicBezTo>
                <a:cubicBezTo>
                  <a:pt x="6240856" y="1417376"/>
                  <a:pt x="6231692" y="1649732"/>
                  <a:pt x="6245427" y="1840064"/>
                </a:cubicBezTo>
                <a:cubicBezTo>
                  <a:pt x="6259162" y="2030396"/>
                  <a:pt x="6233380" y="2170782"/>
                  <a:pt x="6245427" y="2499585"/>
                </a:cubicBezTo>
                <a:cubicBezTo>
                  <a:pt x="6257474" y="2828388"/>
                  <a:pt x="6234334" y="2900834"/>
                  <a:pt x="6245427" y="3159106"/>
                </a:cubicBezTo>
                <a:cubicBezTo>
                  <a:pt x="6256520" y="3417378"/>
                  <a:pt x="6221690" y="3549234"/>
                  <a:pt x="6245427" y="3864794"/>
                </a:cubicBezTo>
                <a:cubicBezTo>
                  <a:pt x="6269164" y="4180354"/>
                  <a:pt x="6251632" y="4413737"/>
                  <a:pt x="6245427" y="4616648"/>
                </a:cubicBezTo>
                <a:cubicBezTo>
                  <a:pt x="6006090" y="4592998"/>
                  <a:pt x="5847083" y="4616897"/>
                  <a:pt x="5613945" y="4616648"/>
                </a:cubicBezTo>
                <a:cubicBezTo>
                  <a:pt x="5380807" y="4616399"/>
                  <a:pt x="5111906" y="4603753"/>
                  <a:pt x="4795100" y="4616648"/>
                </a:cubicBezTo>
                <a:cubicBezTo>
                  <a:pt x="4478295" y="4629543"/>
                  <a:pt x="4252394" y="4614612"/>
                  <a:pt x="3976255" y="4616648"/>
                </a:cubicBezTo>
                <a:cubicBezTo>
                  <a:pt x="3700117" y="4618684"/>
                  <a:pt x="3616797" y="4632920"/>
                  <a:pt x="3282319" y="4616648"/>
                </a:cubicBezTo>
                <a:cubicBezTo>
                  <a:pt x="2947841" y="4600376"/>
                  <a:pt x="2803577" y="4616473"/>
                  <a:pt x="2463474" y="4616648"/>
                </a:cubicBezTo>
                <a:cubicBezTo>
                  <a:pt x="2123372" y="4616823"/>
                  <a:pt x="2014994" y="4612902"/>
                  <a:pt x="1894446" y="4616648"/>
                </a:cubicBezTo>
                <a:cubicBezTo>
                  <a:pt x="1773898" y="4620394"/>
                  <a:pt x="1520860" y="4634642"/>
                  <a:pt x="1325418" y="4616648"/>
                </a:cubicBezTo>
                <a:cubicBezTo>
                  <a:pt x="1129976" y="4598654"/>
                  <a:pt x="898941" y="4591100"/>
                  <a:pt x="756391" y="4616648"/>
                </a:cubicBezTo>
                <a:cubicBezTo>
                  <a:pt x="613841" y="4642196"/>
                  <a:pt x="217714" y="4617045"/>
                  <a:pt x="0" y="4616648"/>
                </a:cubicBezTo>
                <a:cubicBezTo>
                  <a:pt x="30118" y="4469793"/>
                  <a:pt x="-17132" y="4109625"/>
                  <a:pt x="0" y="3957127"/>
                </a:cubicBezTo>
                <a:cubicBezTo>
                  <a:pt x="17132" y="3804629"/>
                  <a:pt x="-2248" y="3393251"/>
                  <a:pt x="0" y="3205273"/>
                </a:cubicBezTo>
                <a:cubicBezTo>
                  <a:pt x="2248" y="3017295"/>
                  <a:pt x="-9617" y="2718274"/>
                  <a:pt x="0" y="2545752"/>
                </a:cubicBezTo>
                <a:cubicBezTo>
                  <a:pt x="9617" y="2373230"/>
                  <a:pt x="242" y="2187325"/>
                  <a:pt x="0" y="2024730"/>
                </a:cubicBezTo>
                <a:cubicBezTo>
                  <a:pt x="-242" y="1862135"/>
                  <a:pt x="-19755" y="1562484"/>
                  <a:pt x="0" y="1272876"/>
                </a:cubicBezTo>
                <a:cubicBezTo>
                  <a:pt x="19755" y="983268"/>
                  <a:pt x="604" y="885572"/>
                  <a:pt x="0" y="705688"/>
                </a:cubicBezTo>
                <a:cubicBezTo>
                  <a:pt x="-604" y="525804"/>
                  <a:pt x="-5016" y="166479"/>
                  <a:pt x="0" y="0"/>
                </a:cubicBezTo>
                <a:close/>
              </a:path>
              <a:path w="6245427" h="4616648" stroke="0" extrusionOk="0">
                <a:moveTo>
                  <a:pt x="0" y="0"/>
                </a:moveTo>
                <a:cubicBezTo>
                  <a:pt x="312946" y="26910"/>
                  <a:pt x="456114" y="-30602"/>
                  <a:pt x="693936" y="0"/>
                </a:cubicBezTo>
                <a:cubicBezTo>
                  <a:pt x="931758" y="30602"/>
                  <a:pt x="1190303" y="25496"/>
                  <a:pt x="1387873" y="0"/>
                </a:cubicBezTo>
                <a:cubicBezTo>
                  <a:pt x="1585443" y="-25496"/>
                  <a:pt x="1808199" y="-26122"/>
                  <a:pt x="2206718" y="0"/>
                </a:cubicBezTo>
                <a:cubicBezTo>
                  <a:pt x="2605237" y="26122"/>
                  <a:pt x="2546468" y="5424"/>
                  <a:pt x="2713291" y="0"/>
                </a:cubicBezTo>
                <a:cubicBezTo>
                  <a:pt x="2880114" y="-5424"/>
                  <a:pt x="3052285" y="8539"/>
                  <a:pt x="3282319" y="0"/>
                </a:cubicBezTo>
                <a:cubicBezTo>
                  <a:pt x="3512353" y="-8539"/>
                  <a:pt x="3920380" y="11203"/>
                  <a:pt x="4101164" y="0"/>
                </a:cubicBezTo>
                <a:cubicBezTo>
                  <a:pt x="4281949" y="-11203"/>
                  <a:pt x="4586968" y="1220"/>
                  <a:pt x="4795100" y="0"/>
                </a:cubicBezTo>
                <a:cubicBezTo>
                  <a:pt x="5003232" y="-1220"/>
                  <a:pt x="5200102" y="-608"/>
                  <a:pt x="5489036" y="0"/>
                </a:cubicBezTo>
                <a:cubicBezTo>
                  <a:pt x="5777970" y="608"/>
                  <a:pt x="6083215" y="-34120"/>
                  <a:pt x="6245427" y="0"/>
                </a:cubicBezTo>
                <a:cubicBezTo>
                  <a:pt x="6251899" y="157236"/>
                  <a:pt x="6253665" y="358169"/>
                  <a:pt x="6245427" y="521022"/>
                </a:cubicBezTo>
                <a:cubicBezTo>
                  <a:pt x="6237189" y="683875"/>
                  <a:pt x="6226211" y="981687"/>
                  <a:pt x="6245427" y="1226709"/>
                </a:cubicBezTo>
                <a:cubicBezTo>
                  <a:pt x="6264643" y="1471731"/>
                  <a:pt x="6216814" y="1591446"/>
                  <a:pt x="6245427" y="1886230"/>
                </a:cubicBezTo>
                <a:cubicBezTo>
                  <a:pt x="6274040" y="2181014"/>
                  <a:pt x="6266529" y="2294296"/>
                  <a:pt x="6245427" y="2545752"/>
                </a:cubicBezTo>
                <a:cubicBezTo>
                  <a:pt x="6224325" y="2797208"/>
                  <a:pt x="6257145" y="2964289"/>
                  <a:pt x="6245427" y="3159106"/>
                </a:cubicBezTo>
                <a:cubicBezTo>
                  <a:pt x="6233709" y="3353923"/>
                  <a:pt x="6257529" y="3529812"/>
                  <a:pt x="6245427" y="3726294"/>
                </a:cubicBezTo>
                <a:cubicBezTo>
                  <a:pt x="6233325" y="3922776"/>
                  <a:pt x="6230267" y="4202384"/>
                  <a:pt x="6245427" y="4616648"/>
                </a:cubicBezTo>
                <a:cubicBezTo>
                  <a:pt x="6005541" y="4577005"/>
                  <a:pt x="5776283" y="4633399"/>
                  <a:pt x="5426582" y="4616648"/>
                </a:cubicBezTo>
                <a:cubicBezTo>
                  <a:pt x="5076881" y="4599897"/>
                  <a:pt x="5110449" y="4605130"/>
                  <a:pt x="4920009" y="4616648"/>
                </a:cubicBezTo>
                <a:cubicBezTo>
                  <a:pt x="4729569" y="4628166"/>
                  <a:pt x="4604082" y="4631417"/>
                  <a:pt x="4288527" y="4616648"/>
                </a:cubicBezTo>
                <a:cubicBezTo>
                  <a:pt x="3972972" y="4601879"/>
                  <a:pt x="3918448" y="4636137"/>
                  <a:pt x="3781953" y="4616648"/>
                </a:cubicBezTo>
                <a:cubicBezTo>
                  <a:pt x="3645458" y="4597159"/>
                  <a:pt x="3233514" y="4637624"/>
                  <a:pt x="2963108" y="4616648"/>
                </a:cubicBezTo>
                <a:cubicBezTo>
                  <a:pt x="2692703" y="4595672"/>
                  <a:pt x="2643000" y="4618557"/>
                  <a:pt x="2456535" y="4616648"/>
                </a:cubicBezTo>
                <a:cubicBezTo>
                  <a:pt x="2270070" y="4614739"/>
                  <a:pt x="2094438" y="4619934"/>
                  <a:pt x="1949961" y="4616648"/>
                </a:cubicBezTo>
                <a:cubicBezTo>
                  <a:pt x="1805484" y="4613362"/>
                  <a:pt x="1564589" y="4635118"/>
                  <a:pt x="1318479" y="4616648"/>
                </a:cubicBezTo>
                <a:cubicBezTo>
                  <a:pt x="1072369" y="4598178"/>
                  <a:pt x="836829" y="4601406"/>
                  <a:pt x="624543" y="4616648"/>
                </a:cubicBezTo>
                <a:cubicBezTo>
                  <a:pt x="412257" y="4631890"/>
                  <a:pt x="150169" y="4630488"/>
                  <a:pt x="0" y="4616648"/>
                </a:cubicBezTo>
                <a:cubicBezTo>
                  <a:pt x="-30260" y="4413253"/>
                  <a:pt x="-4497" y="4052380"/>
                  <a:pt x="0" y="3864794"/>
                </a:cubicBezTo>
                <a:cubicBezTo>
                  <a:pt x="4497" y="3677208"/>
                  <a:pt x="22108" y="3544027"/>
                  <a:pt x="0" y="3343772"/>
                </a:cubicBezTo>
                <a:cubicBezTo>
                  <a:pt x="-22108" y="3143517"/>
                  <a:pt x="-35878" y="2849409"/>
                  <a:pt x="0" y="2591918"/>
                </a:cubicBezTo>
                <a:cubicBezTo>
                  <a:pt x="35878" y="2334427"/>
                  <a:pt x="17793" y="2167592"/>
                  <a:pt x="0" y="2024730"/>
                </a:cubicBezTo>
                <a:cubicBezTo>
                  <a:pt x="-17793" y="1881868"/>
                  <a:pt x="171" y="1743987"/>
                  <a:pt x="0" y="1503708"/>
                </a:cubicBezTo>
                <a:cubicBezTo>
                  <a:pt x="-171" y="1263429"/>
                  <a:pt x="2254" y="1116687"/>
                  <a:pt x="0" y="890354"/>
                </a:cubicBezTo>
                <a:cubicBezTo>
                  <a:pt x="-2254" y="664021"/>
                  <a:pt x="-42831" y="24781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Downward Arrow:</a:t>
            </a:r>
          </a:p>
          <a:p>
            <a:endParaRPr lang="en-NL" dirty="0"/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I’m blamed for our problems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He doesn’t respect or care about me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 can’t make it better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Current boyfriend will leave me, too.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 will be alone forever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 am unlovable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86C80-5D45-D04F-BBF5-25A7F539A9ED}"/>
              </a:ext>
            </a:extLst>
          </p:cNvPr>
          <p:cNvSpPr txBox="1"/>
          <p:nvPr/>
        </p:nvSpPr>
        <p:spPr>
          <a:xfrm>
            <a:off x="306286" y="8448390"/>
            <a:ext cx="6245428" cy="1015663"/>
          </a:xfrm>
          <a:custGeom>
            <a:avLst/>
            <a:gdLst>
              <a:gd name="connsiteX0" fmla="*/ 0 w 6245428"/>
              <a:gd name="connsiteY0" fmla="*/ 0 h 1015663"/>
              <a:gd name="connsiteX1" fmla="*/ 818845 w 6245428"/>
              <a:gd name="connsiteY1" fmla="*/ 0 h 1015663"/>
              <a:gd name="connsiteX2" fmla="*/ 1575236 w 6245428"/>
              <a:gd name="connsiteY2" fmla="*/ 0 h 1015663"/>
              <a:gd name="connsiteX3" fmla="*/ 2331626 w 6245428"/>
              <a:gd name="connsiteY3" fmla="*/ 0 h 1015663"/>
              <a:gd name="connsiteX4" fmla="*/ 2900654 w 6245428"/>
              <a:gd name="connsiteY4" fmla="*/ 0 h 1015663"/>
              <a:gd name="connsiteX5" fmla="*/ 3594591 w 6245428"/>
              <a:gd name="connsiteY5" fmla="*/ 0 h 1015663"/>
              <a:gd name="connsiteX6" fmla="*/ 4288527 w 6245428"/>
              <a:gd name="connsiteY6" fmla="*/ 0 h 1015663"/>
              <a:gd name="connsiteX7" fmla="*/ 5044918 w 6245428"/>
              <a:gd name="connsiteY7" fmla="*/ 0 h 1015663"/>
              <a:gd name="connsiteX8" fmla="*/ 6245428 w 6245428"/>
              <a:gd name="connsiteY8" fmla="*/ 0 h 1015663"/>
              <a:gd name="connsiteX9" fmla="*/ 6245428 w 6245428"/>
              <a:gd name="connsiteY9" fmla="*/ 517988 h 1015663"/>
              <a:gd name="connsiteX10" fmla="*/ 6245428 w 6245428"/>
              <a:gd name="connsiteY10" fmla="*/ 1015663 h 1015663"/>
              <a:gd name="connsiteX11" fmla="*/ 5613946 w 6245428"/>
              <a:gd name="connsiteY11" fmla="*/ 1015663 h 1015663"/>
              <a:gd name="connsiteX12" fmla="*/ 5044918 w 6245428"/>
              <a:gd name="connsiteY12" fmla="*/ 1015663 h 1015663"/>
              <a:gd name="connsiteX13" fmla="*/ 4350982 w 6245428"/>
              <a:gd name="connsiteY13" fmla="*/ 1015663 h 1015663"/>
              <a:gd name="connsiteX14" fmla="*/ 3719499 w 6245428"/>
              <a:gd name="connsiteY14" fmla="*/ 1015663 h 1015663"/>
              <a:gd name="connsiteX15" fmla="*/ 3212926 w 6245428"/>
              <a:gd name="connsiteY15" fmla="*/ 1015663 h 1015663"/>
              <a:gd name="connsiteX16" fmla="*/ 2706352 w 6245428"/>
              <a:gd name="connsiteY16" fmla="*/ 1015663 h 1015663"/>
              <a:gd name="connsiteX17" fmla="*/ 1887507 w 6245428"/>
              <a:gd name="connsiteY17" fmla="*/ 1015663 h 1015663"/>
              <a:gd name="connsiteX18" fmla="*/ 1380934 w 6245428"/>
              <a:gd name="connsiteY18" fmla="*/ 1015663 h 1015663"/>
              <a:gd name="connsiteX19" fmla="*/ 624543 w 6245428"/>
              <a:gd name="connsiteY19" fmla="*/ 1015663 h 1015663"/>
              <a:gd name="connsiteX20" fmla="*/ 0 w 6245428"/>
              <a:gd name="connsiteY20" fmla="*/ 1015663 h 1015663"/>
              <a:gd name="connsiteX21" fmla="*/ 0 w 6245428"/>
              <a:gd name="connsiteY21" fmla="*/ 528145 h 1015663"/>
              <a:gd name="connsiteX22" fmla="*/ 0 w 6245428"/>
              <a:gd name="connsiteY2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45428" h="1015663" fill="none" extrusionOk="0">
                <a:moveTo>
                  <a:pt x="0" y="0"/>
                </a:moveTo>
                <a:cubicBezTo>
                  <a:pt x="319894" y="13990"/>
                  <a:pt x="470418" y="25308"/>
                  <a:pt x="818845" y="0"/>
                </a:cubicBezTo>
                <a:cubicBezTo>
                  <a:pt x="1167273" y="-25308"/>
                  <a:pt x="1332907" y="-34478"/>
                  <a:pt x="1575236" y="0"/>
                </a:cubicBezTo>
                <a:cubicBezTo>
                  <a:pt x="1817565" y="34478"/>
                  <a:pt x="2036962" y="17092"/>
                  <a:pt x="2331626" y="0"/>
                </a:cubicBezTo>
                <a:cubicBezTo>
                  <a:pt x="2626290" y="-17092"/>
                  <a:pt x="2656321" y="-24472"/>
                  <a:pt x="2900654" y="0"/>
                </a:cubicBezTo>
                <a:cubicBezTo>
                  <a:pt x="3144987" y="24472"/>
                  <a:pt x="3311946" y="15114"/>
                  <a:pt x="3594591" y="0"/>
                </a:cubicBezTo>
                <a:cubicBezTo>
                  <a:pt x="3877236" y="-15114"/>
                  <a:pt x="4002837" y="-7580"/>
                  <a:pt x="4288527" y="0"/>
                </a:cubicBezTo>
                <a:cubicBezTo>
                  <a:pt x="4574217" y="7580"/>
                  <a:pt x="4855159" y="27041"/>
                  <a:pt x="5044918" y="0"/>
                </a:cubicBezTo>
                <a:cubicBezTo>
                  <a:pt x="5234677" y="-27041"/>
                  <a:pt x="5878631" y="13146"/>
                  <a:pt x="6245428" y="0"/>
                </a:cubicBezTo>
                <a:cubicBezTo>
                  <a:pt x="6238682" y="155812"/>
                  <a:pt x="6249273" y="348255"/>
                  <a:pt x="6245428" y="517988"/>
                </a:cubicBezTo>
                <a:cubicBezTo>
                  <a:pt x="6241583" y="687721"/>
                  <a:pt x="6244941" y="904159"/>
                  <a:pt x="6245428" y="1015663"/>
                </a:cubicBezTo>
                <a:cubicBezTo>
                  <a:pt x="5971019" y="1031674"/>
                  <a:pt x="5874281" y="1033990"/>
                  <a:pt x="5613946" y="1015663"/>
                </a:cubicBezTo>
                <a:cubicBezTo>
                  <a:pt x="5353611" y="997336"/>
                  <a:pt x="5324613" y="1000907"/>
                  <a:pt x="5044918" y="1015663"/>
                </a:cubicBezTo>
                <a:cubicBezTo>
                  <a:pt x="4765223" y="1030419"/>
                  <a:pt x="4524127" y="1017196"/>
                  <a:pt x="4350982" y="1015663"/>
                </a:cubicBezTo>
                <a:cubicBezTo>
                  <a:pt x="4177837" y="1014130"/>
                  <a:pt x="3905960" y="1011333"/>
                  <a:pt x="3719499" y="1015663"/>
                </a:cubicBezTo>
                <a:cubicBezTo>
                  <a:pt x="3533038" y="1019993"/>
                  <a:pt x="3408090" y="1003685"/>
                  <a:pt x="3212926" y="1015663"/>
                </a:cubicBezTo>
                <a:cubicBezTo>
                  <a:pt x="3017762" y="1027641"/>
                  <a:pt x="2865242" y="990873"/>
                  <a:pt x="2706352" y="1015663"/>
                </a:cubicBezTo>
                <a:cubicBezTo>
                  <a:pt x="2547462" y="1040453"/>
                  <a:pt x="2153032" y="1032475"/>
                  <a:pt x="1887507" y="1015663"/>
                </a:cubicBezTo>
                <a:cubicBezTo>
                  <a:pt x="1621982" y="998851"/>
                  <a:pt x="1541496" y="1011462"/>
                  <a:pt x="1380934" y="1015663"/>
                </a:cubicBezTo>
                <a:cubicBezTo>
                  <a:pt x="1220372" y="1019864"/>
                  <a:pt x="890604" y="1042013"/>
                  <a:pt x="624543" y="1015663"/>
                </a:cubicBezTo>
                <a:cubicBezTo>
                  <a:pt x="358482" y="989313"/>
                  <a:pt x="209087" y="1012945"/>
                  <a:pt x="0" y="1015663"/>
                </a:cubicBezTo>
                <a:cubicBezTo>
                  <a:pt x="-4673" y="900014"/>
                  <a:pt x="-2786" y="678419"/>
                  <a:pt x="0" y="528145"/>
                </a:cubicBezTo>
                <a:cubicBezTo>
                  <a:pt x="2786" y="377871"/>
                  <a:pt x="-23665" y="179441"/>
                  <a:pt x="0" y="0"/>
                </a:cubicBezTo>
                <a:close/>
              </a:path>
              <a:path w="6245428" h="1015663" stroke="0" extrusionOk="0">
                <a:moveTo>
                  <a:pt x="0" y="0"/>
                </a:moveTo>
                <a:cubicBezTo>
                  <a:pt x="312946" y="26910"/>
                  <a:pt x="456114" y="-30602"/>
                  <a:pt x="693936" y="0"/>
                </a:cubicBezTo>
                <a:cubicBezTo>
                  <a:pt x="931758" y="30602"/>
                  <a:pt x="1190303" y="25496"/>
                  <a:pt x="1387873" y="0"/>
                </a:cubicBezTo>
                <a:cubicBezTo>
                  <a:pt x="1585443" y="-25496"/>
                  <a:pt x="1808199" y="-26122"/>
                  <a:pt x="2206718" y="0"/>
                </a:cubicBezTo>
                <a:cubicBezTo>
                  <a:pt x="2605237" y="26122"/>
                  <a:pt x="2546468" y="5424"/>
                  <a:pt x="2713291" y="0"/>
                </a:cubicBezTo>
                <a:cubicBezTo>
                  <a:pt x="2880114" y="-5424"/>
                  <a:pt x="3052285" y="8539"/>
                  <a:pt x="3282319" y="0"/>
                </a:cubicBezTo>
                <a:cubicBezTo>
                  <a:pt x="3512353" y="-8539"/>
                  <a:pt x="3920380" y="11203"/>
                  <a:pt x="4101164" y="0"/>
                </a:cubicBezTo>
                <a:cubicBezTo>
                  <a:pt x="4281949" y="-11203"/>
                  <a:pt x="4584094" y="-4220"/>
                  <a:pt x="4795101" y="0"/>
                </a:cubicBezTo>
                <a:cubicBezTo>
                  <a:pt x="5006108" y="4220"/>
                  <a:pt x="5200103" y="-608"/>
                  <a:pt x="5489037" y="0"/>
                </a:cubicBezTo>
                <a:cubicBezTo>
                  <a:pt x="5777971" y="608"/>
                  <a:pt x="6083216" y="-34120"/>
                  <a:pt x="6245428" y="0"/>
                </a:cubicBezTo>
                <a:cubicBezTo>
                  <a:pt x="6223396" y="153840"/>
                  <a:pt x="6235623" y="371966"/>
                  <a:pt x="6245428" y="477362"/>
                </a:cubicBezTo>
                <a:cubicBezTo>
                  <a:pt x="6255233" y="582758"/>
                  <a:pt x="6244110" y="888621"/>
                  <a:pt x="6245428" y="1015663"/>
                </a:cubicBezTo>
                <a:cubicBezTo>
                  <a:pt x="6023100" y="1034779"/>
                  <a:pt x="5783796" y="1016153"/>
                  <a:pt x="5551492" y="1015663"/>
                </a:cubicBezTo>
                <a:cubicBezTo>
                  <a:pt x="5319188" y="1015173"/>
                  <a:pt x="5060851" y="1012616"/>
                  <a:pt x="4857555" y="1015663"/>
                </a:cubicBezTo>
                <a:cubicBezTo>
                  <a:pt x="4654259" y="1018710"/>
                  <a:pt x="4453699" y="995151"/>
                  <a:pt x="4163619" y="1015663"/>
                </a:cubicBezTo>
                <a:cubicBezTo>
                  <a:pt x="3873539" y="1036175"/>
                  <a:pt x="3686819" y="1014353"/>
                  <a:pt x="3469682" y="1015663"/>
                </a:cubicBezTo>
                <a:cubicBezTo>
                  <a:pt x="3252545" y="1016973"/>
                  <a:pt x="2818817" y="1050371"/>
                  <a:pt x="2650837" y="1015663"/>
                </a:cubicBezTo>
                <a:cubicBezTo>
                  <a:pt x="2482857" y="980955"/>
                  <a:pt x="2275209" y="1030488"/>
                  <a:pt x="2144264" y="1015663"/>
                </a:cubicBezTo>
                <a:cubicBezTo>
                  <a:pt x="2013319" y="1000838"/>
                  <a:pt x="1835369" y="1005702"/>
                  <a:pt x="1637690" y="1015663"/>
                </a:cubicBezTo>
                <a:cubicBezTo>
                  <a:pt x="1440011" y="1025624"/>
                  <a:pt x="1321763" y="1030432"/>
                  <a:pt x="1006208" y="1015663"/>
                </a:cubicBezTo>
                <a:cubicBezTo>
                  <a:pt x="690653" y="1000894"/>
                  <a:pt x="451995" y="1054269"/>
                  <a:pt x="0" y="1015663"/>
                </a:cubicBezTo>
                <a:cubicBezTo>
                  <a:pt x="10245" y="817941"/>
                  <a:pt x="-15998" y="680470"/>
                  <a:pt x="0" y="487518"/>
                </a:cubicBezTo>
                <a:cubicBezTo>
                  <a:pt x="15998" y="294567"/>
                  <a:pt x="-3201" y="2380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Behavior: What did you do?</a:t>
            </a:r>
          </a:p>
          <a:p>
            <a:endParaRPr lang="en-NL" sz="1200" dirty="0"/>
          </a:p>
          <a:p>
            <a:r>
              <a:rPr lang="en-NL" dirty="0">
                <a:latin typeface="Chalkduster" panose="03050602040202020205" pitchFamily="66" charset="77"/>
              </a:rPr>
              <a:t> Called him to discuss, wrote some texts to    explain my opinion, obsess.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475FD48-40DA-C542-B3D6-343D8463FDC6}"/>
              </a:ext>
            </a:extLst>
          </p:cNvPr>
          <p:cNvSpPr/>
          <p:nvPr/>
        </p:nvSpPr>
        <p:spPr>
          <a:xfrm>
            <a:off x="3263461" y="4352629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B9C325D-F81D-5C48-A9AD-1759150579BB}"/>
              </a:ext>
            </a:extLst>
          </p:cNvPr>
          <p:cNvSpPr/>
          <p:nvPr/>
        </p:nvSpPr>
        <p:spPr>
          <a:xfrm>
            <a:off x="3263461" y="5109692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7BD8B26-BE60-7A48-8532-441F467A52C4}"/>
              </a:ext>
            </a:extLst>
          </p:cNvPr>
          <p:cNvSpPr/>
          <p:nvPr/>
        </p:nvSpPr>
        <p:spPr>
          <a:xfrm>
            <a:off x="3263461" y="5866755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DC052CE-1AA3-E84F-BBD6-699F1F89AB21}"/>
              </a:ext>
            </a:extLst>
          </p:cNvPr>
          <p:cNvSpPr/>
          <p:nvPr/>
        </p:nvSpPr>
        <p:spPr>
          <a:xfrm>
            <a:off x="3263461" y="6623818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77892CE-71D6-5F4A-A5F7-7E6582B2F2BA}"/>
              </a:ext>
            </a:extLst>
          </p:cNvPr>
          <p:cNvSpPr/>
          <p:nvPr/>
        </p:nvSpPr>
        <p:spPr>
          <a:xfrm>
            <a:off x="3263461" y="7380880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5056E-D0C9-B943-A9F8-485C71C9D609}"/>
              </a:ext>
            </a:extLst>
          </p:cNvPr>
          <p:cNvSpPr txBox="1"/>
          <p:nvPr/>
        </p:nvSpPr>
        <p:spPr>
          <a:xfrm>
            <a:off x="269774" y="9530300"/>
            <a:ext cx="628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</a:t>
            </a:r>
            <a:r>
              <a:rPr lang="en-NL" sz="800" dirty="0"/>
              <a:t>ontent © Melissa A. Novak, LCSW, 2015 </a:t>
            </a:r>
            <a:r>
              <a:rPr lang="en-GB" sz="800" dirty="0"/>
              <a:t>http://static1.squarespace.com/static/521a7b2ee4b0ee587906d191/t/562f8c38e4b07df37c30f9ab/1445956664074/</a:t>
            </a:r>
            <a:r>
              <a:rPr lang="en-GB" sz="800" dirty="0" err="1"/>
              <a:t>CBT+Presentation+NASW.pdf</a:t>
            </a:r>
            <a:r>
              <a:rPr lang="en-NL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151</Words>
  <Application>Microsoft Macintosh PowerPoint</Application>
  <PresentationFormat>A4 Paper (210x297 mm)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2021-06-03T13:46:31Z</dcterms:created>
  <dcterms:modified xsi:type="dcterms:W3CDTF">2021-06-21T09:12:26Z</dcterms:modified>
</cp:coreProperties>
</file>