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6"/>
  </p:notesMasterIdLst>
  <p:sldIdLst>
    <p:sldId id="278" r:id="rId2"/>
    <p:sldId id="261" r:id="rId3"/>
    <p:sldId id="271" r:id="rId4"/>
    <p:sldId id="273" r:id="rId5"/>
  </p:sldIdLst>
  <p:sldSz cx="24382413" cy="13716000"/>
  <p:notesSz cx="6858000" cy="9144000"/>
  <p:defaultTextStyle>
    <a:defPPr>
      <a:defRPr lang="en-US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8FDE"/>
    <a:srgbClr val="243F66"/>
    <a:srgbClr val="4664A1"/>
    <a:srgbClr val="5D78B5"/>
    <a:srgbClr val="6698C9"/>
    <a:srgbClr val="57ABD0"/>
    <a:srgbClr val="49BED8"/>
    <a:srgbClr val="385285"/>
    <a:srgbClr val="2E4876"/>
    <a:srgbClr val="FF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65"/>
    <p:restoredTop sz="94664"/>
  </p:normalViewPr>
  <p:slideViewPr>
    <p:cSldViewPr snapToGrid="0" snapToObjects="1">
      <p:cViewPr>
        <p:scale>
          <a:sx n="82" d="100"/>
          <a:sy n="82" d="100"/>
        </p:scale>
        <p:origin x="3512" y="3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EA237-45A3-624C-8D0C-FBED51763E1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C506-E565-FC46-9A64-44984748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iting screen"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hasCustomPrompt="1"/>
          </p:nvPr>
        </p:nvSpPr>
        <p:spPr>
          <a:xfrm>
            <a:off x="1617888" y="4110614"/>
            <a:ext cx="19738776" cy="268130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70000"/>
              </a:lnSpc>
              <a:defRPr sz="14000" b="0" i="0" cap="none">
                <a:solidFill>
                  <a:schemeClr val="bg1"/>
                </a:solidFill>
                <a:latin typeface="Proxima Nova Semibold" charset="0"/>
                <a:ea typeface="Proxima Nova Semibold" charset="0"/>
                <a:cs typeface="Proxima Nova Semibold" charset="0"/>
                <a:sym typeface="Proxima Nova Black"/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1617890" y="6791920"/>
            <a:ext cx="19738774" cy="57382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200"/>
              </a:spcBef>
              <a:buClrTx/>
              <a:buSzTx/>
              <a:buFontTx/>
              <a:buNone/>
              <a:defRPr sz="72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0" indent="228583">
              <a:spcBef>
                <a:spcPts val="3200"/>
              </a:spcBef>
              <a:buClrTx/>
              <a:buSzTx/>
              <a:buFontTx/>
              <a:buNone/>
              <a:defRPr sz="72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0" indent="457165">
              <a:spcBef>
                <a:spcPts val="3200"/>
              </a:spcBef>
              <a:buClrTx/>
              <a:buSzTx/>
              <a:buFontTx/>
              <a:buNone/>
              <a:defRPr sz="72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0" indent="685748">
              <a:spcBef>
                <a:spcPts val="3200"/>
              </a:spcBef>
              <a:buClrTx/>
              <a:buSzTx/>
              <a:buFontTx/>
              <a:buNone/>
              <a:defRPr sz="72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0" indent="914332">
              <a:spcBef>
                <a:spcPts val="3200"/>
              </a:spcBef>
              <a:buClrTx/>
              <a:buSzTx/>
              <a:buFontTx/>
              <a:buNone/>
              <a:defRPr sz="72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3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1919" y="588648"/>
            <a:ext cx="4632308" cy="11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"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155627" y="10677399"/>
            <a:ext cx="4868291" cy="463787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>
            <a:spLocks noGrp="1"/>
          </p:cNvSpPr>
          <p:nvPr>
            <p:ph type="title" hasCustomPrompt="1"/>
          </p:nvPr>
        </p:nvSpPr>
        <p:spPr>
          <a:xfrm>
            <a:off x="761950" y="240259"/>
            <a:ext cx="21420746" cy="120754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600" b="1" i="0">
                <a:solidFill>
                  <a:schemeClr val="bg1"/>
                </a:solidFill>
                <a:latin typeface="Proxima Nova Semibold" charset="0"/>
                <a:ea typeface="Proxima Nova Semibold" charset="0"/>
                <a:cs typeface="Proxima Nova Semibold" charset="0"/>
              </a:defRPr>
            </a:lvl1pPr>
          </a:lstStyle>
          <a:p>
            <a:r>
              <a:rPr lang="en-US" dirty="0" smtClean="0"/>
              <a:t>Title Text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 hasCustomPrompt="1"/>
          </p:nvPr>
        </p:nvSpPr>
        <p:spPr>
          <a:xfrm>
            <a:off x="761954" y="2692402"/>
            <a:ext cx="17261350" cy="9779000"/>
          </a:xfrm>
          <a:prstGeom prst="rect">
            <a:avLst/>
          </a:prstGeom>
        </p:spPr>
        <p:txBody>
          <a:bodyPr>
            <a:normAutofit/>
          </a:bodyPr>
          <a:lstStyle>
            <a:lvl1pPr marL="634952" indent="-634952">
              <a:spcBef>
                <a:spcPts val="3200"/>
              </a:spcBef>
              <a:buClr>
                <a:srgbClr val="FFACAC"/>
              </a:buClr>
              <a:buSzPct val="110000"/>
              <a:buFont typeface=".AppleSystemUIFont" charset="-120"/>
              <a:buChar char="‣"/>
              <a:defRPr sz="72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1296361" indent="-661409">
              <a:spcBef>
                <a:spcPts val="3200"/>
              </a:spcBef>
              <a:buClr>
                <a:srgbClr val="FFACAC"/>
              </a:buClr>
              <a:buSzPct val="110000"/>
              <a:buFont typeface=".AppleSystemUIFont" charset="-120"/>
              <a:buChar char="‣"/>
              <a:defRPr sz="72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931313" indent="-661409">
              <a:spcBef>
                <a:spcPts val="3200"/>
              </a:spcBef>
              <a:buClr>
                <a:srgbClr val="FFACAC"/>
              </a:buClr>
              <a:buSzPct val="110000"/>
              <a:buFont typeface=".AppleSystemUIFont" charset="-120"/>
              <a:buChar char="‣"/>
              <a:defRPr sz="72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2566266" indent="-661409">
              <a:spcBef>
                <a:spcPts val="3200"/>
              </a:spcBef>
              <a:buClr>
                <a:srgbClr val="FFACAC"/>
              </a:buClr>
              <a:buSzPct val="110000"/>
              <a:buFont typeface=".AppleSystemUIFont" charset="-120"/>
              <a:buChar char="‣"/>
              <a:defRPr sz="72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3201218" indent="-661409">
              <a:spcBef>
                <a:spcPts val="3200"/>
              </a:spcBef>
              <a:buClr>
                <a:srgbClr val="FFACAC"/>
              </a:buClr>
              <a:buSzPct val="110000"/>
              <a:buFont typeface=".AppleSystemUIFont" charset="-120"/>
              <a:buChar char="‣"/>
              <a:defRPr sz="72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61950" y="1447800"/>
            <a:ext cx="22541733" cy="0"/>
          </a:xfrm>
          <a:prstGeom prst="line">
            <a:avLst/>
          </a:prstGeom>
          <a:noFill/>
          <a:ln w="12700" cap="flat">
            <a:solidFill>
              <a:srgbClr val="FFFFFF">
                <a:alpha val="50000"/>
              </a:srgb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8" userDrawn="1">
          <p15:clr>
            <a:srgbClr val="000000"/>
          </p15:clr>
        </p15:guide>
        <p15:guide id="2" pos="11353" userDrawn="1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">
    <p:bg>
      <p:bgPr>
        <a:gradFill>
          <a:gsLst>
            <a:gs pos="0">
              <a:srgbClr val="243F66">
                <a:alpha val="85000"/>
              </a:srgbClr>
            </a:gs>
            <a:gs pos="16551">
              <a:srgbClr val="355284">
                <a:alpha val="85000"/>
              </a:srgbClr>
            </a:gs>
            <a:gs pos="28605">
              <a:srgbClr val="4664A1">
                <a:alpha val="85000"/>
              </a:srgbClr>
            </a:gs>
            <a:gs pos="70443">
              <a:srgbClr val="9A8FDE">
                <a:alpha val="85000"/>
              </a:srgbClr>
            </a:gs>
            <a:gs pos="85957">
              <a:srgbClr val="CD9EC5">
                <a:alpha val="85000"/>
              </a:srgbClr>
            </a:gs>
            <a:gs pos="100000">
              <a:srgbClr val="FFACAC">
                <a:alpha val="85000"/>
              </a:srgbClr>
            </a:gs>
          </a:gsLst>
          <a:lin ang="19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"/>
          <p:cNvSpPr>
            <a:spLocks noGrp="1"/>
          </p:cNvSpPr>
          <p:nvPr>
            <p:ph type="title" hasCustomPrompt="1"/>
          </p:nvPr>
        </p:nvSpPr>
        <p:spPr>
          <a:xfrm>
            <a:off x="1505875" y="6866136"/>
            <a:ext cx="16508925" cy="290795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70000"/>
              </a:lnSpc>
              <a:defRPr sz="12000" b="1" i="0" cap="all">
                <a:solidFill>
                  <a:schemeClr val="bg1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/>
              </a:defRPr>
            </a:lvl1pPr>
          </a:lstStyle>
          <a:p>
            <a:r>
              <a:rPr lang="en-US" dirty="0" smtClean="0"/>
              <a:t>Title Text</a:t>
            </a:r>
            <a:endParaRPr dirty="0"/>
          </a:p>
        </p:txBody>
      </p:sp>
      <p:sp>
        <p:nvSpPr>
          <p:cNvPr id="4" name="Shape 41"/>
          <p:cNvSpPr>
            <a:spLocks noGrp="1"/>
          </p:cNvSpPr>
          <p:nvPr>
            <p:ph type="body" sz="quarter" idx="1" hasCustomPrompt="1"/>
          </p:nvPr>
        </p:nvSpPr>
        <p:spPr>
          <a:xfrm>
            <a:off x="1505875" y="1649426"/>
            <a:ext cx="16508925" cy="483037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0000"/>
              </a:lnSpc>
              <a:spcBef>
                <a:spcPts val="0"/>
              </a:spcBef>
              <a:buClrTx/>
              <a:buSzTx/>
              <a:buFontTx/>
              <a:buNone/>
              <a:defRPr sz="12000" b="1" i="0" cap="all">
                <a:solidFill>
                  <a:schemeClr val="bg1">
                    <a:alpha val="50000"/>
                  </a:schemeClr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/>
              </a:defRPr>
            </a:lvl1pPr>
            <a:lvl2pPr marL="0" indent="228583">
              <a:lnSpc>
                <a:spcPct val="70000"/>
              </a:lnSpc>
              <a:spcBef>
                <a:spcPts val="0"/>
              </a:spcBef>
              <a:buClrTx/>
              <a:buSzTx/>
              <a:buFontTx/>
              <a:buNone/>
              <a:defRPr sz="12000" b="1" i="0" cap="all">
                <a:solidFill>
                  <a:schemeClr val="bg1">
                    <a:alpha val="50000"/>
                  </a:schemeClr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/>
              </a:defRPr>
            </a:lvl2pPr>
            <a:lvl3pPr marL="0" indent="457165">
              <a:lnSpc>
                <a:spcPct val="70000"/>
              </a:lnSpc>
              <a:spcBef>
                <a:spcPts val="0"/>
              </a:spcBef>
              <a:buClrTx/>
              <a:buSzTx/>
              <a:buFontTx/>
              <a:buNone/>
              <a:defRPr sz="12000" b="1" i="0" cap="all">
                <a:solidFill>
                  <a:schemeClr val="bg1">
                    <a:alpha val="50000"/>
                  </a:schemeClr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/>
              </a:defRPr>
            </a:lvl3pPr>
            <a:lvl4pPr marL="0" indent="685748">
              <a:lnSpc>
                <a:spcPct val="70000"/>
              </a:lnSpc>
              <a:spcBef>
                <a:spcPts val="0"/>
              </a:spcBef>
              <a:buClrTx/>
              <a:buSzTx/>
              <a:buFontTx/>
              <a:buNone/>
              <a:defRPr sz="12000" b="1" i="0" cap="all">
                <a:solidFill>
                  <a:schemeClr val="bg1">
                    <a:alpha val="50000"/>
                  </a:schemeClr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/>
              </a:defRPr>
            </a:lvl4pPr>
            <a:lvl5pPr marL="0" indent="914332">
              <a:lnSpc>
                <a:spcPct val="70000"/>
              </a:lnSpc>
              <a:spcBef>
                <a:spcPts val="0"/>
              </a:spcBef>
              <a:buClrTx/>
              <a:buSzTx/>
              <a:buFontTx/>
              <a:buNone/>
              <a:defRPr sz="12000" b="1" i="0" cap="all">
                <a:solidFill>
                  <a:schemeClr val="bg1">
                    <a:alpha val="50000"/>
                  </a:schemeClr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7768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gradFill>
          <a:gsLst>
            <a:gs pos="0">
              <a:srgbClr val="243F66">
                <a:alpha val="84706"/>
              </a:srgbClr>
            </a:gs>
            <a:gs pos="32000">
              <a:srgbClr val="355284">
                <a:alpha val="84706"/>
              </a:srgbClr>
            </a:gs>
            <a:gs pos="56000">
              <a:srgbClr val="4664A1">
                <a:alpha val="84706"/>
              </a:srgbClr>
            </a:gs>
            <a:gs pos="100000">
              <a:srgbClr val="9A8FDE">
                <a:alpha val="84706"/>
              </a:srgbClr>
            </a:gs>
          </a:gsLst>
          <a:lin ang="1944851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hasCustomPrompt="1"/>
          </p:nvPr>
        </p:nvSpPr>
        <p:spPr>
          <a:xfrm>
            <a:off x="5261527" y="1228728"/>
            <a:ext cx="13859362" cy="411797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70000"/>
              </a:lnSpc>
              <a:defRPr sz="10799" b="1" i="0" cap="all" baseline="0">
                <a:solidFill>
                  <a:schemeClr val="bg1"/>
                </a:solidFill>
                <a:latin typeface="Proxima Nova Black" charset="0"/>
                <a:ea typeface="+mj-ea"/>
                <a:cs typeface="+mj-cs"/>
                <a:sym typeface="Proxima Nova Black"/>
              </a:defRPr>
            </a:lvl1pPr>
          </a:lstStyle>
          <a:p>
            <a:r>
              <a:rPr lang="en-US" dirty="0" smtClean="0"/>
              <a:t>Title Text</a:t>
            </a:r>
            <a:endParaRPr dirty="0"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 hasCustomPrompt="1"/>
          </p:nvPr>
        </p:nvSpPr>
        <p:spPr>
          <a:xfrm>
            <a:off x="7620622" y="5346703"/>
            <a:ext cx="9141173" cy="573826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200"/>
              </a:spcBef>
              <a:buClrTx/>
              <a:buSzTx/>
              <a:buFontTx/>
              <a:buNone/>
              <a:defRPr sz="50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0" indent="228583" algn="ctr">
              <a:spcBef>
                <a:spcPts val="3200"/>
              </a:spcBef>
              <a:buClrTx/>
              <a:buSzTx/>
              <a:buFontTx/>
              <a:buNone/>
              <a:defRPr sz="50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0" indent="457165" algn="ctr">
              <a:spcBef>
                <a:spcPts val="3200"/>
              </a:spcBef>
              <a:buClrTx/>
              <a:buSzTx/>
              <a:buFontTx/>
              <a:buNone/>
              <a:defRPr sz="50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0" indent="685748" algn="ctr">
              <a:spcBef>
                <a:spcPts val="3200"/>
              </a:spcBef>
              <a:buClrTx/>
              <a:buSzTx/>
              <a:buFontTx/>
              <a:buNone/>
              <a:defRPr sz="50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0" indent="914332" algn="ctr">
              <a:spcBef>
                <a:spcPts val="3200"/>
              </a:spcBef>
              <a:buClrTx/>
              <a:buSzTx/>
              <a:buFontTx/>
              <a:buNone/>
              <a:defRPr sz="5000" b="0" i="0">
                <a:solidFill>
                  <a:schemeClr val="bg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155627" y="10677399"/>
            <a:ext cx="4868291" cy="4637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9031919" y="588648"/>
            <a:ext cx="4632308" cy="11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-1155627" y="10677399"/>
            <a:ext cx="4868291" cy="463787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39"/>
          <p:cNvSpPr/>
          <p:nvPr userDrawn="1"/>
        </p:nvSpPr>
        <p:spPr>
          <a:xfrm flipV="1">
            <a:off x="761951" y="1447802"/>
            <a:ext cx="22538987" cy="0"/>
          </a:xfrm>
          <a:prstGeom prst="line">
            <a:avLst/>
          </a:prstGeom>
          <a:ln w="12700">
            <a:solidFill>
              <a:srgbClr val="FFACAC"/>
            </a:solidFill>
            <a:miter lim="400000"/>
          </a:ln>
        </p:spPr>
        <p:txBody>
          <a:bodyPr lIns="50797" tIns="50797" rIns="50797" bIns="50797" anchor="ctr"/>
          <a:lstStyle/>
          <a:p>
            <a:pPr defTabSz="457165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751619" y="235297"/>
            <a:ext cx="21391180" cy="1212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6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1" r:id="rId2"/>
    <p:sldLayoutId id="2147483682" r:id="rId3"/>
    <p:sldLayoutId id="2147483665" r:id="rId4"/>
  </p:sldLayoutIdLst>
  <p:hf sldNum="0" hdr="0" ftr="0" dt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lang="en-US" sz="5600" b="1" i="0" kern="1200">
          <a:solidFill>
            <a:srgbClr val="243F66"/>
          </a:solidFill>
          <a:latin typeface="Proxima Nova Semibold" charset="0"/>
          <a:ea typeface="Proxima Nova Semibold" charset="0"/>
          <a:cs typeface="Proxima Nova Semibold" charset="0"/>
        </a:defRPr>
      </a:lvl1pPr>
    </p:titleStyle>
    <p:bodyStyle>
      <a:lvl1pPr marL="457177" marR="0" indent="-457177" algn="l" defTabSz="1828709" rtl="0" eaLnBrk="1" fontAlgn="auto" latinLnBrk="0" hangingPunct="1">
        <a:lnSpc>
          <a:spcPct val="90000"/>
        </a:lnSpc>
        <a:spcBef>
          <a:spcPts val="2000"/>
        </a:spcBef>
        <a:spcAft>
          <a:spcPts val="0"/>
        </a:spcAft>
        <a:buClrTx/>
        <a:buSzTx/>
        <a:buFont typeface="Arial"/>
        <a:buChar char="•"/>
        <a:tabLst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marR="0" indent="-457177" algn="l" defTabSz="1828709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marR="0" indent="-457177" algn="l" defTabSz="1828709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tabLst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marR="0" indent="-457177" algn="l" defTabSz="1828709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marR="0" indent="-457177" algn="l" defTabSz="1828709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Proxima Nova Black" charset="0"/>
                <a:ea typeface="Proxima Nova Black" charset="0"/>
                <a:cs typeface="Proxima Nova Black" charset="0"/>
              </a:rPr>
              <a:t>EDGE</a:t>
            </a:r>
            <a:r>
              <a:rPr lang="en-US" dirty="0" smtClean="0"/>
              <a:t> Academy 2017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Starting soon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64312">
            <a:off x="2797949" y="14018391"/>
            <a:ext cx="977900" cy="596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781252">
            <a:off x="24813999" y="7735911"/>
            <a:ext cx="977900" cy="711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62499" flipH="1">
            <a:off x="4650097" y="14031588"/>
            <a:ext cx="907078" cy="736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34627" y="1067721"/>
            <a:ext cx="698500" cy="647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54097" flipH="1">
            <a:off x="24685339" y="10355382"/>
            <a:ext cx="1072567" cy="9965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0537" y="15657506"/>
            <a:ext cx="1346200" cy="825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4766291" y="4449763"/>
            <a:ext cx="1065221" cy="736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82959">
            <a:off x="-1166575" y="3392621"/>
            <a:ext cx="977900" cy="596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566935">
            <a:off x="-1323362" y="132668"/>
            <a:ext cx="977900" cy="711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79299" y="1841835"/>
            <a:ext cx="1143000" cy="1244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132" y="14247220"/>
            <a:ext cx="977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2186E-7 5.55556E-7 C -0.01185 -0.08079 -0.02363 -0.16146 -0.0528 -0.25324 C -0.0819 -0.34491 -0.15307 -0.49618 -0.17475 -0.55046 C -0.19649 -0.60463 -0.18302 -0.5787 -0.18302 -0.5787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72114E-6 5.74074E-6 C -0.02324 -0.08541 -0.04642 -0.17071 -0.08841 -0.2486 C -0.13034 -0.32661 -0.2517 -0.46782 -0.2517 -0.46782 " pathEditMode="relative" ptsTypes="A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246E-6 -9.25926E-7 C -0.03242 -0.08692 -0.06478 -0.17372 -0.10938 -0.24861 C -0.15398 -0.32361 -0.24162 -0.41759 -0.26759 -0.44976 C -0.29357 -0.48194 -0.27931 -0.46192 -0.26505 -0.44189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795E-6 2.59259E-6 C 0.089 -0.02026 0.17807 -0.04051 0.26186 -0.09607 C 0.34566 -0.15162 0.50276 -0.33334 0.50276 -0.33334 " pathEditMode="relative" ptsTypes="AAA">
                                      <p:cBhvr>
                                        <p:cTn id="1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555E-6 0.00012 C 0.03463 -0.01551 0.06934 -0.03102 0.11947 -0.09595 C 0.16954 -0.161 0.30054 -0.3897 0.30054 -0.3897 " pathEditMode="relative" ptsTypes="AAA">
                                      <p:cBhvr>
                                        <p:cTn id="15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3683E-6 -2.03704E-6 C 0.0963 0.02986 0.19266 0.05961 0.29937 0.03391 C 0.40602 0.00833 0.64009 -0.15359 0.64009 -0.15359 " pathEditMode="relative" ptsTypes="AAA">
                                      <p:cBhvr>
                                        <p:cTn id="17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4228E-6 1.66667E-6 C 0.03725 0.02199 0.07442 0.0441 0.13406 0.0588 C 0.1937 0.0735 0.28427 0.09607 0.35784 0.08808 C 0.43135 0.08021 0.51098 0.0522 0.57517 0.01135 C 0.63937 -0.02951 0.74296 -0.15694 0.74296 -0.15694 " pathEditMode="relative" ptsTypes="AAAAA">
                                      <p:cBhvr>
                                        <p:cTn id="19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351E-6 6.48148E-6 C -0.00619 0.09295 -0.01231 0.18589 -0.07124 0.31297 C -0.13016 0.44005 -0.35342 0.76274 -0.35342 0.76274 " pathEditMode="relative" ptsTypes="AAA">
                                      <p:cBhvr>
                                        <p:cTn id="2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7947E-6 4.25926E-6 C -0.06857 0.0559 -0.13712 0.1118 -0.21109 0.14467 C -0.28505 0.17743 -0.44372 0.19664 -0.44372 0.19664 L -0.74817 0.27013 " pathEditMode="relative" ptsTypes="AA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823E-6 -4.25926E-6 C -0.05456 0.10024 -0.10906 0.20047 -0.14936 0.28577 C -0.18973 0.37107 -0.24214 0.51181 -0.24214 0.51181 L -0.24214 0.51181 " pathEditMode="relative" ptsTypes="AA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8294E-6 5.18519E-6 C 0.00202 -0.028 0.0041 -0.05601 0.01901 -0.11759 C 0.03399 -0.17916 0.08966 -0.36955 0.08966 -0.36955 " pathEditMode="relative" ptsTypes="A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This is usually the only use case</a:t>
            </a:r>
          </a:p>
          <a:p>
            <a:r>
              <a:rPr lang="en-US" dirty="0"/>
              <a:t>Where bullets are useful</a:t>
            </a:r>
          </a:p>
          <a:p>
            <a:r>
              <a:rPr lang="en-US" dirty="0"/>
              <a:t>Still, keep it brief and to the point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7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 Brief Statement</a:t>
            </a:r>
            <a:endParaRPr lang="en-US" dirty="0"/>
          </a:p>
        </p:txBody>
      </p:sp>
      <p:sp>
        <p:nvSpPr>
          <p:cNvPr id="4" name="Shape 39"/>
          <p:cNvSpPr/>
          <p:nvPr/>
        </p:nvSpPr>
        <p:spPr>
          <a:xfrm flipV="1">
            <a:off x="1614360" y="6461507"/>
            <a:ext cx="16508925" cy="2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50797" tIns="50797" rIns="50797" bIns="50797" anchor="ctr"/>
          <a:lstStyle/>
          <a:p>
            <a:pPr defTabSz="457165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5248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my.name@netlight.com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</a:t>
            </a:r>
            <a:r>
              <a:rPr lang="en-US" dirty="0" err="1" smtClean="0"/>
              <a:t>mytwitterhandle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netlight.com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3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tlight New">
      <a:dk1>
        <a:srgbClr val="2C3F6B"/>
      </a:dk1>
      <a:lt1>
        <a:srgbClr val="FFFFFF"/>
      </a:lt1>
      <a:dk2>
        <a:srgbClr val="000000"/>
      </a:dk2>
      <a:lt2>
        <a:srgbClr val="FAFAFA"/>
      </a:lt2>
      <a:accent1>
        <a:srgbClr val="51657F"/>
      </a:accent1>
      <a:accent2>
        <a:srgbClr val="7A95BC"/>
      </a:accent2>
      <a:accent3>
        <a:srgbClr val="C3C1F0"/>
      </a:accent3>
      <a:accent4>
        <a:srgbClr val="655CA0"/>
      </a:accent4>
      <a:accent5>
        <a:srgbClr val="AEA0FF"/>
      </a:accent5>
      <a:accent6>
        <a:srgbClr val="FF7878"/>
      </a:accent6>
      <a:hlink>
        <a:srgbClr val="4949CB"/>
      </a:hlink>
      <a:folHlink>
        <a:srgbClr val="7F73C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light Speaker Template 1.1" id="{15ACEA74-2749-3E44-B930-8F0C9E497CCF}" vid="{D2E125CE-4688-6B4E-A81F-E31469619D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Netlight Speaker Template 1.1</Template>
  <TotalTime>185</TotalTime>
  <Words>35</Words>
  <Application>Microsoft Macintosh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.AppleSystemUIFont</vt:lpstr>
      <vt:lpstr>Calibri</vt:lpstr>
      <vt:lpstr>Helvetica</vt:lpstr>
      <vt:lpstr>Proxima Nova Black</vt:lpstr>
      <vt:lpstr>Proxima Nova Light</vt:lpstr>
      <vt:lpstr>Proxima Nova Semibold</vt:lpstr>
      <vt:lpstr>Arial</vt:lpstr>
      <vt:lpstr>Office Theme</vt:lpstr>
      <vt:lpstr>EDGE Academy 2017</vt:lpstr>
      <vt:lpstr>Agenda</vt:lpstr>
      <vt:lpstr>The Point</vt:lpstr>
      <vt:lpstr>My Name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Academy 2017</dc:title>
  <dc:creator>Sabina Sonning</dc:creator>
  <cp:lastModifiedBy>Sabina Sonning</cp:lastModifiedBy>
  <cp:revision>8</cp:revision>
  <cp:lastPrinted>2017-01-17T13:11:44Z</cp:lastPrinted>
  <dcterms:created xsi:type="dcterms:W3CDTF">2017-01-17T10:09:40Z</dcterms:created>
  <dcterms:modified xsi:type="dcterms:W3CDTF">2017-01-17T13:14:48Z</dcterms:modified>
</cp:coreProperties>
</file>