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2DBE-835A-4E1F-A843-449DE01B527A}" type="datetimeFigureOut">
              <a:rPr lang="de-DE" smtClean="0"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59C2-82E4-4DFC-B90A-C6D3BD62F6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915816" y="260648"/>
            <a:ext cx="3441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smtClean="0"/>
              <a:t>Game1‘s Content Management</a:t>
            </a:r>
            <a:endParaRPr lang="de-DE" sz="2000" u="sng"/>
          </a:p>
        </p:txBody>
      </p:sp>
      <p:grpSp>
        <p:nvGrpSpPr>
          <p:cNvPr id="5" name="Gruppieren 4"/>
          <p:cNvGrpSpPr/>
          <p:nvPr/>
        </p:nvGrpSpPr>
        <p:grpSpPr>
          <a:xfrm>
            <a:off x="1619672" y="1556792"/>
            <a:ext cx="1584176" cy="1440160"/>
            <a:chOff x="971600" y="1268760"/>
            <a:chExt cx="1368152" cy="1440160"/>
          </a:xfrm>
        </p:grpSpPr>
        <p:sp>
          <p:nvSpPr>
            <p:cNvPr id="3" name="Rechteck 2"/>
            <p:cNvSpPr/>
            <p:nvPr/>
          </p:nvSpPr>
          <p:spPr>
            <a:xfrm>
              <a:off x="971600" y="1268760"/>
              <a:ext cx="136815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971600" y="1268760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Game1</a:t>
              </a:r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83568" y="3429000"/>
            <a:ext cx="1584176" cy="1440160"/>
            <a:chOff x="971600" y="1268760"/>
            <a:chExt cx="1368152" cy="1440160"/>
          </a:xfrm>
        </p:grpSpPr>
        <p:sp>
          <p:nvSpPr>
            <p:cNvPr id="7" name="Rechteck 6"/>
            <p:cNvSpPr/>
            <p:nvPr/>
          </p:nvSpPr>
          <p:spPr>
            <a:xfrm>
              <a:off x="971600" y="1268760"/>
              <a:ext cx="136815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71600" y="1268760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MenuInstance</a:t>
              </a:r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483768" y="3429000"/>
            <a:ext cx="1584176" cy="1440160"/>
            <a:chOff x="971600" y="1268760"/>
            <a:chExt cx="1368152" cy="1440160"/>
          </a:xfrm>
        </p:grpSpPr>
        <p:sp>
          <p:nvSpPr>
            <p:cNvPr id="10" name="Rechteck 9"/>
            <p:cNvSpPr/>
            <p:nvPr/>
          </p:nvSpPr>
          <p:spPr>
            <a:xfrm>
              <a:off x="971600" y="1268760"/>
              <a:ext cx="136815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71600" y="1268760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GameInstance</a:t>
              </a:r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483768" y="5157192"/>
            <a:ext cx="1584176" cy="1440160"/>
            <a:chOff x="971600" y="1268760"/>
            <a:chExt cx="1368152" cy="1440160"/>
          </a:xfrm>
        </p:grpSpPr>
        <p:sp>
          <p:nvSpPr>
            <p:cNvPr id="13" name="Rechteck 12"/>
            <p:cNvSpPr/>
            <p:nvPr/>
          </p:nvSpPr>
          <p:spPr>
            <a:xfrm>
              <a:off x="971600" y="1268760"/>
              <a:ext cx="136815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1268760"/>
              <a:ext cx="13681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Level</a:t>
              </a:r>
              <a:endParaRPr lang="de-DE"/>
            </a:p>
          </p:txBody>
        </p:sp>
      </p:grpSp>
      <p:cxnSp>
        <p:nvCxnSpPr>
          <p:cNvPr id="16" name="Gerade Verbindung mit Pfeil 15"/>
          <p:cNvCxnSpPr/>
          <p:nvPr/>
        </p:nvCxnSpPr>
        <p:spPr>
          <a:xfrm rot="5400000" flipH="1" flipV="1">
            <a:off x="1727684" y="2744924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2627784" y="2780928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 flipH="1" flipV="1">
            <a:off x="3131840" y="501317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555776" y="3933056"/>
            <a:ext cx="82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- Score</a:t>
            </a:r>
          </a:p>
          <a:p>
            <a:pPr>
              <a:buFontTx/>
              <a:buChar char="-"/>
            </a:pPr>
            <a:r>
              <a:rPr lang="de-DE" smtClean="0"/>
              <a:t>Time</a:t>
            </a:r>
          </a:p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483768" y="5661248"/>
            <a:ext cx="161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- List&lt;&gt; Objects</a:t>
            </a:r>
          </a:p>
          <a:p>
            <a:pPr>
              <a:buFontTx/>
              <a:buChar char="-"/>
            </a:pPr>
            <a:r>
              <a:rPr lang="de-DE"/>
              <a:t> </a:t>
            </a:r>
            <a:r>
              <a:rPr lang="de-DE" smtClean="0"/>
              <a:t>Mapsize</a:t>
            </a:r>
          </a:p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83568" y="980728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Aggregation:</a:t>
            </a:r>
            <a:endParaRPr lang="de-DE" b="1"/>
          </a:p>
        </p:txBody>
      </p:sp>
      <p:sp>
        <p:nvSpPr>
          <p:cNvPr id="26" name="Textfeld 25"/>
          <p:cNvSpPr txBox="1"/>
          <p:nvPr/>
        </p:nvSpPr>
        <p:spPr>
          <a:xfrm>
            <a:off x="5148064" y="191683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Sequence:</a:t>
            </a:r>
            <a:endParaRPr lang="de-DE" b="1"/>
          </a:p>
        </p:txBody>
      </p:sp>
      <p:grpSp>
        <p:nvGrpSpPr>
          <p:cNvPr id="30" name="Gruppieren 29"/>
          <p:cNvGrpSpPr/>
          <p:nvPr/>
        </p:nvGrpSpPr>
        <p:grpSpPr>
          <a:xfrm>
            <a:off x="5148064" y="2492896"/>
            <a:ext cx="1728192" cy="792088"/>
            <a:chOff x="4788024" y="2420888"/>
            <a:chExt cx="1584176" cy="792088"/>
          </a:xfrm>
        </p:grpSpPr>
        <p:sp>
          <p:nvSpPr>
            <p:cNvPr id="28" name="Rechteck 27"/>
            <p:cNvSpPr/>
            <p:nvPr/>
          </p:nvSpPr>
          <p:spPr>
            <a:xfrm>
              <a:off x="4788024" y="2420888"/>
              <a:ext cx="158417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88024" y="2420888"/>
              <a:ext cx="158417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GameInstance</a:t>
              </a:r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148064" y="4509120"/>
            <a:ext cx="1728192" cy="792088"/>
            <a:chOff x="4788024" y="2420888"/>
            <a:chExt cx="1584176" cy="792088"/>
          </a:xfrm>
        </p:grpSpPr>
        <p:sp>
          <p:nvSpPr>
            <p:cNvPr id="32" name="Rechteck 31"/>
            <p:cNvSpPr/>
            <p:nvPr/>
          </p:nvSpPr>
          <p:spPr>
            <a:xfrm>
              <a:off x="4788024" y="2420888"/>
              <a:ext cx="158417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88024" y="2420888"/>
              <a:ext cx="158417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StorageManager</a:t>
              </a:r>
              <a:endParaRPr lang="de-DE"/>
            </a:p>
          </p:txBody>
        </p:sp>
      </p:grpSp>
      <p:sp>
        <p:nvSpPr>
          <p:cNvPr id="34" name="Rechteck 33"/>
          <p:cNvSpPr/>
          <p:nvPr/>
        </p:nvSpPr>
        <p:spPr>
          <a:xfrm>
            <a:off x="7812360" y="3573016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Level</a:t>
            </a:r>
            <a:endParaRPr lang="de-DE"/>
          </a:p>
        </p:txBody>
      </p:sp>
      <p:cxnSp>
        <p:nvCxnSpPr>
          <p:cNvPr id="36" name="Gewinkelte Verbindung 35"/>
          <p:cNvCxnSpPr>
            <a:endCxn id="34" idx="2"/>
          </p:cNvCxnSpPr>
          <p:nvPr/>
        </p:nvCxnSpPr>
        <p:spPr>
          <a:xfrm flipV="1">
            <a:off x="6876256" y="4005064"/>
            <a:ext cx="1476164" cy="7200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stCxn id="34" idx="0"/>
          </p:cNvCxnSpPr>
          <p:nvPr/>
        </p:nvCxnSpPr>
        <p:spPr>
          <a:xfrm rot="16200000" flipV="1">
            <a:off x="7182290" y="2402886"/>
            <a:ext cx="864096" cy="14761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rot="5400000">
            <a:off x="5400092" y="3897052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012160" y="3429000"/>
            <a:ext cx="102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LoadLevel()</a:t>
            </a:r>
            <a:endParaRPr lang="de-DE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JojoSchmidt</dc:creator>
  <cp:lastModifiedBy>JojoSchmidt</cp:lastModifiedBy>
  <cp:revision>2</cp:revision>
  <dcterms:created xsi:type="dcterms:W3CDTF">2011-06-22T18:42:49Z</dcterms:created>
  <dcterms:modified xsi:type="dcterms:W3CDTF">2011-06-22T18:57:04Z</dcterms:modified>
</cp:coreProperties>
</file>