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B956-1B34-4119-B724-6594FAB077B2}" type="datetimeFigureOut">
              <a:rPr lang="de-DE" smtClean="0"/>
              <a:pPr/>
              <a:t>22.06.2011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BB9B-2E4F-4145-94EB-548E8EEFE9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B956-1B34-4119-B724-6594FAB077B2}" type="datetimeFigureOut">
              <a:rPr lang="de-DE" smtClean="0"/>
              <a:pPr/>
              <a:t>22.06.2011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BB9B-2E4F-4145-94EB-548E8EEFE9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B956-1B34-4119-B724-6594FAB077B2}" type="datetimeFigureOut">
              <a:rPr lang="de-DE" smtClean="0"/>
              <a:pPr/>
              <a:t>22.06.2011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BB9B-2E4F-4145-94EB-548E8EEFE9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B956-1B34-4119-B724-6594FAB077B2}" type="datetimeFigureOut">
              <a:rPr lang="de-DE" smtClean="0"/>
              <a:pPr/>
              <a:t>22.06.2011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BB9B-2E4F-4145-94EB-548E8EEFE9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B956-1B34-4119-B724-6594FAB077B2}" type="datetimeFigureOut">
              <a:rPr lang="de-DE" smtClean="0"/>
              <a:pPr/>
              <a:t>22.06.2011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BB9B-2E4F-4145-94EB-548E8EEFE9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B956-1B34-4119-B724-6594FAB077B2}" type="datetimeFigureOut">
              <a:rPr lang="de-DE" smtClean="0"/>
              <a:pPr/>
              <a:t>22.06.2011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BB9B-2E4F-4145-94EB-548E8EEFE9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B956-1B34-4119-B724-6594FAB077B2}" type="datetimeFigureOut">
              <a:rPr lang="de-DE" smtClean="0"/>
              <a:pPr/>
              <a:t>22.06.2011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BB9B-2E4F-4145-94EB-548E8EEFE9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B956-1B34-4119-B724-6594FAB077B2}" type="datetimeFigureOut">
              <a:rPr lang="de-DE" smtClean="0"/>
              <a:pPr/>
              <a:t>22.06.2011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BB9B-2E4F-4145-94EB-548E8EEFE9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B956-1B34-4119-B724-6594FAB077B2}" type="datetimeFigureOut">
              <a:rPr lang="de-DE" smtClean="0"/>
              <a:pPr/>
              <a:t>22.06.2011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BB9B-2E4F-4145-94EB-548E8EEFE9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B956-1B34-4119-B724-6594FAB077B2}" type="datetimeFigureOut">
              <a:rPr lang="de-DE" smtClean="0"/>
              <a:pPr/>
              <a:t>22.06.2011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BB9B-2E4F-4145-94EB-548E8EEFE9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B956-1B34-4119-B724-6594FAB077B2}" type="datetimeFigureOut">
              <a:rPr lang="de-DE" smtClean="0"/>
              <a:pPr/>
              <a:t>22.06.2011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BB9B-2E4F-4145-94EB-548E8EEFE9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AB956-1B34-4119-B724-6594FAB077B2}" type="datetimeFigureOut">
              <a:rPr lang="de-DE" smtClean="0"/>
              <a:pPr/>
              <a:t>22.06.2011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BB9B-2E4F-4145-94EB-548E8EEFE9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618741" y="260648"/>
            <a:ext cx="16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u="sng" smtClean="0"/>
              <a:t>GameState</a:t>
            </a:r>
          </a:p>
          <a:p>
            <a:pPr algn="ctr"/>
            <a:r>
              <a:rPr lang="de-DE" sz="1200" smtClean="0"/>
              <a:t>(Index1, Index2, Index3)</a:t>
            </a:r>
            <a:endParaRPr lang="de-DE" sz="120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0" y="2564904"/>
          <a:ext cx="1080120" cy="36004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120"/>
              </a:tblGrid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smtClean="0"/>
                        <a:t>Index3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Main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ChooseMode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Options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Quit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SetMatch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GamepadOptions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GraphicsSounds</a:t>
                      </a:r>
                      <a:r>
                        <a:rPr lang="de-DE" sz="800" b="0" baseline="0" smtClean="0"/>
                        <a:t>Options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Help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Quickplay _ChooseMap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Quickplay_ChooseMode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Fun_ChooseMap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Training_ChooseStage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Classic_ChooseMap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TeamManagement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1547664" y="112474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(Menu, _ , _ )</a:t>
            </a:r>
            <a:endParaRPr lang="de-DE" sz="1200"/>
          </a:p>
        </p:txBody>
      </p:sp>
      <p:sp>
        <p:nvSpPr>
          <p:cNvPr id="17" name="Textfeld 16"/>
          <p:cNvSpPr txBox="1"/>
          <p:nvPr/>
        </p:nvSpPr>
        <p:spPr>
          <a:xfrm>
            <a:off x="3923928" y="1196752"/>
            <a:ext cx="1111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(Ingame, _ , _ )</a:t>
            </a:r>
            <a:endParaRPr lang="de-DE" sz="1200"/>
          </a:p>
        </p:txBody>
      </p:sp>
      <p:sp>
        <p:nvSpPr>
          <p:cNvPr id="18" name="Textfeld 17"/>
          <p:cNvSpPr txBox="1"/>
          <p:nvPr/>
        </p:nvSpPr>
        <p:spPr>
          <a:xfrm>
            <a:off x="0" y="2348880"/>
            <a:ext cx="11512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smtClean="0"/>
              <a:t>(Menu, MainMenu , _ )</a:t>
            </a:r>
            <a:endParaRPr lang="de-DE" sz="800"/>
          </a:p>
        </p:txBody>
      </p:sp>
      <p:sp>
        <p:nvSpPr>
          <p:cNvPr id="19" name="Textfeld 18"/>
          <p:cNvSpPr txBox="1"/>
          <p:nvPr/>
        </p:nvSpPr>
        <p:spPr>
          <a:xfrm>
            <a:off x="5652120" y="2348880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smtClean="0"/>
              <a:t>(Ingame, TrainingsMode , _ )</a:t>
            </a:r>
            <a:endParaRPr lang="de-DE" sz="800"/>
          </a:p>
        </p:txBody>
      </p:sp>
      <p:sp>
        <p:nvSpPr>
          <p:cNvPr id="20" name="Textfeld 19"/>
          <p:cNvSpPr txBox="1"/>
          <p:nvPr/>
        </p:nvSpPr>
        <p:spPr>
          <a:xfrm>
            <a:off x="1043608" y="2348880"/>
            <a:ext cx="1223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smtClean="0"/>
              <a:t>(Menu, IngameMenu, _ )</a:t>
            </a:r>
            <a:endParaRPr lang="de-DE" sz="800"/>
          </a:p>
        </p:txBody>
      </p:sp>
      <p:sp>
        <p:nvSpPr>
          <p:cNvPr id="21" name="Textfeld 20"/>
          <p:cNvSpPr txBox="1"/>
          <p:nvPr/>
        </p:nvSpPr>
        <p:spPr>
          <a:xfrm>
            <a:off x="2195736" y="2348880"/>
            <a:ext cx="11608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smtClean="0"/>
              <a:t>(Ingame, Quickplay,  _ )</a:t>
            </a:r>
            <a:endParaRPr lang="de-DE" sz="800"/>
          </a:p>
        </p:txBody>
      </p:sp>
      <p:sp>
        <p:nvSpPr>
          <p:cNvPr id="22" name="Textfeld 21"/>
          <p:cNvSpPr txBox="1"/>
          <p:nvPr/>
        </p:nvSpPr>
        <p:spPr>
          <a:xfrm>
            <a:off x="3419872" y="2348880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smtClean="0"/>
              <a:t>(Ingame, Funmode,  _ )</a:t>
            </a:r>
            <a:endParaRPr lang="de-DE" sz="800"/>
          </a:p>
        </p:txBody>
      </p:sp>
      <p:sp>
        <p:nvSpPr>
          <p:cNvPr id="23" name="Textfeld 22"/>
          <p:cNvSpPr txBox="1"/>
          <p:nvPr/>
        </p:nvSpPr>
        <p:spPr>
          <a:xfrm>
            <a:off x="4572000" y="2348880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smtClean="0"/>
              <a:t>(Ingame, ClassicMode,  _ )</a:t>
            </a:r>
            <a:endParaRPr lang="de-DE" sz="800"/>
          </a:p>
        </p:txBody>
      </p:sp>
      <p:cxnSp>
        <p:nvCxnSpPr>
          <p:cNvPr id="25" name="Gerade Verbindung 24"/>
          <p:cNvCxnSpPr>
            <a:stCxn id="4" idx="2"/>
            <a:endCxn id="16" idx="0"/>
          </p:cNvCxnSpPr>
          <p:nvPr/>
        </p:nvCxnSpPr>
        <p:spPr>
          <a:xfrm rot="5400000">
            <a:off x="3088062" y="-247416"/>
            <a:ext cx="340876" cy="240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16" idx="2"/>
            <a:endCxn id="18" idx="0"/>
          </p:cNvCxnSpPr>
          <p:nvPr/>
        </p:nvCxnSpPr>
        <p:spPr>
          <a:xfrm rot="5400000">
            <a:off x="842640" y="1134741"/>
            <a:ext cx="947137" cy="148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16" idx="2"/>
            <a:endCxn id="20" idx="0"/>
          </p:cNvCxnSpPr>
          <p:nvPr/>
        </p:nvCxnSpPr>
        <p:spPr>
          <a:xfrm rot="5400000">
            <a:off x="1382478" y="1674579"/>
            <a:ext cx="947137" cy="401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7" idx="2"/>
            <a:endCxn id="21" idx="0"/>
          </p:cNvCxnSpPr>
          <p:nvPr/>
        </p:nvCxnSpPr>
        <p:spPr>
          <a:xfrm rot="5400000">
            <a:off x="3190373" y="1059562"/>
            <a:ext cx="875129" cy="170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4" idx="2"/>
            <a:endCxn id="17" idx="0"/>
          </p:cNvCxnSpPr>
          <p:nvPr/>
        </p:nvCxnSpPr>
        <p:spPr>
          <a:xfrm rot="16200000" flipH="1">
            <a:off x="4263514" y="980576"/>
            <a:ext cx="412884" cy="19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17" idx="2"/>
            <a:endCxn id="22" idx="0"/>
          </p:cNvCxnSpPr>
          <p:nvPr/>
        </p:nvCxnSpPr>
        <p:spPr>
          <a:xfrm rot="5400000">
            <a:off x="3798834" y="1668023"/>
            <a:ext cx="875129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17" idx="2"/>
            <a:endCxn id="23" idx="0"/>
          </p:cNvCxnSpPr>
          <p:nvPr/>
        </p:nvCxnSpPr>
        <p:spPr>
          <a:xfrm rot="16200000" flipH="1">
            <a:off x="4406557" y="1546883"/>
            <a:ext cx="875129" cy="728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>
            <a:stCxn id="17" idx="2"/>
            <a:endCxn id="19" idx="0"/>
          </p:cNvCxnSpPr>
          <p:nvPr/>
        </p:nvCxnSpPr>
        <p:spPr>
          <a:xfrm rot="16200000" flipH="1">
            <a:off x="4972666" y="980775"/>
            <a:ext cx="875129" cy="186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le 25"/>
          <p:cNvGraphicFramePr>
            <a:graphicFrameLocks noGrp="1"/>
          </p:cNvGraphicFramePr>
          <p:nvPr/>
        </p:nvGraphicFramePr>
        <p:xfrm>
          <a:off x="1115616" y="2564904"/>
          <a:ext cx="1080000" cy="36004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/>
              </a:tblGrid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smtClean="0"/>
                        <a:t>Index3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Main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Options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Quit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GamepadOptions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GraphicsSoundOptions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Help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TeamManagement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/>
        </p:nvGraphicFramePr>
        <p:xfrm>
          <a:off x="2267864" y="2564904"/>
          <a:ext cx="1080000" cy="36004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/>
              </a:tblGrid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1" smtClean="0"/>
                        <a:t>Index3</a:t>
                      </a:r>
                      <a:endParaRPr lang="de-DE" sz="800" b="1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Game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GameCountdown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DisplayWinner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Game2vs2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30" name="Tabelle 29"/>
          <p:cNvGraphicFramePr>
            <a:graphicFrameLocks noGrp="1"/>
          </p:cNvGraphicFramePr>
          <p:nvPr/>
        </p:nvGraphicFramePr>
        <p:xfrm>
          <a:off x="3419872" y="2564904"/>
          <a:ext cx="1080000" cy="36004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/>
              </a:tblGrid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1" smtClean="0"/>
                        <a:t>Index3</a:t>
                      </a:r>
                      <a:endParaRPr lang="de-DE" sz="800" b="1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Game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GameCountdown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DisplayWinner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DisplayInstruction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32" name="Tabelle 31"/>
          <p:cNvGraphicFramePr>
            <a:graphicFrameLocks noGrp="1"/>
          </p:cNvGraphicFramePr>
          <p:nvPr/>
        </p:nvGraphicFramePr>
        <p:xfrm>
          <a:off x="4644008" y="2564904"/>
          <a:ext cx="1080000" cy="36004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/>
              </a:tblGrid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1" smtClean="0"/>
                        <a:t>Index3</a:t>
                      </a:r>
                      <a:endParaRPr lang="de-DE" sz="800" b="1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Game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GameCountdown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DisplayWinner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34" name="Tabelle 33"/>
          <p:cNvGraphicFramePr>
            <a:graphicFrameLocks noGrp="1"/>
          </p:cNvGraphicFramePr>
          <p:nvPr/>
        </p:nvGraphicFramePr>
        <p:xfrm>
          <a:off x="5796136" y="2564904"/>
          <a:ext cx="1080000" cy="36004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/>
              </a:tblGrid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1" smtClean="0"/>
                        <a:t>Index3</a:t>
                      </a:r>
                      <a:endParaRPr lang="de-DE" sz="800" b="1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Game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GameCountdown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DisplayWinner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DisplayInstruction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36" name="Tabelle 35"/>
          <p:cNvGraphicFramePr>
            <a:graphicFrameLocks noGrp="1"/>
          </p:cNvGraphicFramePr>
          <p:nvPr/>
        </p:nvGraphicFramePr>
        <p:xfrm>
          <a:off x="6948264" y="2564904"/>
          <a:ext cx="1080000" cy="36004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/>
              </a:tblGrid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1" smtClean="0"/>
                        <a:t>Index3</a:t>
                      </a:r>
                      <a:endParaRPr lang="de-DE" sz="800" b="1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Main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/>
        </p:nvGraphicFramePr>
        <p:xfrm>
          <a:off x="8064000" y="2564904"/>
          <a:ext cx="1080000" cy="36004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/>
              </a:tblGrid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1" smtClean="0"/>
                        <a:t>Index3</a:t>
                      </a:r>
                      <a:endParaRPr lang="de-DE" sz="800" b="1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de-DE" sz="800" b="0" smtClean="0"/>
                        <a:t>Main</a:t>
                      </a:r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de-DE" sz="800" b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8" name="Textfeld 57"/>
          <p:cNvSpPr txBox="1"/>
          <p:nvPr/>
        </p:nvSpPr>
        <p:spPr>
          <a:xfrm>
            <a:off x="6876256" y="1196752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(Special, </a:t>
            </a:r>
            <a:r>
              <a:rPr lang="de-DE" sz="1200" smtClean="0"/>
              <a:t>_ , _ )</a:t>
            </a:r>
            <a:endParaRPr lang="de-DE" sz="1200"/>
          </a:p>
        </p:txBody>
      </p:sp>
      <p:cxnSp>
        <p:nvCxnSpPr>
          <p:cNvPr id="59" name="Gerade Verbindung 58"/>
          <p:cNvCxnSpPr>
            <a:stCxn id="4" idx="2"/>
            <a:endCxn id="58" idx="0"/>
          </p:cNvCxnSpPr>
          <p:nvPr/>
        </p:nvCxnSpPr>
        <p:spPr>
          <a:xfrm rot="16200000" flipH="1">
            <a:off x="5733586" y="-489497"/>
            <a:ext cx="412884" cy="2959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6660232" y="2132856"/>
            <a:ext cx="17283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smtClean="0"/>
              <a:t>(Special, IngameSettings,Manager </a:t>
            </a:r>
            <a:r>
              <a:rPr lang="de-DE" sz="800" smtClean="0"/>
              <a:t>_ )</a:t>
            </a:r>
            <a:endParaRPr lang="de-DE" sz="800"/>
          </a:p>
        </p:txBody>
      </p:sp>
      <p:sp>
        <p:nvSpPr>
          <p:cNvPr id="64" name="Textfeld 63"/>
          <p:cNvSpPr txBox="1"/>
          <p:nvPr/>
        </p:nvSpPr>
        <p:spPr>
          <a:xfrm>
            <a:off x="8172400" y="2348880"/>
            <a:ext cx="8899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smtClean="0"/>
              <a:t>(Special, Quit, </a:t>
            </a:r>
            <a:r>
              <a:rPr lang="de-DE" sz="800" smtClean="0"/>
              <a:t>_ )</a:t>
            </a:r>
            <a:endParaRPr lang="de-DE" sz="800"/>
          </a:p>
        </p:txBody>
      </p:sp>
      <p:cxnSp>
        <p:nvCxnSpPr>
          <p:cNvPr id="65" name="Gerade Verbindung 64"/>
          <p:cNvCxnSpPr>
            <a:stCxn id="58" idx="2"/>
            <a:endCxn id="64" idx="0"/>
          </p:cNvCxnSpPr>
          <p:nvPr/>
        </p:nvCxnSpPr>
        <p:spPr>
          <a:xfrm rot="16200000" flipH="1">
            <a:off x="7581050" y="1312535"/>
            <a:ext cx="875129" cy="119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>
            <a:stCxn id="58" idx="2"/>
            <a:endCxn id="63" idx="0"/>
          </p:cNvCxnSpPr>
          <p:nvPr/>
        </p:nvCxnSpPr>
        <p:spPr>
          <a:xfrm rot="16200000" flipH="1">
            <a:off x="7142571" y="1751015"/>
            <a:ext cx="659105" cy="10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Bildschirmpräsentation (4:3)</PresentationFormat>
  <Paragraphs>59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JojoSchmidt</dc:creator>
  <cp:lastModifiedBy>JojoSchmidt</cp:lastModifiedBy>
  <cp:revision>13</cp:revision>
  <dcterms:created xsi:type="dcterms:W3CDTF">2011-06-05T18:44:14Z</dcterms:created>
  <dcterms:modified xsi:type="dcterms:W3CDTF">2011-06-22T18:42:14Z</dcterms:modified>
</cp:coreProperties>
</file>