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A220-B085-487A-97FB-FB88EF91BAB4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F6469-605C-4799-8D2B-D7DFDD37327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003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EF6A6-5DE9-4F3F-BF76-6DBFBD77DB56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25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D2BA-A691-4F70-86C3-6C27A44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7FDD8C-80E9-44FF-A6C2-14C9E4A9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E3A50-5126-40A5-816B-704D447D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F7DDC-5DCB-441F-BC62-22C2ACF0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3266-7B5C-4411-8099-55B033A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09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07FE-1680-4A3A-91BF-2B052DDB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779760-B75C-4B84-BD52-FDC5E0EF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6EB26-BFE5-4881-A531-57C45A71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65D2C-BD12-4F3D-B903-133C351C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3E217-E497-4CF0-AB17-67013C51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3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2164AF-09B0-416E-A159-B5723C622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D3334D-63FF-4CC3-99A7-CBAFC398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E370B-2CEE-4A86-8647-5B64B3C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2EE24-63BF-457D-BF0E-9FA147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9FE16-1627-444D-9A6A-D4CBEBE5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34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DB23-45A4-44FD-8E80-C77EBBA6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8FC71-F30E-4656-B707-2200CC24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E95A2-8916-4204-92ED-E5BC04F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CD485-17E0-4A66-A182-B22EF5A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DEA6E-78FA-4504-A0E8-EB6DF6F9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03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01F3-9B03-4313-8723-B363CBA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A9E09-D583-4C38-B14A-0F2F35A6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784E2-294E-4057-8BB5-E15A6FCC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9BA48-F035-4932-88DB-2D7CC260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CCD9C-D26F-4DCA-A06E-1D44F77B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68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3A7A6-0DFB-43FD-912C-1EE63B42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DADCD-12BF-4C1F-98C8-7FBCD18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5E35D-D48C-424B-AC8C-0F501F5D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C3174-A362-42B7-AA3D-60CDA91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8D6F3-2E02-4A23-9FC0-5D0E2D1D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790D8F-AAC1-43E6-A165-21107605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986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6BB68-BEE2-46B6-9C41-2E5962A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F6468-D413-457B-862F-2EA1ABA8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B81CCF-77C9-45B4-A218-90801C52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A03AC-CDFB-4917-A45D-E43B598A6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50D054-03CC-4635-B940-670D6F24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6300EC-EED5-43A9-B378-0D479080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0F5C04-9BAC-438B-AE83-8111FFE7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47C996-62F5-470F-B290-1F7BCF1A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35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B5464-B324-4E03-AF0F-0E186FF3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C2945-77E2-4365-9CF4-3A7B9483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72C3BB-C3BE-43AF-8A09-6D0EC756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8BB9EE-94F2-48AF-87E1-051F48B3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103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5643F3-8CDF-4D42-BEE6-8C686BFA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3FAD3A-6BEB-4724-B78F-AAF943EE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03043-8B73-415B-8AFA-06DE1D98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36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7141-0081-4E79-BC40-B2B0BE36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A32E4-382A-4905-97D1-38EA16AE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468C-1072-4E89-913C-929C8886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13ED9-3F78-41B2-87D4-1F4F80D1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B2C4E6-B824-42E8-B3FC-33B2FB63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2400-CDA3-455E-AC82-2A8D81D2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24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4960-15A7-4383-8A07-9E44C4A3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7688B1-E545-4B09-B2E2-CFF553805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9C37E-42CC-460A-853D-447A2607E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8532D-1853-4751-9F43-C375CD68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5FA7C-5B10-4854-BCAA-25A053E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D8B65-E3E5-479A-A547-5168FF82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84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0BF86A-4518-4741-9265-47C9AE2F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F6B30A-55D9-4194-8DD1-A320C3A4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0762E-366E-416B-8ACD-183A17536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C7F1-4F01-4305-A9DB-EB43E8059EAC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71D13-188E-412F-B23C-7F52A335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51244-FF3F-487A-AD51-C7F020181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F8E3-809E-4B81-9120-9FEF4737675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54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CF41A087-CC88-4C43-ACD9-6AB5DBD3730E}"/>
              </a:ext>
            </a:extLst>
          </p:cNvPr>
          <p:cNvSpPr/>
          <p:nvPr/>
        </p:nvSpPr>
        <p:spPr>
          <a:xfrm>
            <a:off x="-1" y="0"/>
            <a:ext cx="58477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6654EF5-E0BE-4EA5-BA6F-FA8867419275}"/>
              </a:ext>
            </a:extLst>
          </p:cNvPr>
          <p:cNvGrpSpPr/>
          <p:nvPr/>
        </p:nvGrpSpPr>
        <p:grpSpPr>
          <a:xfrm>
            <a:off x="834190" y="198897"/>
            <a:ext cx="2328206" cy="2194109"/>
            <a:chOff x="500364" y="602848"/>
            <a:chExt cx="2328206" cy="219410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6782DAA-496B-4F45-90CD-67EF7F8A77C5}"/>
                </a:ext>
              </a:extLst>
            </p:cNvPr>
            <p:cNvSpPr/>
            <p:nvPr/>
          </p:nvSpPr>
          <p:spPr>
            <a:xfrm>
              <a:off x="500364" y="602848"/>
              <a:ext cx="2328206" cy="2194109"/>
            </a:xfrm>
            <a:prstGeom prst="ellipse">
              <a:avLst/>
            </a:prstGeom>
            <a:noFill/>
            <a:ln w="63500">
              <a:solidFill>
                <a:srgbClr val="133D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íṥḻíḑè">
              <a:extLst>
                <a:ext uri="{FF2B5EF4-FFF2-40B4-BE49-F238E27FC236}">
                  <a16:creationId xmlns:a16="http://schemas.microsoft.com/office/drawing/2014/main" id="{0E49DE50-477F-462A-9BB9-B662403B9246}"/>
                </a:ext>
              </a:extLst>
            </p:cNvPr>
            <p:cNvSpPr/>
            <p:nvPr/>
          </p:nvSpPr>
          <p:spPr>
            <a:xfrm>
              <a:off x="585780" y="1205735"/>
              <a:ext cx="2187914" cy="1162764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1. Score de BN Vehículos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dirty="0"/>
                <a:t>Gestión en </a:t>
              </a:r>
              <a:r>
                <a:rPr lang="es-ES" altLang="zh-CN" sz="1400" dirty="0" err="1"/>
                <a:t>módelos</a:t>
              </a:r>
              <a:r>
                <a:rPr lang="es-ES" altLang="zh-CN" sz="1400" dirty="0"/>
                <a:t> matemáticos. 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b="1" dirty="0" err="1"/>
                <a:t>Diciembre</a:t>
              </a:r>
              <a:r>
                <a:rPr lang="en-US" altLang="zh-CN" sz="1400" b="1" dirty="0"/>
                <a:t> 2020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30CA6B9-DEA1-40D1-8303-61C9E0E04053}"/>
              </a:ext>
            </a:extLst>
          </p:cNvPr>
          <p:cNvGrpSpPr/>
          <p:nvPr/>
        </p:nvGrpSpPr>
        <p:grpSpPr>
          <a:xfrm>
            <a:off x="2998354" y="200761"/>
            <a:ext cx="2328206" cy="2194109"/>
            <a:chOff x="500364" y="602848"/>
            <a:chExt cx="2328206" cy="2194109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30CDC14-99FE-4C02-AC06-8B02742E1047}"/>
                </a:ext>
              </a:extLst>
            </p:cNvPr>
            <p:cNvSpPr/>
            <p:nvPr/>
          </p:nvSpPr>
          <p:spPr>
            <a:xfrm>
              <a:off x="500364" y="602848"/>
              <a:ext cx="2328206" cy="2194109"/>
            </a:xfrm>
            <a:prstGeom prst="ellipse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6" name="íṥḻíḑè">
              <a:extLst>
                <a:ext uri="{FF2B5EF4-FFF2-40B4-BE49-F238E27FC236}">
                  <a16:creationId xmlns:a16="http://schemas.microsoft.com/office/drawing/2014/main" id="{71454729-02A0-4FF0-87A4-4CEB7FD049FD}"/>
                </a:ext>
              </a:extLst>
            </p:cNvPr>
            <p:cNvSpPr/>
            <p:nvPr/>
          </p:nvSpPr>
          <p:spPr>
            <a:xfrm>
              <a:off x="609530" y="960130"/>
              <a:ext cx="2187914" cy="1162764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2. Capacitaciones de diagnóstico de crédito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dirty="0">
                  <a:ea typeface="Cambria" panose="02040503050406030204" pitchFamily="18" charset="0"/>
                </a:rPr>
                <a:t>Se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abordaran</a:t>
              </a:r>
              <a:r>
                <a:rPr lang="en-US" altLang="zh-CN" sz="1400" dirty="0">
                  <a:ea typeface="Cambria" panose="02040503050406030204" pitchFamily="18" charset="0"/>
                </a:rPr>
                <a:t> 8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oficinas</a:t>
              </a:r>
              <a:r>
                <a:rPr lang="en-US" altLang="zh-CN" sz="1400" dirty="0">
                  <a:ea typeface="Cambria" panose="02040503050406030204" pitchFamily="18" charset="0"/>
                </a:rPr>
                <a:t> al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mes</a:t>
              </a:r>
              <a:r>
                <a:rPr lang="en-US" altLang="zh-CN" sz="1400" dirty="0">
                  <a:ea typeface="Cambria" panose="02040503050406030204" pitchFamily="18" charset="0"/>
                </a:rPr>
                <a:t>,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inciando</a:t>
              </a:r>
              <a:r>
                <a:rPr lang="en-US" altLang="zh-CN" sz="1400" dirty="0">
                  <a:ea typeface="Cambria" panose="02040503050406030204" pitchFamily="18" charset="0"/>
                </a:rPr>
                <a:t>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en</a:t>
              </a:r>
              <a:r>
                <a:rPr lang="en-US" altLang="zh-CN" sz="1400" dirty="0">
                  <a:ea typeface="Cambria" panose="02040503050406030204" pitchFamily="18" charset="0"/>
                </a:rPr>
                <a:t> Junio. 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b="1" dirty="0" err="1">
                  <a:ea typeface="Cambria" panose="02040503050406030204" pitchFamily="18" charset="0"/>
                </a:rPr>
                <a:t>Tiempo</a:t>
              </a:r>
              <a:r>
                <a:rPr lang="en-US" altLang="zh-CN" sz="1400" b="1" dirty="0">
                  <a:ea typeface="Cambria" panose="02040503050406030204" pitchFamily="18" charset="0"/>
                </a:rPr>
                <a:t> </a:t>
              </a:r>
              <a:r>
                <a:rPr lang="en-US" altLang="zh-CN" sz="1400" b="1" dirty="0" err="1">
                  <a:ea typeface="Cambria" panose="02040503050406030204" pitchFamily="18" charset="0"/>
                </a:rPr>
                <a:t>aproximado</a:t>
              </a:r>
              <a:r>
                <a:rPr lang="en-US" altLang="zh-CN" sz="1400" b="1" dirty="0">
                  <a:ea typeface="Cambria" panose="02040503050406030204" pitchFamily="18" charset="0"/>
                </a:rPr>
                <a:t> 1.5 </a:t>
              </a:r>
              <a:r>
                <a:rPr lang="en-US" altLang="zh-CN" sz="1400" b="1" dirty="0" err="1">
                  <a:ea typeface="Cambria" panose="02040503050406030204" pitchFamily="18" charset="0"/>
                </a:rPr>
                <a:t>años</a:t>
              </a:r>
              <a:endParaRPr lang="es-ES" sz="1400" b="1" dirty="0">
                <a:ea typeface="Cambria" panose="02040503050406030204" pitchFamily="18" charset="0"/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2E37D27-17B0-4ED0-928E-F7EFD95DFC4E}"/>
              </a:ext>
            </a:extLst>
          </p:cNvPr>
          <p:cNvGrpSpPr/>
          <p:nvPr/>
        </p:nvGrpSpPr>
        <p:grpSpPr>
          <a:xfrm>
            <a:off x="5162518" y="202625"/>
            <a:ext cx="2328206" cy="2194109"/>
            <a:chOff x="500364" y="602848"/>
            <a:chExt cx="2328206" cy="2194109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1F5EBD-9F65-4C12-A6B7-7AED08142AB3}"/>
                </a:ext>
              </a:extLst>
            </p:cNvPr>
            <p:cNvSpPr/>
            <p:nvPr/>
          </p:nvSpPr>
          <p:spPr>
            <a:xfrm>
              <a:off x="500364" y="602848"/>
              <a:ext cx="2328206" cy="2194109"/>
            </a:xfrm>
            <a:prstGeom prst="ellipse">
              <a:avLst/>
            </a:prstGeom>
            <a:noFill/>
            <a:ln w="63500">
              <a:solidFill>
                <a:srgbClr val="C1CD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9" name="íṥḻíḑè">
              <a:extLst>
                <a:ext uri="{FF2B5EF4-FFF2-40B4-BE49-F238E27FC236}">
                  <a16:creationId xmlns:a16="http://schemas.microsoft.com/office/drawing/2014/main" id="{4BEF0FFC-2E3E-442F-B078-FADFF8A31E9C}"/>
                </a:ext>
              </a:extLst>
            </p:cNvPr>
            <p:cNvSpPr/>
            <p:nvPr/>
          </p:nvSpPr>
          <p:spPr>
            <a:xfrm>
              <a:off x="747875" y="1079075"/>
              <a:ext cx="1788573" cy="116276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3. Priorización dinámica/Algoritmo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dirty="0">
                  <a:ea typeface="Cambria" panose="02040503050406030204" pitchFamily="18" charset="0"/>
                </a:rPr>
                <a:t>Se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abordará</a:t>
              </a:r>
              <a:r>
                <a:rPr lang="en-US" altLang="zh-CN" sz="1400" dirty="0">
                  <a:ea typeface="Cambria" panose="02040503050406030204" pitchFamily="18" charset="0"/>
                </a:rPr>
                <a:t>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en</a:t>
              </a:r>
              <a:r>
                <a:rPr lang="en-US" altLang="zh-CN" sz="1400" dirty="0">
                  <a:ea typeface="Cambria" panose="02040503050406030204" pitchFamily="18" charset="0"/>
                </a:rPr>
                <a:t> el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mes</a:t>
              </a:r>
              <a:r>
                <a:rPr lang="en-US" altLang="zh-CN" sz="1400" dirty="0">
                  <a:ea typeface="Cambria" panose="02040503050406030204" pitchFamily="18" charset="0"/>
                </a:rPr>
                <a:t> de </a:t>
              </a:r>
              <a:r>
                <a:rPr lang="en-US" altLang="zh-CN" sz="1400" dirty="0" err="1">
                  <a:ea typeface="Cambria" panose="02040503050406030204" pitchFamily="18" charset="0"/>
                </a:rPr>
                <a:t>agosto</a:t>
              </a:r>
              <a:endParaRPr lang="es-ES" sz="1400" b="1" dirty="0">
                <a:ea typeface="Cambria" panose="02040503050406030204" pitchFamily="18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8E70716F-8DF5-4C03-BE4C-E163B4662BD0}"/>
              </a:ext>
            </a:extLst>
          </p:cNvPr>
          <p:cNvGrpSpPr/>
          <p:nvPr/>
        </p:nvGrpSpPr>
        <p:grpSpPr>
          <a:xfrm>
            <a:off x="7405308" y="258352"/>
            <a:ext cx="2328206" cy="2194109"/>
            <a:chOff x="500364" y="602848"/>
            <a:chExt cx="2328206" cy="219410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8ACA4B5-D143-4833-AB6D-6BA9F7D55778}"/>
                </a:ext>
              </a:extLst>
            </p:cNvPr>
            <p:cNvSpPr/>
            <p:nvPr/>
          </p:nvSpPr>
          <p:spPr>
            <a:xfrm>
              <a:off x="500364" y="602848"/>
              <a:ext cx="2328206" cy="2194109"/>
            </a:xfrm>
            <a:prstGeom prst="ellipse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2" name="íṥḻíḑè">
              <a:extLst>
                <a:ext uri="{FF2B5EF4-FFF2-40B4-BE49-F238E27FC236}">
                  <a16:creationId xmlns:a16="http://schemas.microsoft.com/office/drawing/2014/main" id="{17E56E59-82C2-4610-A3BB-07C44820EA9B}"/>
                </a:ext>
              </a:extLst>
            </p:cNvPr>
            <p:cNvSpPr/>
            <p:nvPr/>
          </p:nvSpPr>
          <p:spPr>
            <a:xfrm>
              <a:off x="712883" y="1158497"/>
              <a:ext cx="1848292" cy="962309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4. Buscador/Módulos (Reestructuración).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 err="1"/>
                <a:t>Ya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fueron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publicados</a:t>
              </a:r>
              <a:r>
                <a:rPr lang="en-US" altLang="zh-CN" sz="1400" dirty="0"/>
                <a:t>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A09F296-3C32-41A0-9936-46978D21AD45}"/>
              </a:ext>
            </a:extLst>
          </p:cNvPr>
          <p:cNvGrpSpPr/>
          <p:nvPr/>
        </p:nvGrpSpPr>
        <p:grpSpPr>
          <a:xfrm>
            <a:off x="9569472" y="265967"/>
            <a:ext cx="2328206" cy="2194109"/>
            <a:chOff x="500364" y="602848"/>
            <a:chExt cx="2328206" cy="2194109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245913A-E34E-424B-B958-B4AF5ADD2E15}"/>
                </a:ext>
              </a:extLst>
            </p:cNvPr>
            <p:cNvSpPr/>
            <p:nvPr/>
          </p:nvSpPr>
          <p:spPr>
            <a:xfrm>
              <a:off x="500364" y="602848"/>
              <a:ext cx="2328206" cy="2194109"/>
            </a:xfrm>
            <a:prstGeom prst="ellipse">
              <a:avLst/>
            </a:pr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íṥḻíḑè">
              <a:extLst>
                <a:ext uri="{FF2B5EF4-FFF2-40B4-BE49-F238E27FC236}">
                  <a16:creationId xmlns:a16="http://schemas.microsoft.com/office/drawing/2014/main" id="{15E00CC9-C4FE-42B4-B8BB-B2618FA2A9E6}"/>
                </a:ext>
              </a:extLst>
            </p:cNvPr>
            <p:cNvSpPr/>
            <p:nvPr/>
          </p:nvSpPr>
          <p:spPr>
            <a:xfrm>
              <a:off x="578990" y="919815"/>
              <a:ext cx="2045307" cy="1602522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5. Funciones del 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b="1" dirty="0"/>
                <a:t>encargado de Crédito.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s-ES" altLang="zh-CN" sz="1400" dirty="0"/>
                <a:t>Herramienta en construcción, pruebas en julio y producción en agosto</a:t>
              </a:r>
            </a:p>
          </p:txBody>
        </p:sp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911D491C-415D-4F52-84F8-15C9DC2D9FCA}"/>
              </a:ext>
            </a:extLst>
          </p:cNvPr>
          <p:cNvGrpSpPr/>
          <p:nvPr/>
        </p:nvGrpSpPr>
        <p:grpSpPr>
          <a:xfrm>
            <a:off x="643696" y="2133436"/>
            <a:ext cx="11049709" cy="4285209"/>
            <a:chOff x="569017" y="347996"/>
            <a:chExt cx="11049709" cy="4285209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0D72767-CA42-4549-A731-2B55843AB4CF}"/>
                </a:ext>
              </a:extLst>
            </p:cNvPr>
            <p:cNvGrpSpPr/>
            <p:nvPr/>
          </p:nvGrpSpPr>
          <p:grpSpPr>
            <a:xfrm>
              <a:off x="569017" y="347996"/>
              <a:ext cx="2328206" cy="2194109"/>
              <a:chOff x="235191" y="-1295506"/>
              <a:chExt cx="2328206" cy="2194109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717CC414-5BB3-461A-BC72-D6A09C9D1CD2}"/>
                  </a:ext>
                </a:extLst>
              </p:cNvPr>
              <p:cNvSpPr/>
              <p:nvPr/>
            </p:nvSpPr>
            <p:spPr>
              <a:xfrm>
                <a:off x="235191" y="-1295506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8" name="íṥḻíḑè">
                <a:extLst>
                  <a:ext uri="{FF2B5EF4-FFF2-40B4-BE49-F238E27FC236}">
                    <a16:creationId xmlns:a16="http://schemas.microsoft.com/office/drawing/2014/main" id="{A91CD1F3-F59E-4084-AAF1-6EF22F12A414}"/>
                  </a:ext>
                </a:extLst>
              </p:cNvPr>
              <p:cNvSpPr/>
              <p:nvPr/>
            </p:nvSpPr>
            <p:spPr>
              <a:xfrm>
                <a:off x="603752" y="-853070"/>
                <a:ext cx="1641210" cy="1396303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6. Adendum a 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documentos legales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Pendiente de </a:t>
                </a:r>
                <a:r>
                  <a:rPr lang="en-US" altLang="zh-CN" sz="1400" dirty="0" err="1"/>
                  <a:t>publicación</a:t>
                </a:r>
                <a:r>
                  <a:rPr lang="en-US" altLang="zh-CN" sz="1400" dirty="0"/>
                  <a:t>. </a:t>
                </a:r>
                <a:endParaRPr lang="zh-CN" altLang="en-US" sz="1400" b="1" dirty="0"/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40F9FB6C-4E12-4C35-9A2F-7FE9F5228316}"/>
                </a:ext>
              </a:extLst>
            </p:cNvPr>
            <p:cNvGrpSpPr/>
            <p:nvPr/>
          </p:nvGrpSpPr>
          <p:grpSpPr>
            <a:xfrm>
              <a:off x="2732552" y="374698"/>
              <a:ext cx="2328206" cy="2194109"/>
              <a:chOff x="234562" y="-1270668"/>
              <a:chExt cx="2328206" cy="2194109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227B5D50-8442-406F-9ACA-617B83D23CCC}"/>
                  </a:ext>
                </a:extLst>
              </p:cNvPr>
              <p:cNvSpPr/>
              <p:nvPr/>
            </p:nvSpPr>
            <p:spPr>
              <a:xfrm>
                <a:off x="234562" y="-1270668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51" name="íṥḻíḑè">
                <a:extLst>
                  <a:ext uri="{FF2B5EF4-FFF2-40B4-BE49-F238E27FC236}">
                    <a16:creationId xmlns:a16="http://schemas.microsoft.com/office/drawing/2014/main" id="{4F6AEC8C-E3F6-45AF-B323-748D4173A542}"/>
                  </a:ext>
                </a:extLst>
              </p:cNvPr>
              <p:cNvSpPr/>
              <p:nvPr/>
            </p:nvSpPr>
            <p:spPr>
              <a:xfrm>
                <a:off x="329225" y="-736054"/>
                <a:ext cx="2187914" cy="116276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7. Visitas de campo</a:t>
                </a:r>
              </a:p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dirty="0" err="1">
                    <a:ea typeface="Cambria" panose="02040503050406030204" pitchFamily="18" charset="0"/>
                  </a:rPr>
                  <a:t>Suspendido</a:t>
                </a:r>
                <a:r>
                  <a:rPr lang="en-US" altLang="zh-CN" sz="1400" dirty="0">
                    <a:ea typeface="Cambria" panose="02040503050406030204" pitchFamily="18" charset="0"/>
                  </a:rPr>
                  <a:t> hasta nuevo aviso por </a:t>
                </a:r>
                <a:r>
                  <a:rPr lang="en-US" altLang="zh-CN" sz="1400" dirty="0" err="1">
                    <a:ea typeface="Cambria" panose="02040503050406030204" pitchFamily="18" charset="0"/>
                  </a:rPr>
                  <a:t>situación</a:t>
                </a:r>
                <a:r>
                  <a:rPr lang="en-US" altLang="zh-CN" sz="1400" dirty="0">
                    <a:ea typeface="Cambria" panose="02040503050406030204" pitchFamily="18" charset="0"/>
                  </a:rPr>
                  <a:t> del COVID - 19</a:t>
                </a:r>
                <a:endParaRPr lang="es-ES" sz="1400" b="1" dirty="0"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D6F70067-30B3-4750-B117-3DF34DCF20C7}"/>
                </a:ext>
              </a:extLst>
            </p:cNvPr>
            <p:cNvGrpSpPr/>
            <p:nvPr/>
          </p:nvGrpSpPr>
          <p:grpSpPr>
            <a:xfrm>
              <a:off x="4912959" y="400016"/>
              <a:ext cx="2328206" cy="2194109"/>
              <a:chOff x="250805" y="-1247214"/>
              <a:chExt cx="2328206" cy="2194109"/>
            </a:xfrm>
          </p:grpSpPr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7AA5994B-F46D-4531-9E66-2F5F5E560C09}"/>
                  </a:ext>
                </a:extLst>
              </p:cNvPr>
              <p:cNvSpPr/>
              <p:nvPr/>
            </p:nvSpPr>
            <p:spPr>
              <a:xfrm>
                <a:off x="250805" y="-1247214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54" name="íṥḻíḑè">
                <a:extLst>
                  <a:ext uri="{FF2B5EF4-FFF2-40B4-BE49-F238E27FC236}">
                    <a16:creationId xmlns:a16="http://schemas.microsoft.com/office/drawing/2014/main" id="{983A8C55-B801-40AA-BC88-ADE7DC86D2F7}"/>
                  </a:ext>
                </a:extLst>
              </p:cNvPr>
              <p:cNvSpPr/>
              <p:nvPr/>
            </p:nvSpPr>
            <p:spPr>
              <a:xfrm>
                <a:off x="329431" y="-729497"/>
                <a:ext cx="2187914" cy="116276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8. Financiamiento medio de TC en ficha cliente 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Etapa de </a:t>
                </a:r>
                <a:r>
                  <a:rPr lang="en-US" altLang="zh-CN" sz="1400" dirty="0" err="1"/>
                  <a:t>priorización</a:t>
                </a:r>
                <a:r>
                  <a:rPr lang="en-US" altLang="zh-CN" sz="1400" dirty="0"/>
                  <a:t> y </a:t>
                </a:r>
                <a:r>
                  <a:rPr lang="en-US" altLang="zh-CN" sz="1400" dirty="0" err="1"/>
                  <a:t>valoración</a:t>
                </a:r>
                <a:r>
                  <a:rPr lang="en-US" altLang="zh-CN" sz="1400" dirty="0"/>
                  <a:t> de </a:t>
                </a:r>
                <a:r>
                  <a:rPr lang="en-US" altLang="zh-CN" sz="1400" dirty="0" err="1"/>
                  <a:t>esfuerzo</a:t>
                </a:r>
                <a:r>
                  <a:rPr lang="en-US" altLang="zh-CN" sz="1400" dirty="0"/>
                  <a:t>. </a:t>
                </a:r>
                <a:r>
                  <a:rPr lang="en-US" altLang="zh-CN" sz="1400" dirty="0" err="1"/>
                  <a:t>Enero</a:t>
                </a:r>
                <a:r>
                  <a:rPr lang="en-US" altLang="zh-CN" sz="1400" dirty="0"/>
                  <a:t> 2021 </a:t>
                </a:r>
                <a:endParaRPr lang="zh-CN" altLang="en-US" sz="1400" dirty="0"/>
              </a:p>
            </p:txBody>
          </p: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ABED1E6-6488-4FF0-9FAA-E33E8AB50706}"/>
                </a:ext>
              </a:extLst>
            </p:cNvPr>
            <p:cNvGrpSpPr/>
            <p:nvPr/>
          </p:nvGrpSpPr>
          <p:grpSpPr>
            <a:xfrm>
              <a:off x="7096674" y="502861"/>
              <a:ext cx="2328206" cy="2194109"/>
              <a:chOff x="191730" y="-1200096"/>
              <a:chExt cx="2328206" cy="2194109"/>
            </a:xfrm>
          </p:grpSpPr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E781029-B134-4F6C-817F-183787240A64}"/>
                  </a:ext>
                </a:extLst>
              </p:cNvPr>
              <p:cNvSpPr/>
              <p:nvPr/>
            </p:nvSpPr>
            <p:spPr>
              <a:xfrm>
                <a:off x="191730" y="-1200096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57" name="íṥḻíḑè">
                <a:extLst>
                  <a:ext uri="{FF2B5EF4-FFF2-40B4-BE49-F238E27FC236}">
                    <a16:creationId xmlns:a16="http://schemas.microsoft.com/office/drawing/2014/main" id="{7A5F889D-DE89-4124-8A68-7DDC0C9E89F9}"/>
                  </a:ext>
                </a:extLst>
              </p:cNvPr>
              <p:cNvSpPr/>
              <p:nvPr/>
            </p:nvSpPr>
            <p:spPr>
              <a:xfrm>
                <a:off x="223838" y="-770465"/>
                <a:ext cx="2187914" cy="1162764"/>
              </a:xfrm>
              <a:prstGeom prst="snip2SameRect">
                <a:avLst>
                  <a:gd name="adj1" fmla="val 0"/>
                  <a:gd name="adj2" fmla="val 0"/>
                </a:avLst>
              </a:prstGeom>
              <a:noFill/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9. Instructivo de 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planes de inversión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400" dirty="0" err="1"/>
                  <a:t>Ya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fue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publicado</a:t>
                </a:r>
                <a:endParaRPr lang="es-ES" sz="1400" dirty="0"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4E7D9DAE-470F-4671-A63A-1AE5376D3DDA}"/>
                </a:ext>
              </a:extLst>
            </p:cNvPr>
            <p:cNvGrpSpPr/>
            <p:nvPr/>
          </p:nvGrpSpPr>
          <p:grpSpPr>
            <a:xfrm>
              <a:off x="9290520" y="526573"/>
              <a:ext cx="2328206" cy="2194109"/>
              <a:chOff x="191820" y="-1226389"/>
              <a:chExt cx="2328206" cy="2194109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2945D9C1-3C4E-4C0B-B23F-9A345CC2D98C}"/>
                  </a:ext>
                </a:extLst>
              </p:cNvPr>
              <p:cNvSpPr/>
              <p:nvPr/>
            </p:nvSpPr>
            <p:spPr>
              <a:xfrm>
                <a:off x="191820" y="-1226389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0" name="íṥḻíḑè">
                <a:extLst>
                  <a:ext uri="{FF2B5EF4-FFF2-40B4-BE49-F238E27FC236}">
                    <a16:creationId xmlns:a16="http://schemas.microsoft.com/office/drawing/2014/main" id="{2CF3A758-114C-43A2-ADE6-4FB7D8B3EF07}"/>
                  </a:ext>
                </a:extLst>
              </p:cNvPr>
              <p:cNvSpPr/>
              <p:nvPr/>
            </p:nvSpPr>
            <p:spPr>
              <a:xfrm>
                <a:off x="236225" y="-683624"/>
                <a:ext cx="2187914" cy="116276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10. Estados de cuenta de TC desde archivo virtual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dirty="0"/>
                  <a:t>Se realizó el requerimiento.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dirty="0"/>
                  <a:t>Enero 2021</a:t>
                </a: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EDFB5E1-3C75-4C01-9F6D-DDC85F581A56}"/>
                </a:ext>
              </a:extLst>
            </p:cNvPr>
            <p:cNvGrpSpPr/>
            <p:nvPr/>
          </p:nvGrpSpPr>
          <p:grpSpPr>
            <a:xfrm>
              <a:off x="4112222" y="2407198"/>
              <a:ext cx="2328206" cy="2194109"/>
              <a:chOff x="823485" y="-1135906"/>
              <a:chExt cx="2328206" cy="2194109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BFFC8D1A-F269-4A2D-8EA6-550807DB60E3}"/>
                  </a:ext>
                </a:extLst>
              </p:cNvPr>
              <p:cNvSpPr/>
              <p:nvPr/>
            </p:nvSpPr>
            <p:spPr>
              <a:xfrm>
                <a:off x="823485" y="-1135906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3" name="íṥḻíḑè">
                <a:extLst>
                  <a:ext uri="{FF2B5EF4-FFF2-40B4-BE49-F238E27FC236}">
                    <a16:creationId xmlns:a16="http://schemas.microsoft.com/office/drawing/2014/main" id="{84BEBF25-D32F-4762-81D6-15DAEEE74397}"/>
                  </a:ext>
                </a:extLst>
              </p:cNvPr>
              <p:cNvSpPr/>
              <p:nvPr/>
            </p:nvSpPr>
            <p:spPr>
              <a:xfrm>
                <a:off x="1103527" y="-741856"/>
                <a:ext cx="1747421" cy="1339609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11. Formulario Único 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dirty="0"/>
                  <a:t>Se están realizando las pruebas de concepto durante julio 2020</a:t>
                </a:r>
                <a:r>
                  <a:rPr lang="es-ES" altLang="zh-CN" sz="1400" b="1" dirty="0"/>
                  <a:t>.</a:t>
                </a:r>
                <a:endParaRPr lang="zh-CN" altLang="en-US" sz="1400" b="1" dirty="0"/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B4A8E515-A306-452C-BC83-9C88D31169E8}"/>
                </a:ext>
              </a:extLst>
            </p:cNvPr>
            <p:cNvGrpSpPr/>
            <p:nvPr/>
          </p:nvGrpSpPr>
          <p:grpSpPr>
            <a:xfrm>
              <a:off x="6306706" y="2439096"/>
              <a:ext cx="2328206" cy="2194109"/>
              <a:chOff x="853805" y="-1105872"/>
              <a:chExt cx="2328206" cy="2194109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BEB89EF9-55A0-4682-B541-D25DEADC37D8}"/>
                  </a:ext>
                </a:extLst>
              </p:cNvPr>
              <p:cNvSpPr/>
              <p:nvPr/>
            </p:nvSpPr>
            <p:spPr>
              <a:xfrm>
                <a:off x="853805" y="-1105872"/>
                <a:ext cx="2328206" cy="2194109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6" name="íṥḻíḑè">
                <a:extLst>
                  <a:ext uri="{FF2B5EF4-FFF2-40B4-BE49-F238E27FC236}">
                    <a16:creationId xmlns:a16="http://schemas.microsoft.com/office/drawing/2014/main" id="{690E5179-71EB-4539-8E58-52454AD0A7E4}"/>
                  </a:ext>
                </a:extLst>
              </p:cNvPr>
              <p:cNvSpPr/>
              <p:nvPr/>
            </p:nvSpPr>
            <p:spPr>
              <a:xfrm>
                <a:off x="1094508" y="-482400"/>
                <a:ext cx="1883661" cy="833451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anchor="t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b="1" dirty="0"/>
                  <a:t>12. Entrega a domicilio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s-ES" altLang="zh-CN" sz="1400" dirty="0"/>
                  <a:t>Se encuentra en funcionamiento.</a:t>
                </a:r>
                <a:endParaRPr lang="zh-CN" altLang="en-US" sz="1400" b="1" dirty="0"/>
              </a:p>
            </p:txBody>
          </p:sp>
        </p:grp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98E9158-BBAE-4CA2-92DF-30E3368015F1}"/>
              </a:ext>
            </a:extLst>
          </p:cNvPr>
          <p:cNvSpPr txBox="1"/>
          <p:nvPr/>
        </p:nvSpPr>
        <p:spPr>
          <a:xfrm rot="16200000">
            <a:off x="-3125450" y="3111703"/>
            <a:ext cx="6808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BN font" panose="02000505050000020004" pitchFamily="2" charset="0"/>
              </a:rPr>
              <a:t>Rendición</a:t>
            </a:r>
            <a:r>
              <a:rPr lang="en-US" altLang="zh-CN" sz="3200" b="1" dirty="0">
                <a:solidFill>
                  <a:prstClr val="white"/>
                </a:solidFill>
                <a:latin typeface="BN font" panose="02000505050000020004" pitchFamily="2" charset="0"/>
              </a:rPr>
              <a:t> de </a:t>
            </a:r>
            <a:r>
              <a:rPr lang="en-US" altLang="zh-CN" sz="3200" b="1" dirty="0" err="1">
                <a:solidFill>
                  <a:prstClr val="white"/>
                </a:solidFill>
                <a:latin typeface="BN font" panose="02000505050000020004" pitchFamily="2" charset="0"/>
              </a:rPr>
              <a:t>Cuentas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N font" panose="02000505050000020004" pitchFamily="2" charset="0"/>
              <a:cs typeface="+mn-cs"/>
            </a:endParaRPr>
          </a:p>
        </p:txBody>
      </p:sp>
      <p:grpSp>
        <p:nvGrpSpPr>
          <p:cNvPr id="68" name="išḷîḋe">
            <a:extLst>
              <a:ext uri="{FF2B5EF4-FFF2-40B4-BE49-F238E27FC236}">
                <a16:creationId xmlns:a16="http://schemas.microsoft.com/office/drawing/2014/main" id="{BDCDC19A-F38F-4AAA-BF8F-4181708B9667}"/>
              </a:ext>
            </a:extLst>
          </p:cNvPr>
          <p:cNvGrpSpPr/>
          <p:nvPr/>
        </p:nvGrpSpPr>
        <p:grpSpPr>
          <a:xfrm>
            <a:off x="1091520" y="4435550"/>
            <a:ext cx="2540922" cy="2494363"/>
            <a:chOff x="3149601" y="-3175"/>
            <a:chExt cx="5891212" cy="6864351"/>
          </a:xfrm>
        </p:grpSpPr>
        <p:grpSp>
          <p:nvGrpSpPr>
            <p:cNvPr id="69" name="íṧľïdé">
              <a:extLst>
                <a:ext uri="{FF2B5EF4-FFF2-40B4-BE49-F238E27FC236}">
                  <a16:creationId xmlns:a16="http://schemas.microsoft.com/office/drawing/2014/main" id="{E4AD0CCA-7392-4303-9946-D0CB1FDA7F5F}"/>
                </a:ext>
              </a:extLst>
            </p:cNvPr>
            <p:cNvGrpSpPr/>
            <p:nvPr/>
          </p:nvGrpSpPr>
          <p:grpSpPr>
            <a:xfrm>
              <a:off x="5487988" y="-3175"/>
              <a:ext cx="1212850" cy="1209676"/>
              <a:chOff x="5487988" y="-3175"/>
              <a:chExt cx="1212850" cy="1209676"/>
            </a:xfrm>
          </p:grpSpPr>
          <p:sp>
            <p:nvSpPr>
              <p:cNvPr id="183" name="íṡľîḑe">
                <a:extLst>
                  <a:ext uri="{FF2B5EF4-FFF2-40B4-BE49-F238E27FC236}">
                    <a16:creationId xmlns:a16="http://schemas.microsoft.com/office/drawing/2014/main" id="{C8F03A24-60FC-4DD1-95F1-22B24A035880}"/>
                  </a:ext>
                </a:extLst>
              </p:cNvPr>
              <p:cNvSpPr/>
              <p:nvPr/>
            </p:nvSpPr>
            <p:spPr bwMode="auto">
              <a:xfrm>
                <a:off x="5513388" y="23813"/>
                <a:ext cx="1162050" cy="1155700"/>
              </a:xfrm>
              <a:custGeom>
                <a:avLst/>
                <a:gdLst>
                  <a:gd name="T0" fmla="*/ 226 w 452"/>
                  <a:gd name="T1" fmla="*/ 451 h 451"/>
                  <a:gd name="T2" fmla="*/ 451 w 452"/>
                  <a:gd name="T3" fmla="*/ 225 h 451"/>
                  <a:gd name="T4" fmla="*/ 226 w 452"/>
                  <a:gd name="T5" fmla="*/ 0 h 451"/>
                  <a:gd name="T6" fmla="*/ 1 w 452"/>
                  <a:gd name="T7" fmla="*/ 226 h 451"/>
                  <a:gd name="T8" fmla="*/ 226 w 452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1">
                    <a:moveTo>
                      <a:pt x="226" y="451"/>
                    </a:moveTo>
                    <a:cubicBezTo>
                      <a:pt x="350" y="450"/>
                      <a:pt x="452" y="349"/>
                      <a:pt x="451" y="225"/>
                    </a:cubicBezTo>
                    <a:cubicBezTo>
                      <a:pt x="451" y="101"/>
                      <a:pt x="350" y="0"/>
                      <a:pt x="226" y="0"/>
                    </a:cubicBezTo>
                    <a:cubicBezTo>
                      <a:pt x="102" y="0"/>
                      <a:pt x="0" y="102"/>
                      <a:pt x="1" y="226"/>
                    </a:cubicBezTo>
                    <a:cubicBezTo>
                      <a:pt x="1" y="350"/>
                      <a:pt x="102" y="451"/>
                      <a:pt x="226" y="451"/>
                    </a:cubicBez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ś1ïde">
                <a:extLst>
                  <a:ext uri="{FF2B5EF4-FFF2-40B4-BE49-F238E27FC236}">
                    <a16:creationId xmlns:a16="http://schemas.microsoft.com/office/drawing/2014/main" id="{C5643024-F375-4284-8790-D82EF4089EFA}"/>
                  </a:ext>
                </a:extLst>
              </p:cNvPr>
              <p:cNvSpPr/>
              <p:nvPr/>
            </p:nvSpPr>
            <p:spPr bwMode="auto">
              <a:xfrm>
                <a:off x="5487988" y="-3175"/>
                <a:ext cx="1212850" cy="1209675"/>
              </a:xfrm>
              <a:custGeom>
                <a:avLst/>
                <a:gdLst>
                  <a:gd name="T0" fmla="*/ 236 w 472"/>
                  <a:gd name="T1" fmla="*/ 0 h 471"/>
                  <a:gd name="T2" fmla="*/ 402 w 472"/>
                  <a:gd name="T3" fmla="*/ 68 h 471"/>
                  <a:gd name="T4" fmla="*/ 472 w 472"/>
                  <a:gd name="T5" fmla="*/ 235 h 471"/>
                  <a:gd name="T6" fmla="*/ 403 w 472"/>
                  <a:gd name="T7" fmla="*/ 402 h 471"/>
                  <a:gd name="T8" fmla="*/ 236 w 472"/>
                  <a:gd name="T9" fmla="*/ 471 h 471"/>
                  <a:gd name="T10" fmla="*/ 236 w 472"/>
                  <a:gd name="T11" fmla="*/ 450 h 471"/>
                  <a:gd name="T12" fmla="*/ 388 w 472"/>
                  <a:gd name="T13" fmla="*/ 387 h 471"/>
                  <a:gd name="T14" fmla="*/ 451 w 472"/>
                  <a:gd name="T15" fmla="*/ 235 h 471"/>
                  <a:gd name="T16" fmla="*/ 388 w 472"/>
                  <a:gd name="T17" fmla="*/ 83 h 471"/>
                  <a:gd name="T18" fmla="*/ 236 w 472"/>
                  <a:gd name="T19" fmla="*/ 20 h 471"/>
                  <a:gd name="T20" fmla="*/ 236 w 472"/>
                  <a:gd name="T21" fmla="*/ 0 h 471"/>
                  <a:gd name="T22" fmla="*/ 236 w 472"/>
                  <a:gd name="T23" fmla="*/ 471 h 471"/>
                  <a:gd name="T24" fmla="*/ 70 w 472"/>
                  <a:gd name="T25" fmla="*/ 402 h 471"/>
                  <a:gd name="T26" fmla="*/ 0 w 472"/>
                  <a:gd name="T27" fmla="*/ 236 h 471"/>
                  <a:gd name="T28" fmla="*/ 69 w 472"/>
                  <a:gd name="T29" fmla="*/ 69 h 471"/>
                  <a:gd name="T30" fmla="*/ 236 w 472"/>
                  <a:gd name="T31" fmla="*/ 0 h 471"/>
                  <a:gd name="T32" fmla="*/ 236 w 472"/>
                  <a:gd name="T33" fmla="*/ 20 h 471"/>
                  <a:gd name="T34" fmla="*/ 84 w 472"/>
                  <a:gd name="T35" fmla="*/ 83 h 471"/>
                  <a:gd name="T36" fmla="*/ 21 w 472"/>
                  <a:gd name="T37" fmla="*/ 236 h 471"/>
                  <a:gd name="T38" fmla="*/ 84 w 472"/>
                  <a:gd name="T39" fmla="*/ 388 h 471"/>
                  <a:gd name="T40" fmla="*/ 236 w 472"/>
                  <a:gd name="T41" fmla="*/ 450 h 471"/>
                  <a:gd name="T42" fmla="*/ 236 w 472"/>
                  <a:gd name="T43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2" h="471">
                    <a:moveTo>
                      <a:pt x="236" y="0"/>
                    </a:moveTo>
                    <a:cubicBezTo>
                      <a:pt x="301" y="0"/>
                      <a:pt x="360" y="26"/>
                      <a:pt x="402" y="68"/>
                    </a:cubicBezTo>
                    <a:cubicBezTo>
                      <a:pt x="445" y="111"/>
                      <a:pt x="471" y="170"/>
                      <a:pt x="472" y="235"/>
                    </a:cubicBezTo>
                    <a:cubicBezTo>
                      <a:pt x="472" y="300"/>
                      <a:pt x="445" y="359"/>
                      <a:pt x="403" y="402"/>
                    </a:cubicBezTo>
                    <a:cubicBezTo>
                      <a:pt x="360" y="444"/>
                      <a:pt x="301" y="471"/>
                      <a:pt x="236" y="471"/>
                    </a:cubicBezTo>
                    <a:cubicBezTo>
                      <a:pt x="236" y="450"/>
                      <a:pt x="236" y="450"/>
                      <a:pt x="236" y="450"/>
                    </a:cubicBezTo>
                    <a:cubicBezTo>
                      <a:pt x="296" y="450"/>
                      <a:pt x="349" y="426"/>
                      <a:pt x="388" y="387"/>
                    </a:cubicBezTo>
                    <a:cubicBezTo>
                      <a:pt x="427" y="348"/>
                      <a:pt x="451" y="294"/>
                      <a:pt x="451" y="235"/>
                    </a:cubicBezTo>
                    <a:cubicBezTo>
                      <a:pt x="451" y="176"/>
                      <a:pt x="427" y="122"/>
                      <a:pt x="388" y="83"/>
                    </a:cubicBezTo>
                    <a:cubicBezTo>
                      <a:pt x="349" y="44"/>
                      <a:pt x="295" y="20"/>
                      <a:pt x="236" y="20"/>
                    </a:cubicBezTo>
                    <a:lnTo>
                      <a:pt x="236" y="0"/>
                    </a:lnTo>
                    <a:close/>
                    <a:moveTo>
                      <a:pt x="236" y="471"/>
                    </a:moveTo>
                    <a:cubicBezTo>
                      <a:pt x="171" y="471"/>
                      <a:pt x="112" y="445"/>
                      <a:pt x="70" y="402"/>
                    </a:cubicBezTo>
                    <a:cubicBezTo>
                      <a:pt x="27" y="360"/>
                      <a:pt x="1" y="301"/>
                      <a:pt x="0" y="236"/>
                    </a:cubicBezTo>
                    <a:cubicBezTo>
                      <a:pt x="0" y="171"/>
                      <a:pt x="27" y="112"/>
                      <a:pt x="69" y="69"/>
                    </a:cubicBezTo>
                    <a:cubicBezTo>
                      <a:pt x="112" y="26"/>
                      <a:pt x="171" y="0"/>
                      <a:pt x="236" y="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176" y="20"/>
                      <a:pt x="123" y="45"/>
                      <a:pt x="84" y="83"/>
                    </a:cubicBezTo>
                    <a:cubicBezTo>
                      <a:pt x="45" y="122"/>
                      <a:pt x="21" y="176"/>
                      <a:pt x="21" y="236"/>
                    </a:cubicBezTo>
                    <a:cubicBezTo>
                      <a:pt x="21" y="295"/>
                      <a:pt x="45" y="349"/>
                      <a:pt x="84" y="388"/>
                    </a:cubicBezTo>
                    <a:cubicBezTo>
                      <a:pt x="123" y="426"/>
                      <a:pt x="177" y="450"/>
                      <a:pt x="236" y="450"/>
                    </a:cubicBezTo>
                    <a:lnTo>
                      <a:pt x="236" y="47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í$ḻîḓe">
                <a:extLst>
                  <a:ext uri="{FF2B5EF4-FFF2-40B4-BE49-F238E27FC236}">
                    <a16:creationId xmlns:a16="http://schemas.microsoft.com/office/drawing/2014/main" id="{CE93184A-BB10-41A0-BB2F-8AE73433302D}"/>
                  </a:ext>
                </a:extLst>
              </p:cNvPr>
              <p:cNvSpPr/>
              <p:nvPr/>
            </p:nvSpPr>
            <p:spPr bwMode="auto">
              <a:xfrm>
                <a:off x="5681663" y="395288"/>
                <a:ext cx="444500" cy="236538"/>
              </a:xfrm>
              <a:custGeom>
                <a:avLst/>
                <a:gdLst>
                  <a:gd name="T0" fmla="*/ 165 w 173"/>
                  <a:gd name="T1" fmla="*/ 71 h 92"/>
                  <a:gd name="T2" fmla="*/ 170 w 173"/>
                  <a:gd name="T3" fmla="*/ 85 h 92"/>
                  <a:gd name="T4" fmla="*/ 157 w 173"/>
                  <a:gd name="T5" fmla="*/ 90 h 92"/>
                  <a:gd name="T6" fmla="*/ 8 w 173"/>
                  <a:gd name="T7" fmla="*/ 21 h 92"/>
                  <a:gd name="T8" fmla="*/ 3 w 173"/>
                  <a:gd name="T9" fmla="*/ 8 h 92"/>
                  <a:gd name="T10" fmla="*/ 16 w 173"/>
                  <a:gd name="T11" fmla="*/ 3 h 92"/>
                  <a:gd name="T12" fmla="*/ 165 w 173"/>
                  <a:gd name="T13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92">
                    <a:moveTo>
                      <a:pt x="165" y="71"/>
                    </a:moveTo>
                    <a:cubicBezTo>
                      <a:pt x="170" y="73"/>
                      <a:pt x="173" y="79"/>
                      <a:pt x="170" y="85"/>
                    </a:cubicBezTo>
                    <a:cubicBezTo>
                      <a:pt x="168" y="90"/>
                      <a:pt x="162" y="92"/>
                      <a:pt x="157" y="9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3" y="19"/>
                      <a:pt x="0" y="13"/>
                      <a:pt x="3" y="8"/>
                    </a:cubicBezTo>
                    <a:cubicBezTo>
                      <a:pt x="5" y="3"/>
                      <a:pt x="11" y="0"/>
                      <a:pt x="16" y="3"/>
                    </a:cubicBezTo>
                    <a:lnTo>
                      <a:pt x="165" y="7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şľiďè">
                <a:extLst>
                  <a:ext uri="{FF2B5EF4-FFF2-40B4-BE49-F238E27FC236}">
                    <a16:creationId xmlns:a16="http://schemas.microsoft.com/office/drawing/2014/main" id="{22F2DBFF-72C3-4076-875D-08EF5F638999}"/>
                  </a:ext>
                </a:extLst>
              </p:cNvPr>
              <p:cNvSpPr/>
              <p:nvPr/>
            </p:nvSpPr>
            <p:spPr bwMode="auto">
              <a:xfrm>
                <a:off x="6065838" y="412750"/>
                <a:ext cx="255588" cy="219075"/>
              </a:xfrm>
              <a:custGeom>
                <a:avLst/>
                <a:gdLst>
                  <a:gd name="T0" fmla="*/ 17 w 99"/>
                  <a:gd name="T1" fmla="*/ 81 h 85"/>
                  <a:gd name="T2" fmla="*/ 3 w 99"/>
                  <a:gd name="T3" fmla="*/ 80 h 85"/>
                  <a:gd name="T4" fmla="*/ 5 w 99"/>
                  <a:gd name="T5" fmla="*/ 65 h 85"/>
                  <a:gd name="T6" fmla="*/ 81 w 99"/>
                  <a:gd name="T7" fmla="*/ 4 h 85"/>
                  <a:gd name="T8" fmla="*/ 95 w 99"/>
                  <a:gd name="T9" fmla="*/ 5 h 85"/>
                  <a:gd name="T10" fmla="*/ 93 w 99"/>
                  <a:gd name="T11" fmla="*/ 20 h 85"/>
                  <a:gd name="T12" fmla="*/ 17 w 99"/>
                  <a:gd name="T13" fmla="*/ 8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85">
                    <a:moveTo>
                      <a:pt x="17" y="81"/>
                    </a:moveTo>
                    <a:cubicBezTo>
                      <a:pt x="13" y="85"/>
                      <a:pt x="7" y="84"/>
                      <a:pt x="3" y="80"/>
                    </a:cubicBezTo>
                    <a:cubicBezTo>
                      <a:pt x="0" y="75"/>
                      <a:pt x="0" y="69"/>
                      <a:pt x="5" y="65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5" y="0"/>
                      <a:pt x="91" y="1"/>
                      <a:pt x="95" y="5"/>
                    </a:cubicBezTo>
                    <a:cubicBezTo>
                      <a:pt x="99" y="10"/>
                      <a:pt x="98" y="16"/>
                      <a:pt x="93" y="20"/>
                    </a:cubicBezTo>
                    <a:lnTo>
                      <a:pt x="17" y="8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ś1iďê">
                <a:extLst>
                  <a:ext uri="{FF2B5EF4-FFF2-40B4-BE49-F238E27FC236}">
                    <a16:creationId xmlns:a16="http://schemas.microsoft.com/office/drawing/2014/main" id="{ACA8268A-2108-4C38-91F5-8A8A116AACC1}"/>
                  </a:ext>
                </a:extLst>
              </p:cNvPr>
              <p:cNvSpPr/>
              <p:nvPr/>
            </p:nvSpPr>
            <p:spPr bwMode="auto">
              <a:xfrm>
                <a:off x="6065838" y="-3175"/>
                <a:ext cx="53975" cy="131763"/>
              </a:xfrm>
              <a:custGeom>
                <a:avLst/>
                <a:gdLst>
                  <a:gd name="T0" fmla="*/ 0 w 21"/>
                  <a:gd name="T1" fmla="*/ 10 h 51"/>
                  <a:gd name="T2" fmla="*/ 11 w 21"/>
                  <a:gd name="T3" fmla="*/ 0 h 51"/>
                  <a:gd name="T4" fmla="*/ 21 w 21"/>
                  <a:gd name="T5" fmla="*/ 10 h 51"/>
                  <a:gd name="T6" fmla="*/ 21 w 21"/>
                  <a:gd name="T7" fmla="*/ 40 h 51"/>
                  <a:gd name="T8" fmla="*/ 11 w 21"/>
                  <a:gd name="T9" fmla="*/ 51 h 51"/>
                  <a:gd name="T10" fmla="*/ 0 w 21"/>
                  <a:gd name="T11" fmla="*/ 40 h 51"/>
                  <a:gd name="T12" fmla="*/ 0 w 21"/>
                  <a:gd name="T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1">
                    <a:moveTo>
                      <a:pt x="0" y="10"/>
                    </a:move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6"/>
                      <a:pt x="16" y="51"/>
                      <a:pt x="11" y="51"/>
                    </a:cubicBezTo>
                    <a:cubicBezTo>
                      <a:pt x="5" y="51"/>
                      <a:pt x="0" y="46"/>
                      <a:pt x="0" y="4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1ïḓê">
                <a:extLst>
                  <a:ext uri="{FF2B5EF4-FFF2-40B4-BE49-F238E27FC236}">
                    <a16:creationId xmlns:a16="http://schemas.microsoft.com/office/drawing/2014/main" id="{B479FE65-4410-4172-9A34-ABAED73FB7D1}"/>
                  </a:ext>
                </a:extLst>
              </p:cNvPr>
              <p:cNvSpPr/>
              <p:nvPr/>
            </p:nvSpPr>
            <p:spPr bwMode="auto">
              <a:xfrm>
                <a:off x="6570663" y="574675"/>
                <a:ext cx="130175" cy="50800"/>
              </a:xfrm>
              <a:custGeom>
                <a:avLst/>
                <a:gdLst>
                  <a:gd name="T0" fmla="*/ 40 w 51"/>
                  <a:gd name="T1" fmla="*/ 0 h 20"/>
                  <a:gd name="T2" fmla="*/ 51 w 51"/>
                  <a:gd name="T3" fmla="*/ 10 h 20"/>
                  <a:gd name="T4" fmla="*/ 40 w 51"/>
                  <a:gd name="T5" fmla="*/ 20 h 20"/>
                  <a:gd name="T6" fmla="*/ 10 w 51"/>
                  <a:gd name="T7" fmla="*/ 20 h 20"/>
                  <a:gd name="T8" fmla="*/ 0 w 51"/>
                  <a:gd name="T9" fmla="*/ 10 h 20"/>
                  <a:gd name="T10" fmla="*/ 10 w 51"/>
                  <a:gd name="T11" fmla="*/ 0 h 20"/>
                  <a:gd name="T12" fmla="*/ 40 w 5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20">
                    <a:moveTo>
                      <a:pt x="40" y="0"/>
                    </a:moveTo>
                    <a:cubicBezTo>
                      <a:pt x="46" y="0"/>
                      <a:pt x="51" y="4"/>
                      <a:pt x="51" y="10"/>
                    </a:cubicBezTo>
                    <a:cubicBezTo>
                      <a:pt x="51" y="16"/>
                      <a:pt x="46" y="20"/>
                      <a:pt x="4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ṥḻïḋè">
                <a:extLst>
                  <a:ext uri="{FF2B5EF4-FFF2-40B4-BE49-F238E27FC236}">
                    <a16:creationId xmlns:a16="http://schemas.microsoft.com/office/drawing/2014/main" id="{4B3C2EBE-AF69-41E5-8E89-BB560E98F46A}"/>
                  </a:ext>
                </a:extLst>
              </p:cNvPr>
              <p:cNvSpPr/>
              <p:nvPr/>
            </p:nvSpPr>
            <p:spPr bwMode="auto">
              <a:xfrm>
                <a:off x="6069013" y="1074738"/>
                <a:ext cx="53975" cy="131763"/>
              </a:xfrm>
              <a:custGeom>
                <a:avLst/>
                <a:gdLst>
                  <a:gd name="T0" fmla="*/ 21 w 21"/>
                  <a:gd name="T1" fmla="*/ 41 h 51"/>
                  <a:gd name="T2" fmla="*/ 10 w 21"/>
                  <a:gd name="T3" fmla="*/ 51 h 51"/>
                  <a:gd name="T4" fmla="*/ 0 w 21"/>
                  <a:gd name="T5" fmla="*/ 41 h 51"/>
                  <a:gd name="T6" fmla="*/ 0 w 21"/>
                  <a:gd name="T7" fmla="*/ 10 h 51"/>
                  <a:gd name="T8" fmla="*/ 10 w 21"/>
                  <a:gd name="T9" fmla="*/ 0 h 51"/>
                  <a:gd name="T10" fmla="*/ 21 w 21"/>
                  <a:gd name="T11" fmla="*/ 10 h 51"/>
                  <a:gd name="T12" fmla="*/ 21 w 21"/>
                  <a:gd name="T13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1">
                    <a:moveTo>
                      <a:pt x="21" y="41"/>
                    </a:moveTo>
                    <a:cubicBezTo>
                      <a:pt x="21" y="46"/>
                      <a:pt x="16" y="51"/>
                      <a:pt x="10" y="51"/>
                    </a:cubicBezTo>
                    <a:cubicBezTo>
                      <a:pt x="5" y="51"/>
                      <a:pt x="0" y="46"/>
                      <a:pt x="0" y="4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lnTo>
                      <a:pt x="21" y="4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ṣľiḑè">
                <a:extLst>
                  <a:ext uri="{FF2B5EF4-FFF2-40B4-BE49-F238E27FC236}">
                    <a16:creationId xmlns:a16="http://schemas.microsoft.com/office/drawing/2014/main" id="{2C0E9956-6815-47E1-8374-FE538AC04B5B}"/>
                  </a:ext>
                </a:extLst>
              </p:cNvPr>
              <p:cNvSpPr/>
              <p:nvPr/>
            </p:nvSpPr>
            <p:spPr bwMode="auto">
              <a:xfrm>
                <a:off x="5487988" y="574675"/>
                <a:ext cx="131763" cy="53975"/>
              </a:xfrm>
              <a:custGeom>
                <a:avLst/>
                <a:gdLst>
                  <a:gd name="T0" fmla="*/ 11 w 51"/>
                  <a:gd name="T1" fmla="*/ 21 h 21"/>
                  <a:gd name="T2" fmla="*/ 0 w 51"/>
                  <a:gd name="T3" fmla="*/ 11 h 21"/>
                  <a:gd name="T4" fmla="*/ 11 w 51"/>
                  <a:gd name="T5" fmla="*/ 0 h 21"/>
                  <a:gd name="T6" fmla="*/ 41 w 51"/>
                  <a:gd name="T7" fmla="*/ 0 h 21"/>
                  <a:gd name="T8" fmla="*/ 51 w 51"/>
                  <a:gd name="T9" fmla="*/ 11 h 21"/>
                  <a:gd name="T10" fmla="*/ 41 w 51"/>
                  <a:gd name="T11" fmla="*/ 21 h 21"/>
                  <a:gd name="T12" fmla="*/ 11 w 51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21">
                    <a:moveTo>
                      <a:pt x="11" y="21"/>
                    </a:move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7" y="0"/>
                      <a:pt x="51" y="5"/>
                      <a:pt x="51" y="11"/>
                    </a:cubicBezTo>
                    <a:cubicBezTo>
                      <a:pt x="51" y="16"/>
                      <a:pt x="47" y="21"/>
                      <a:pt x="41" y="21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îṧļïḋé">
                <a:extLst>
                  <a:ext uri="{FF2B5EF4-FFF2-40B4-BE49-F238E27FC236}">
                    <a16:creationId xmlns:a16="http://schemas.microsoft.com/office/drawing/2014/main" id="{AA3D8589-BDDE-42D5-9831-5813890CE909}"/>
                  </a:ext>
                </a:extLst>
              </p:cNvPr>
              <p:cNvSpPr/>
              <p:nvPr/>
            </p:nvSpPr>
            <p:spPr bwMode="auto">
              <a:xfrm>
                <a:off x="6313488" y="69850"/>
                <a:ext cx="100013" cy="127000"/>
              </a:xfrm>
              <a:custGeom>
                <a:avLst/>
                <a:gdLst>
                  <a:gd name="T0" fmla="*/ 18 w 39"/>
                  <a:gd name="T1" fmla="*/ 7 h 50"/>
                  <a:gd name="T2" fmla="*/ 32 w 39"/>
                  <a:gd name="T3" fmla="*/ 3 h 50"/>
                  <a:gd name="T4" fmla="*/ 36 w 39"/>
                  <a:gd name="T5" fmla="*/ 17 h 50"/>
                  <a:gd name="T6" fmla="*/ 21 w 39"/>
                  <a:gd name="T7" fmla="*/ 43 h 50"/>
                  <a:gd name="T8" fmla="*/ 7 w 39"/>
                  <a:gd name="T9" fmla="*/ 47 h 50"/>
                  <a:gd name="T10" fmla="*/ 3 w 39"/>
                  <a:gd name="T11" fmla="*/ 33 h 50"/>
                  <a:gd name="T12" fmla="*/ 18 w 39"/>
                  <a:gd name="T13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0">
                    <a:moveTo>
                      <a:pt x="18" y="7"/>
                    </a:moveTo>
                    <a:cubicBezTo>
                      <a:pt x="21" y="2"/>
                      <a:pt x="28" y="0"/>
                      <a:pt x="32" y="3"/>
                    </a:cubicBezTo>
                    <a:cubicBezTo>
                      <a:pt x="37" y="6"/>
                      <a:pt x="39" y="12"/>
                      <a:pt x="36" y="1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18" y="48"/>
                      <a:pt x="12" y="50"/>
                      <a:pt x="7" y="47"/>
                    </a:cubicBezTo>
                    <a:cubicBezTo>
                      <a:pt x="2" y="44"/>
                      <a:pt x="0" y="38"/>
                      <a:pt x="3" y="33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$ľiďè">
                <a:extLst>
                  <a:ext uri="{FF2B5EF4-FFF2-40B4-BE49-F238E27FC236}">
                    <a16:creationId xmlns:a16="http://schemas.microsoft.com/office/drawing/2014/main" id="{0D2150C7-3975-4A76-BE2A-81A1E25D59C2}"/>
                  </a:ext>
                </a:extLst>
              </p:cNvPr>
              <p:cNvSpPr/>
              <p:nvPr/>
            </p:nvSpPr>
            <p:spPr bwMode="auto">
              <a:xfrm>
                <a:off x="6497638" y="820738"/>
                <a:ext cx="128588" cy="98425"/>
              </a:xfrm>
              <a:custGeom>
                <a:avLst/>
                <a:gdLst>
                  <a:gd name="T0" fmla="*/ 43 w 50"/>
                  <a:gd name="T1" fmla="*/ 18 h 38"/>
                  <a:gd name="T2" fmla="*/ 47 w 50"/>
                  <a:gd name="T3" fmla="*/ 32 h 38"/>
                  <a:gd name="T4" fmla="*/ 33 w 50"/>
                  <a:gd name="T5" fmla="*/ 35 h 38"/>
                  <a:gd name="T6" fmla="*/ 7 w 50"/>
                  <a:gd name="T7" fmla="*/ 20 h 38"/>
                  <a:gd name="T8" fmla="*/ 3 w 50"/>
                  <a:gd name="T9" fmla="*/ 6 h 38"/>
                  <a:gd name="T10" fmla="*/ 17 w 50"/>
                  <a:gd name="T11" fmla="*/ 3 h 38"/>
                  <a:gd name="T12" fmla="*/ 43 w 50"/>
                  <a:gd name="T13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3" y="18"/>
                    </a:moveTo>
                    <a:cubicBezTo>
                      <a:pt x="48" y="21"/>
                      <a:pt x="50" y="27"/>
                      <a:pt x="47" y="32"/>
                    </a:cubicBezTo>
                    <a:cubicBezTo>
                      <a:pt x="44" y="37"/>
                      <a:pt x="38" y="38"/>
                      <a:pt x="33" y="35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" y="17"/>
                      <a:pt x="0" y="11"/>
                      <a:pt x="3" y="6"/>
                    </a:cubicBezTo>
                    <a:cubicBezTo>
                      <a:pt x="6" y="1"/>
                      <a:pt x="12" y="0"/>
                      <a:pt x="17" y="3"/>
                    </a:cubicBezTo>
                    <a:lnTo>
                      <a:pt x="43" y="18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ïśľiḋè">
                <a:extLst>
                  <a:ext uri="{FF2B5EF4-FFF2-40B4-BE49-F238E27FC236}">
                    <a16:creationId xmlns:a16="http://schemas.microsoft.com/office/drawing/2014/main" id="{74A2B237-8B43-4734-BF61-C75FE7C8FC5C}"/>
                  </a:ext>
                </a:extLst>
              </p:cNvPr>
              <p:cNvSpPr/>
              <p:nvPr/>
            </p:nvSpPr>
            <p:spPr bwMode="auto">
              <a:xfrm>
                <a:off x="5775326" y="1004888"/>
                <a:ext cx="101600" cy="127000"/>
              </a:xfrm>
              <a:custGeom>
                <a:avLst/>
                <a:gdLst>
                  <a:gd name="T0" fmla="*/ 21 w 39"/>
                  <a:gd name="T1" fmla="*/ 43 h 49"/>
                  <a:gd name="T2" fmla="*/ 7 w 39"/>
                  <a:gd name="T3" fmla="*/ 46 h 49"/>
                  <a:gd name="T4" fmla="*/ 3 w 39"/>
                  <a:gd name="T5" fmla="*/ 33 h 49"/>
                  <a:gd name="T6" fmla="*/ 18 w 39"/>
                  <a:gd name="T7" fmla="*/ 6 h 49"/>
                  <a:gd name="T8" fmla="*/ 32 w 39"/>
                  <a:gd name="T9" fmla="*/ 2 h 49"/>
                  <a:gd name="T10" fmla="*/ 36 w 39"/>
                  <a:gd name="T11" fmla="*/ 16 h 49"/>
                  <a:gd name="T12" fmla="*/ 21 w 39"/>
                  <a:gd name="T13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21" y="43"/>
                    </a:moveTo>
                    <a:cubicBezTo>
                      <a:pt x="18" y="48"/>
                      <a:pt x="12" y="49"/>
                      <a:pt x="7" y="46"/>
                    </a:cubicBezTo>
                    <a:cubicBezTo>
                      <a:pt x="2" y="44"/>
                      <a:pt x="0" y="37"/>
                      <a:pt x="3" y="3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1"/>
                      <a:pt x="27" y="0"/>
                      <a:pt x="32" y="2"/>
                    </a:cubicBezTo>
                    <a:cubicBezTo>
                      <a:pt x="37" y="5"/>
                      <a:pt x="39" y="11"/>
                      <a:pt x="36" y="16"/>
                    </a:cubicBez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iṩľiḑe">
                <a:extLst>
                  <a:ext uri="{FF2B5EF4-FFF2-40B4-BE49-F238E27FC236}">
                    <a16:creationId xmlns:a16="http://schemas.microsoft.com/office/drawing/2014/main" id="{2E76F4F0-6BE1-4AA7-B25C-4F7AF9FE9281}"/>
                  </a:ext>
                </a:extLst>
              </p:cNvPr>
              <p:cNvSpPr/>
              <p:nvPr/>
            </p:nvSpPr>
            <p:spPr bwMode="auto">
              <a:xfrm>
                <a:off x="5562601" y="282575"/>
                <a:ext cx="128588" cy="100013"/>
              </a:xfrm>
              <a:custGeom>
                <a:avLst/>
                <a:gdLst>
                  <a:gd name="T0" fmla="*/ 7 w 50"/>
                  <a:gd name="T1" fmla="*/ 21 h 39"/>
                  <a:gd name="T2" fmla="*/ 3 w 50"/>
                  <a:gd name="T3" fmla="*/ 7 h 39"/>
                  <a:gd name="T4" fmla="*/ 17 w 50"/>
                  <a:gd name="T5" fmla="*/ 3 h 39"/>
                  <a:gd name="T6" fmla="*/ 43 w 50"/>
                  <a:gd name="T7" fmla="*/ 18 h 39"/>
                  <a:gd name="T8" fmla="*/ 47 w 50"/>
                  <a:gd name="T9" fmla="*/ 32 h 39"/>
                  <a:gd name="T10" fmla="*/ 33 w 50"/>
                  <a:gd name="T11" fmla="*/ 36 h 39"/>
                  <a:gd name="T12" fmla="*/ 7 w 50"/>
                  <a:gd name="T13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9">
                    <a:moveTo>
                      <a:pt x="7" y="21"/>
                    </a:moveTo>
                    <a:cubicBezTo>
                      <a:pt x="2" y="18"/>
                      <a:pt x="0" y="12"/>
                      <a:pt x="3" y="7"/>
                    </a:cubicBezTo>
                    <a:cubicBezTo>
                      <a:pt x="6" y="2"/>
                      <a:pt x="12" y="0"/>
                      <a:pt x="17" y="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8" y="21"/>
                      <a:pt x="50" y="27"/>
                      <a:pt x="47" y="32"/>
                    </a:cubicBezTo>
                    <a:cubicBezTo>
                      <a:pt x="44" y="37"/>
                      <a:pt x="38" y="39"/>
                      <a:pt x="33" y="36"/>
                    </a:cubicBez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iSḷiḋè">
                <a:extLst>
                  <a:ext uri="{FF2B5EF4-FFF2-40B4-BE49-F238E27FC236}">
                    <a16:creationId xmlns:a16="http://schemas.microsoft.com/office/drawing/2014/main" id="{00A42ADF-87C2-4C8F-9F9E-97C004F42CDB}"/>
                  </a:ext>
                </a:extLst>
              </p:cNvPr>
              <p:cNvSpPr/>
              <p:nvPr/>
            </p:nvSpPr>
            <p:spPr bwMode="auto">
              <a:xfrm>
                <a:off x="6497638" y="282575"/>
                <a:ext cx="128588" cy="96838"/>
              </a:xfrm>
              <a:custGeom>
                <a:avLst/>
                <a:gdLst>
                  <a:gd name="T0" fmla="*/ 33 w 50"/>
                  <a:gd name="T1" fmla="*/ 2 h 38"/>
                  <a:gd name="T2" fmla="*/ 47 w 50"/>
                  <a:gd name="T3" fmla="*/ 6 h 38"/>
                  <a:gd name="T4" fmla="*/ 43 w 50"/>
                  <a:gd name="T5" fmla="*/ 20 h 38"/>
                  <a:gd name="T6" fmla="*/ 17 w 50"/>
                  <a:gd name="T7" fmla="*/ 35 h 38"/>
                  <a:gd name="T8" fmla="*/ 3 w 50"/>
                  <a:gd name="T9" fmla="*/ 32 h 38"/>
                  <a:gd name="T10" fmla="*/ 6 w 50"/>
                  <a:gd name="T11" fmla="*/ 18 h 38"/>
                  <a:gd name="T12" fmla="*/ 33 w 50"/>
                  <a:gd name="T1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33" y="2"/>
                    </a:moveTo>
                    <a:cubicBezTo>
                      <a:pt x="38" y="0"/>
                      <a:pt x="44" y="1"/>
                      <a:pt x="47" y="6"/>
                    </a:cubicBezTo>
                    <a:cubicBezTo>
                      <a:pt x="50" y="11"/>
                      <a:pt x="48" y="17"/>
                      <a:pt x="43" y="20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2" y="38"/>
                      <a:pt x="6" y="37"/>
                      <a:pt x="3" y="32"/>
                    </a:cubicBezTo>
                    <a:cubicBezTo>
                      <a:pt x="0" y="27"/>
                      <a:pt x="2" y="21"/>
                      <a:pt x="6" y="18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ŝḷïḍe">
                <a:extLst>
                  <a:ext uri="{FF2B5EF4-FFF2-40B4-BE49-F238E27FC236}">
                    <a16:creationId xmlns:a16="http://schemas.microsoft.com/office/drawing/2014/main" id="{AD48CD87-E2C1-4630-9255-54EFAE65447D}"/>
                  </a:ext>
                </a:extLst>
              </p:cNvPr>
              <p:cNvSpPr/>
              <p:nvPr/>
            </p:nvSpPr>
            <p:spPr bwMode="auto">
              <a:xfrm>
                <a:off x="6315076" y="1003300"/>
                <a:ext cx="101600" cy="128588"/>
              </a:xfrm>
              <a:custGeom>
                <a:avLst/>
                <a:gdLst>
                  <a:gd name="T0" fmla="*/ 36 w 39"/>
                  <a:gd name="T1" fmla="*/ 33 h 50"/>
                  <a:gd name="T2" fmla="*/ 32 w 39"/>
                  <a:gd name="T3" fmla="*/ 47 h 50"/>
                  <a:gd name="T4" fmla="*/ 18 w 39"/>
                  <a:gd name="T5" fmla="*/ 43 h 50"/>
                  <a:gd name="T6" fmla="*/ 3 w 39"/>
                  <a:gd name="T7" fmla="*/ 17 h 50"/>
                  <a:gd name="T8" fmla="*/ 7 w 39"/>
                  <a:gd name="T9" fmla="*/ 3 h 50"/>
                  <a:gd name="T10" fmla="*/ 21 w 39"/>
                  <a:gd name="T11" fmla="*/ 7 h 50"/>
                  <a:gd name="T12" fmla="*/ 36 w 39"/>
                  <a:gd name="T13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0">
                    <a:moveTo>
                      <a:pt x="36" y="33"/>
                    </a:moveTo>
                    <a:cubicBezTo>
                      <a:pt x="39" y="38"/>
                      <a:pt x="37" y="44"/>
                      <a:pt x="32" y="47"/>
                    </a:cubicBezTo>
                    <a:cubicBezTo>
                      <a:pt x="27" y="50"/>
                      <a:pt x="21" y="48"/>
                      <a:pt x="18" y="43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2"/>
                      <a:pt x="2" y="6"/>
                      <a:pt x="7" y="3"/>
                    </a:cubicBezTo>
                    <a:cubicBezTo>
                      <a:pt x="11" y="0"/>
                      <a:pt x="18" y="2"/>
                      <a:pt x="21" y="7"/>
                    </a:cubicBez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íṧľíďè">
                <a:extLst>
                  <a:ext uri="{FF2B5EF4-FFF2-40B4-BE49-F238E27FC236}">
                    <a16:creationId xmlns:a16="http://schemas.microsoft.com/office/drawing/2014/main" id="{1B9B1302-0BD7-4350-8C04-E50C927F606E}"/>
                  </a:ext>
                </a:extLst>
              </p:cNvPr>
              <p:cNvSpPr/>
              <p:nvPr/>
            </p:nvSpPr>
            <p:spPr bwMode="auto">
              <a:xfrm>
                <a:off x="5562601" y="820738"/>
                <a:ext cx="128588" cy="100013"/>
              </a:xfrm>
              <a:custGeom>
                <a:avLst/>
                <a:gdLst>
                  <a:gd name="T0" fmla="*/ 17 w 50"/>
                  <a:gd name="T1" fmla="*/ 36 h 39"/>
                  <a:gd name="T2" fmla="*/ 3 w 50"/>
                  <a:gd name="T3" fmla="*/ 32 h 39"/>
                  <a:gd name="T4" fmla="*/ 7 w 50"/>
                  <a:gd name="T5" fmla="*/ 18 h 39"/>
                  <a:gd name="T6" fmla="*/ 33 w 50"/>
                  <a:gd name="T7" fmla="*/ 3 h 39"/>
                  <a:gd name="T8" fmla="*/ 47 w 50"/>
                  <a:gd name="T9" fmla="*/ 7 h 39"/>
                  <a:gd name="T10" fmla="*/ 44 w 50"/>
                  <a:gd name="T11" fmla="*/ 21 h 39"/>
                  <a:gd name="T12" fmla="*/ 17 w 50"/>
                  <a:gd name="T13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9">
                    <a:moveTo>
                      <a:pt x="17" y="36"/>
                    </a:moveTo>
                    <a:cubicBezTo>
                      <a:pt x="12" y="39"/>
                      <a:pt x="6" y="37"/>
                      <a:pt x="3" y="32"/>
                    </a:cubicBezTo>
                    <a:cubicBezTo>
                      <a:pt x="0" y="28"/>
                      <a:pt x="2" y="21"/>
                      <a:pt x="7" y="18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8" y="0"/>
                      <a:pt x="44" y="2"/>
                      <a:pt x="47" y="7"/>
                    </a:cubicBezTo>
                    <a:cubicBezTo>
                      <a:pt x="50" y="12"/>
                      <a:pt x="48" y="18"/>
                      <a:pt x="44" y="21"/>
                    </a:cubicBez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šļîďê">
                <a:extLst>
                  <a:ext uri="{FF2B5EF4-FFF2-40B4-BE49-F238E27FC236}">
                    <a16:creationId xmlns:a16="http://schemas.microsoft.com/office/drawing/2014/main" id="{E7627F83-A2EB-4432-BAFB-275BE1767FFF}"/>
                  </a:ext>
                </a:extLst>
              </p:cNvPr>
              <p:cNvSpPr/>
              <p:nvPr/>
            </p:nvSpPr>
            <p:spPr bwMode="auto">
              <a:xfrm>
                <a:off x="5773738" y="71438"/>
                <a:ext cx="100013" cy="125413"/>
              </a:xfrm>
              <a:custGeom>
                <a:avLst/>
                <a:gdLst>
                  <a:gd name="T0" fmla="*/ 3 w 39"/>
                  <a:gd name="T1" fmla="*/ 16 h 49"/>
                  <a:gd name="T2" fmla="*/ 7 w 39"/>
                  <a:gd name="T3" fmla="*/ 3 h 49"/>
                  <a:gd name="T4" fmla="*/ 21 w 39"/>
                  <a:gd name="T5" fmla="*/ 6 h 49"/>
                  <a:gd name="T6" fmla="*/ 36 w 39"/>
                  <a:gd name="T7" fmla="*/ 33 h 49"/>
                  <a:gd name="T8" fmla="*/ 32 w 39"/>
                  <a:gd name="T9" fmla="*/ 47 h 49"/>
                  <a:gd name="T10" fmla="*/ 18 w 39"/>
                  <a:gd name="T11" fmla="*/ 43 h 49"/>
                  <a:gd name="T12" fmla="*/ 3 w 39"/>
                  <a:gd name="T13" fmla="*/ 1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" y="16"/>
                    </a:moveTo>
                    <a:cubicBezTo>
                      <a:pt x="0" y="12"/>
                      <a:pt x="2" y="5"/>
                      <a:pt x="7" y="3"/>
                    </a:cubicBezTo>
                    <a:cubicBezTo>
                      <a:pt x="12" y="0"/>
                      <a:pt x="18" y="1"/>
                      <a:pt x="21" y="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7"/>
                      <a:pt x="37" y="44"/>
                      <a:pt x="32" y="47"/>
                    </a:cubicBezTo>
                    <a:cubicBezTo>
                      <a:pt x="28" y="49"/>
                      <a:pt x="21" y="48"/>
                      <a:pt x="18" y="43"/>
                    </a:cubicBez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0" name="ïŝlïďe">
              <a:extLst>
                <a:ext uri="{FF2B5EF4-FFF2-40B4-BE49-F238E27FC236}">
                  <a16:creationId xmlns:a16="http://schemas.microsoft.com/office/drawing/2014/main" id="{8A58E168-F953-4671-BD09-8EC974153F65}"/>
                </a:ext>
              </a:extLst>
            </p:cNvPr>
            <p:cNvSpPr/>
            <p:nvPr/>
          </p:nvSpPr>
          <p:spPr bwMode="auto">
            <a:xfrm>
              <a:off x="5189538" y="3459163"/>
              <a:ext cx="1357313" cy="1590675"/>
            </a:xfrm>
            <a:prstGeom prst="rect">
              <a:avLst/>
            </a:prstGeom>
            <a:solidFill>
              <a:srgbClr val="69D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ṩ1íḓe">
              <a:extLst>
                <a:ext uri="{FF2B5EF4-FFF2-40B4-BE49-F238E27FC236}">
                  <a16:creationId xmlns:a16="http://schemas.microsoft.com/office/drawing/2014/main" id="{2ED95234-CFFF-4EAB-85BB-0F6BB9CDCA73}"/>
                </a:ext>
              </a:extLst>
            </p:cNvPr>
            <p:cNvSpPr/>
            <p:nvPr/>
          </p:nvSpPr>
          <p:spPr bwMode="auto">
            <a:xfrm>
              <a:off x="3400426" y="6573838"/>
              <a:ext cx="5048250" cy="28733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1idè">
              <a:extLst>
                <a:ext uri="{FF2B5EF4-FFF2-40B4-BE49-F238E27FC236}">
                  <a16:creationId xmlns:a16="http://schemas.microsoft.com/office/drawing/2014/main" id="{43C237BA-9C6C-4BC9-90C4-0371D403C8D6}"/>
                </a:ext>
              </a:extLst>
            </p:cNvPr>
            <p:cNvSpPr/>
            <p:nvPr/>
          </p:nvSpPr>
          <p:spPr bwMode="auto">
            <a:xfrm>
              <a:off x="3578226" y="1706563"/>
              <a:ext cx="195263" cy="138113"/>
            </a:xfrm>
            <a:custGeom>
              <a:avLst/>
              <a:gdLst>
                <a:gd name="T0" fmla="*/ 60 w 76"/>
                <a:gd name="T1" fmla="*/ 31 h 54"/>
                <a:gd name="T2" fmla="*/ 72 w 76"/>
                <a:gd name="T3" fmla="*/ 20 h 54"/>
                <a:gd name="T4" fmla="*/ 28 w 76"/>
                <a:gd name="T5" fmla="*/ 2 h 54"/>
                <a:gd name="T6" fmla="*/ 1 w 76"/>
                <a:gd name="T7" fmla="*/ 29 h 54"/>
                <a:gd name="T8" fmla="*/ 27 w 76"/>
                <a:gd name="T9" fmla="*/ 37 h 54"/>
                <a:gd name="T10" fmla="*/ 32 w 76"/>
                <a:gd name="T11" fmla="*/ 37 h 54"/>
                <a:gd name="T12" fmla="*/ 41 w 76"/>
                <a:gd name="T13" fmla="*/ 45 h 54"/>
                <a:gd name="T14" fmla="*/ 63 w 76"/>
                <a:gd name="T15" fmla="*/ 52 h 54"/>
                <a:gd name="T16" fmla="*/ 60 w 76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">
                  <a:moveTo>
                    <a:pt x="60" y="31"/>
                  </a:moveTo>
                  <a:cubicBezTo>
                    <a:pt x="59" y="31"/>
                    <a:pt x="73" y="21"/>
                    <a:pt x="72" y="20"/>
                  </a:cubicBezTo>
                  <a:cubicBezTo>
                    <a:pt x="67" y="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8" y="52"/>
                    <a:pt x="27" y="37"/>
                  </a:cubicBezTo>
                  <a:cubicBezTo>
                    <a:pt x="30" y="33"/>
                    <a:pt x="29" y="34"/>
                    <a:pt x="32" y="37"/>
                  </a:cubicBezTo>
                  <a:cubicBezTo>
                    <a:pt x="35" y="39"/>
                    <a:pt x="38" y="42"/>
                    <a:pt x="41" y="45"/>
                  </a:cubicBezTo>
                  <a:cubicBezTo>
                    <a:pt x="47" y="50"/>
                    <a:pt x="55" y="54"/>
                    <a:pt x="63" y="52"/>
                  </a:cubicBezTo>
                  <a:cubicBezTo>
                    <a:pt x="76" y="50"/>
                    <a:pt x="74" y="28"/>
                    <a:pt x="60" y="3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ḻíďé">
              <a:extLst>
                <a:ext uri="{FF2B5EF4-FFF2-40B4-BE49-F238E27FC236}">
                  <a16:creationId xmlns:a16="http://schemas.microsoft.com/office/drawing/2014/main" id="{849AF35A-9112-427E-A4FB-37084EB118F9}"/>
                </a:ext>
              </a:extLst>
            </p:cNvPr>
            <p:cNvSpPr/>
            <p:nvPr/>
          </p:nvSpPr>
          <p:spPr bwMode="auto">
            <a:xfrm>
              <a:off x="3552826" y="1757363"/>
              <a:ext cx="195263" cy="138113"/>
            </a:xfrm>
            <a:custGeom>
              <a:avLst/>
              <a:gdLst>
                <a:gd name="T0" fmla="*/ 60 w 76"/>
                <a:gd name="T1" fmla="*/ 31 h 54"/>
                <a:gd name="T2" fmla="*/ 58 w 76"/>
                <a:gd name="T3" fmla="*/ 30 h 54"/>
                <a:gd name="T4" fmla="*/ 28 w 76"/>
                <a:gd name="T5" fmla="*/ 2 h 54"/>
                <a:gd name="T6" fmla="*/ 1 w 76"/>
                <a:gd name="T7" fmla="*/ 29 h 54"/>
                <a:gd name="T8" fmla="*/ 27 w 76"/>
                <a:gd name="T9" fmla="*/ 37 h 54"/>
                <a:gd name="T10" fmla="*/ 32 w 76"/>
                <a:gd name="T11" fmla="*/ 37 h 54"/>
                <a:gd name="T12" fmla="*/ 42 w 76"/>
                <a:gd name="T13" fmla="*/ 45 h 54"/>
                <a:gd name="T14" fmla="*/ 63 w 76"/>
                <a:gd name="T15" fmla="*/ 52 h 54"/>
                <a:gd name="T16" fmla="*/ 60 w 76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">
                  <a:moveTo>
                    <a:pt x="60" y="31"/>
                  </a:moveTo>
                  <a:cubicBezTo>
                    <a:pt x="59" y="31"/>
                    <a:pt x="59" y="31"/>
                    <a:pt x="58" y="30"/>
                  </a:cubicBezTo>
                  <a:cubicBezTo>
                    <a:pt x="53" y="1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9" y="52"/>
                    <a:pt x="27" y="37"/>
                  </a:cubicBezTo>
                  <a:cubicBezTo>
                    <a:pt x="30" y="33"/>
                    <a:pt x="29" y="34"/>
                    <a:pt x="32" y="37"/>
                  </a:cubicBezTo>
                  <a:cubicBezTo>
                    <a:pt x="35" y="39"/>
                    <a:pt x="38" y="42"/>
                    <a:pt x="42" y="45"/>
                  </a:cubicBezTo>
                  <a:cubicBezTo>
                    <a:pt x="47" y="50"/>
                    <a:pt x="55" y="54"/>
                    <a:pt x="63" y="52"/>
                  </a:cubicBezTo>
                  <a:cubicBezTo>
                    <a:pt x="76" y="49"/>
                    <a:pt x="74" y="28"/>
                    <a:pt x="60" y="3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šļiḓê">
              <a:extLst>
                <a:ext uri="{FF2B5EF4-FFF2-40B4-BE49-F238E27FC236}">
                  <a16:creationId xmlns:a16="http://schemas.microsoft.com/office/drawing/2014/main" id="{46219729-4FBC-4251-9F43-B61ABCD14F2D}"/>
                </a:ext>
              </a:extLst>
            </p:cNvPr>
            <p:cNvSpPr/>
            <p:nvPr/>
          </p:nvSpPr>
          <p:spPr bwMode="auto">
            <a:xfrm>
              <a:off x="3540126" y="1795463"/>
              <a:ext cx="195263" cy="136525"/>
            </a:xfrm>
            <a:custGeom>
              <a:avLst/>
              <a:gdLst>
                <a:gd name="T0" fmla="*/ 60 w 76"/>
                <a:gd name="T1" fmla="*/ 30 h 53"/>
                <a:gd name="T2" fmla="*/ 58 w 76"/>
                <a:gd name="T3" fmla="*/ 30 h 53"/>
                <a:gd name="T4" fmla="*/ 28 w 76"/>
                <a:gd name="T5" fmla="*/ 2 h 53"/>
                <a:gd name="T6" fmla="*/ 1 w 76"/>
                <a:gd name="T7" fmla="*/ 29 h 53"/>
                <a:gd name="T8" fmla="*/ 27 w 76"/>
                <a:gd name="T9" fmla="*/ 37 h 53"/>
                <a:gd name="T10" fmla="*/ 32 w 76"/>
                <a:gd name="T11" fmla="*/ 36 h 53"/>
                <a:gd name="T12" fmla="*/ 42 w 76"/>
                <a:gd name="T13" fmla="*/ 45 h 53"/>
                <a:gd name="T14" fmla="*/ 63 w 76"/>
                <a:gd name="T15" fmla="*/ 52 h 53"/>
                <a:gd name="T16" fmla="*/ 60 w 76"/>
                <a:gd name="T17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3">
                  <a:moveTo>
                    <a:pt x="60" y="30"/>
                  </a:moveTo>
                  <a:cubicBezTo>
                    <a:pt x="59" y="31"/>
                    <a:pt x="59" y="30"/>
                    <a:pt x="58" y="30"/>
                  </a:cubicBezTo>
                  <a:cubicBezTo>
                    <a:pt x="53" y="1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9" y="52"/>
                    <a:pt x="27" y="37"/>
                  </a:cubicBezTo>
                  <a:cubicBezTo>
                    <a:pt x="30" y="33"/>
                    <a:pt x="29" y="34"/>
                    <a:pt x="32" y="36"/>
                  </a:cubicBezTo>
                  <a:cubicBezTo>
                    <a:pt x="35" y="39"/>
                    <a:pt x="38" y="42"/>
                    <a:pt x="42" y="45"/>
                  </a:cubicBezTo>
                  <a:cubicBezTo>
                    <a:pt x="47" y="50"/>
                    <a:pt x="55" y="53"/>
                    <a:pt x="63" y="52"/>
                  </a:cubicBezTo>
                  <a:cubicBezTo>
                    <a:pt x="76" y="49"/>
                    <a:pt x="74" y="28"/>
                    <a:pt x="60" y="30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1ïdé">
              <a:extLst>
                <a:ext uri="{FF2B5EF4-FFF2-40B4-BE49-F238E27FC236}">
                  <a16:creationId xmlns:a16="http://schemas.microsoft.com/office/drawing/2014/main" id="{35082084-0DC9-4A83-8065-777D311ABD7D}"/>
                </a:ext>
              </a:extLst>
            </p:cNvPr>
            <p:cNvSpPr/>
            <p:nvPr/>
          </p:nvSpPr>
          <p:spPr bwMode="auto">
            <a:xfrm>
              <a:off x="7888288" y="1449388"/>
              <a:ext cx="234950" cy="225425"/>
            </a:xfrm>
            <a:custGeom>
              <a:avLst/>
              <a:gdLst>
                <a:gd name="T0" fmla="*/ 65 w 91"/>
                <a:gd name="T1" fmla="*/ 15 h 88"/>
                <a:gd name="T2" fmla="*/ 5 w 91"/>
                <a:gd name="T3" fmla="*/ 16 h 88"/>
                <a:gd name="T4" fmla="*/ 10 w 91"/>
                <a:gd name="T5" fmla="*/ 18 h 88"/>
                <a:gd name="T6" fmla="*/ 13 w 91"/>
                <a:gd name="T7" fmla="*/ 32 h 88"/>
                <a:gd name="T8" fmla="*/ 33 w 91"/>
                <a:gd name="T9" fmla="*/ 35 h 88"/>
                <a:gd name="T10" fmla="*/ 47 w 91"/>
                <a:gd name="T11" fmla="*/ 56 h 88"/>
                <a:gd name="T12" fmla="*/ 75 w 91"/>
                <a:gd name="T13" fmla="*/ 88 h 88"/>
                <a:gd name="T14" fmla="*/ 84 w 91"/>
                <a:gd name="T15" fmla="*/ 79 h 88"/>
                <a:gd name="T16" fmla="*/ 82 w 91"/>
                <a:gd name="T17" fmla="*/ 71 h 88"/>
                <a:gd name="T18" fmla="*/ 65 w 91"/>
                <a:gd name="T1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88">
                  <a:moveTo>
                    <a:pt x="65" y="15"/>
                  </a:moveTo>
                  <a:cubicBezTo>
                    <a:pt x="50" y="0"/>
                    <a:pt x="0" y="14"/>
                    <a:pt x="5" y="16"/>
                  </a:cubicBezTo>
                  <a:cubicBezTo>
                    <a:pt x="5" y="17"/>
                    <a:pt x="9" y="18"/>
                    <a:pt x="10" y="18"/>
                  </a:cubicBezTo>
                  <a:cubicBezTo>
                    <a:pt x="4" y="22"/>
                    <a:pt x="5" y="31"/>
                    <a:pt x="13" y="32"/>
                  </a:cubicBezTo>
                  <a:cubicBezTo>
                    <a:pt x="20" y="33"/>
                    <a:pt x="27" y="33"/>
                    <a:pt x="33" y="35"/>
                  </a:cubicBezTo>
                  <a:cubicBezTo>
                    <a:pt x="43" y="37"/>
                    <a:pt x="44" y="48"/>
                    <a:pt x="47" y="56"/>
                  </a:cubicBezTo>
                  <a:cubicBezTo>
                    <a:pt x="52" y="68"/>
                    <a:pt x="60" y="88"/>
                    <a:pt x="75" y="88"/>
                  </a:cubicBezTo>
                  <a:cubicBezTo>
                    <a:pt x="80" y="88"/>
                    <a:pt x="84" y="84"/>
                    <a:pt x="84" y="79"/>
                  </a:cubicBezTo>
                  <a:cubicBezTo>
                    <a:pt x="84" y="76"/>
                    <a:pt x="83" y="73"/>
                    <a:pt x="82" y="71"/>
                  </a:cubicBezTo>
                  <a:cubicBezTo>
                    <a:pt x="85" y="66"/>
                    <a:pt x="91" y="40"/>
                    <a:pt x="65" y="15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şḷîdê">
              <a:extLst>
                <a:ext uri="{FF2B5EF4-FFF2-40B4-BE49-F238E27FC236}">
                  <a16:creationId xmlns:a16="http://schemas.microsoft.com/office/drawing/2014/main" id="{04C77007-9EB5-44FC-8EEE-E5F49E5598C8}"/>
                </a:ext>
              </a:extLst>
            </p:cNvPr>
            <p:cNvSpPr/>
            <p:nvPr/>
          </p:nvSpPr>
          <p:spPr bwMode="auto">
            <a:xfrm>
              <a:off x="8472488" y="3556000"/>
              <a:ext cx="190500" cy="220663"/>
            </a:xfrm>
            <a:custGeom>
              <a:avLst/>
              <a:gdLst>
                <a:gd name="T0" fmla="*/ 73 w 74"/>
                <a:gd name="T1" fmla="*/ 13 h 86"/>
                <a:gd name="T2" fmla="*/ 31 w 74"/>
                <a:gd name="T3" fmla="*/ 14 h 86"/>
                <a:gd name="T4" fmla="*/ 18 w 74"/>
                <a:gd name="T5" fmla="*/ 33 h 86"/>
                <a:gd name="T6" fmla="*/ 13 w 74"/>
                <a:gd name="T7" fmla="*/ 57 h 86"/>
                <a:gd name="T8" fmla="*/ 25 w 74"/>
                <a:gd name="T9" fmla="*/ 77 h 86"/>
                <a:gd name="T10" fmla="*/ 40 w 74"/>
                <a:gd name="T11" fmla="*/ 42 h 86"/>
                <a:gd name="T12" fmla="*/ 73 w 74"/>
                <a:gd name="T13" fmla="*/ 19 h 86"/>
                <a:gd name="T14" fmla="*/ 73 w 74"/>
                <a:gd name="T15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64" y="0"/>
                    <a:pt x="42" y="6"/>
                    <a:pt x="31" y="14"/>
                  </a:cubicBezTo>
                  <a:cubicBezTo>
                    <a:pt x="25" y="19"/>
                    <a:pt x="21" y="26"/>
                    <a:pt x="18" y="33"/>
                  </a:cubicBezTo>
                  <a:cubicBezTo>
                    <a:pt x="16" y="39"/>
                    <a:pt x="19" y="53"/>
                    <a:pt x="13" y="57"/>
                  </a:cubicBezTo>
                  <a:cubicBezTo>
                    <a:pt x="0" y="65"/>
                    <a:pt x="12" y="86"/>
                    <a:pt x="25" y="77"/>
                  </a:cubicBezTo>
                  <a:cubicBezTo>
                    <a:pt x="38" y="68"/>
                    <a:pt x="38" y="57"/>
                    <a:pt x="40" y="42"/>
                  </a:cubicBezTo>
                  <a:cubicBezTo>
                    <a:pt x="43" y="23"/>
                    <a:pt x="61" y="28"/>
                    <a:pt x="73" y="19"/>
                  </a:cubicBezTo>
                  <a:cubicBezTo>
                    <a:pt x="74" y="17"/>
                    <a:pt x="74" y="15"/>
                    <a:pt x="73" y="13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ḻiḋê">
              <a:extLst>
                <a:ext uri="{FF2B5EF4-FFF2-40B4-BE49-F238E27FC236}">
                  <a16:creationId xmlns:a16="http://schemas.microsoft.com/office/drawing/2014/main" id="{91785F9D-62BD-41E6-99CA-C4B85B1EEBAA}"/>
                </a:ext>
              </a:extLst>
            </p:cNvPr>
            <p:cNvSpPr/>
            <p:nvPr/>
          </p:nvSpPr>
          <p:spPr bwMode="auto">
            <a:xfrm>
              <a:off x="5308601" y="1744663"/>
              <a:ext cx="1238250" cy="1914525"/>
            </a:xfrm>
            <a:custGeom>
              <a:avLst/>
              <a:gdLst>
                <a:gd name="T0" fmla="*/ 19 w 482"/>
                <a:gd name="T1" fmla="*/ 218 h 746"/>
                <a:gd name="T2" fmla="*/ 46 w 482"/>
                <a:gd name="T3" fmla="*/ 483 h 746"/>
                <a:gd name="T4" fmla="*/ 436 w 482"/>
                <a:gd name="T5" fmla="*/ 373 h 746"/>
                <a:gd name="T6" fmla="*/ 19 w 482"/>
                <a:gd name="T7" fmla="*/ 21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746">
                  <a:moveTo>
                    <a:pt x="19" y="218"/>
                  </a:moveTo>
                  <a:cubicBezTo>
                    <a:pt x="19" y="218"/>
                    <a:pt x="0" y="430"/>
                    <a:pt x="46" y="483"/>
                  </a:cubicBezTo>
                  <a:cubicBezTo>
                    <a:pt x="92" y="535"/>
                    <a:pt x="390" y="746"/>
                    <a:pt x="436" y="373"/>
                  </a:cubicBezTo>
                  <a:cubicBezTo>
                    <a:pt x="482" y="0"/>
                    <a:pt x="53" y="214"/>
                    <a:pt x="19" y="21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ṡḷidê">
              <a:extLst>
                <a:ext uri="{FF2B5EF4-FFF2-40B4-BE49-F238E27FC236}">
                  <a16:creationId xmlns:a16="http://schemas.microsoft.com/office/drawing/2014/main" id="{C87C217D-429D-41E5-8D79-F0A071F50016}"/>
                </a:ext>
              </a:extLst>
            </p:cNvPr>
            <p:cNvSpPr/>
            <p:nvPr/>
          </p:nvSpPr>
          <p:spPr bwMode="auto">
            <a:xfrm>
              <a:off x="4992688" y="1674813"/>
              <a:ext cx="1538288" cy="1139825"/>
            </a:xfrm>
            <a:custGeom>
              <a:avLst/>
              <a:gdLst>
                <a:gd name="T0" fmla="*/ 584 w 599"/>
                <a:gd name="T1" fmla="*/ 221 h 444"/>
                <a:gd name="T2" fmla="*/ 566 w 599"/>
                <a:gd name="T3" fmla="*/ 189 h 444"/>
                <a:gd name="T4" fmla="*/ 588 w 599"/>
                <a:gd name="T5" fmla="*/ 174 h 444"/>
                <a:gd name="T6" fmla="*/ 586 w 599"/>
                <a:gd name="T7" fmla="*/ 168 h 444"/>
                <a:gd name="T8" fmla="*/ 561 w 599"/>
                <a:gd name="T9" fmla="*/ 185 h 444"/>
                <a:gd name="T10" fmla="*/ 560 w 599"/>
                <a:gd name="T11" fmla="*/ 184 h 444"/>
                <a:gd name="T12" fmla="*/ 561 w 599"/>
                <a:gd name="T13" fmla="*/ 157 h 444"/>
                <a:gd name="T14" fmla="*/ 553 w 599"/>
                <a:gd name="T15" fmla="*/ 157 h 444"/>
                <a:gd name="T16" fmla="*/ 553 w 599"/>
                <a:gd name="T17" fmla="*/ 178 h 444"/>
                <a:gd name="T18" fmla="*/ 462 w 599"/>
                <a:gd name="T19" fmla="*/ 156 h 444"/>
                <a:gd name="T20" fmla="*/ 299 w 599"/>
                <a:gd name="T21" fmla="*/ 99 h 444"/>
                <a:gd name="T22" fmla="*/ 138 w 599"/>
                <a:gd name="T23" fmla="*/ 14 h 444"/>
                <a:gd name="T24" fmla="*/ 19 w 599"/>
                <a:gd name="T25" fmla="*/ 84 h 444"/>
                <a:gd name="T26" fmla="*/ 138 w 599"/>
                <a:gd name="T27" fmla="*/ 258 h 444"/>
                <a:gd name="T28" fmla="*/ 492 w 599"/>
                <a:gd name="T29" fmla="*/ 267 h 444"/>
                <a:gd name="T30" fmla="*/ 508 w 599"/>
                <a:gd name="T31" fmla="*/ 432 h 444"/>
                <a:gd name="T32" fmla="*/ 572 w 599"/>
                <a:gd name="T33" fmla="*/ 444 h 444"/>
                <a:gd name="T34" fmla="*/ 584 w 599"/>
                <a:gd name="T35" fmla="*/ 22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9" h="444">
                  <a:moveTo>
                    <a:pt x="584" y="221"/>
                  </a:moveTo>
                  <a:cubicBezTo>
                    <a:pt x="581" y="209"/>
                    <a:pt x="574" y="198"/>
                    <a:pt x="566" y="189"/>
                  </a:cubicBezTo>
                  <a:cubicBezTo>
                    <a:pt x="572" y="183"/>
                    <a:pt x="579" y="177"/>
                    <a:pt x="588" y="174"/>
                  </a:cubicBezTo>
                  <a:cubicBezTo>
                    <a:pt x="592" y="173"/>
                    <a:pt x="590" y="167"/>
                    <a:pt x="586" y="168"/>
                  </a:cubicBezTo>
                  <a:cubicBezTo>
                    <a:pt x="576" y="171"/>
                    <a:pt x="568" y="177"/>
                    <a:pt x="561" y="185"/>
                  </a:cubicBezTo>
                  <a:cubicBezTo>
                    <a:pt x="560" y="185"/>
                    <a:pt x="560" y="184"/>
                    <a:pt x="560" y="184"/>
                  </a:cubicBezTo>
                  <a:cubicBezTo>
                    <a:pt x="561" y="175"/>
                    <a:pt x="561" y="166"/>
                    <a:pt x="561" y="157"/>
                  </a:cubicBezTo>
                  <a:cubicBezTo>
                    <a:pt x="560" y="153"/>
                    <a:pt x="553" y="153"/>
                    <a:pt x="553" y="157"/>
                  </a:cubicBezTo>
                  <a:cubicBezTo>
                    <a:pt x="553" y="164"/>
                    <a:pt x="553" y="171"/>
                    <a:pt x="553" y="178"/>
                  </a:cubicBezTo>
                  <a:cubicBezTo>
                    <a:pt x="527" y="160"/>
                    <a:pt x="493" y="153"/>
                    <a:pt x="462" y="156"/>
                  </a:cubicBezTo>
                  <a:cubicBezTo>
                    <a:pt x="414" y="160"/>
                    <a:pt x="355" y="127"/>
                    <a:pt x="299" y="99"/>
                  </a:cubicBezTo>
                  <a:cubicBezTo>
                    <a:pt x="242" y="72"/>
                    <a:pt x="189" y="29"/>
                    <a:pt x="138" y="14"/>
                  </a:cubicBezTo>
                  <a:cubicBezTo>
                    <a:pt x="87" y="0"/>
                    <a:pt x="38" y="4"/>
                    <a:pt x="19" y="84"/>
                  </a:cubicBezTo>
                  <a:cubicBezTo>
                    <a:pt x="0" y="164"/>
                    <a:pt x="85" y="241"/>
                    <a:pt x="138" y="258"/>
                  </a:cubicBezTo>
                  <a:cubicBezTo>
                    <a:pt x="323" y="319"/>
                    <a:pt x="483" y="250"/>
                    <a:pt x="492" y="267"/>
                  </a:cubicBezTo>
                  <a:cubicBezTo>
                    <a:pt x="500" y="284"/>
                    <a:pt x="508" y="432"/>
                    <a:pt x="508" y="432"/>
                  </a:cubicBezTo>
                  <a:cubicBezTo>
                    <a:pt x="572" y="444"/>
                    <a:pt x="572" y="444"/>
                    <a:pt x="572" y="444"/>
                  </a:cubicBezTo>
                  <a:cubicBezTo>
                    <a:pt x="595" y="419"/>
                    <a:pt x="599" y="269"/>
                    <a:pt x="584" y="221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ṣḷïde">
              <a:extLst>
                <a:ext uri="{FF2B5EF4-FFF2-40B4-BE49-F238E27FC236}">
                  <a16:creationId xmlns:a16="http://schemas.microsoft.com/office/drawing/2014/main" id="{E445A362-2B22-4652-92DE-2D7E9191D25E}"/>
                </a:ext>
              </a:extLst>
            </p:cNvPr>
            <p:cNvSpPr/>
            <p:nvPr/>
          </p:nvSpPr>
          <p:spPr bwMode="auto">
            <a:xfrm>
              <a:off x="5611813" y="2614613"/>
              <a:ext cx="55563" cy="1825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ḷíḑè">
              <a:extLst>
                <a:ext uri="{FF2B5EF4-FFF2-40B4-BE49-F238E27FC236}">
                  <a16:creationId xmlns:a16="http://schemas.microsoft.com/office/drawing/2014/main" id="{EF148806-7A92-4D01-86DA-54DAFA12AEB0}"/>
                </a:ext>
              </a:extLst>
            </p:cNvPr>
            <p:cNvSpPr/>
            <p:nvPr/>
          </p:nvSpPr>
          <p:spPr bwMode="auto">
            <a:xfrm>
              <a:off x="5997576" y="2614613"/>
              <a:ext cx="58738" cy="1825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ḻíde">
              <a:extLst>
                <a:ext uri="{FF2B5EF4-FFF2-40B4-BE49-F238E27FC236}">
                  <a16:creationId xmlns:a16="http://schemas.microsoft.com/office/drawing/2014/main" id="{C5C273F2-4B87-4E3F-B493-40F176AC57A5}"/>
                </a:ext>
              </a:extLst>
            </p:cNvPr>
            <p:cNvSpPr/>
            <p:nvPr/>
          </p:nvSpPr>
          <p:spPr bwMode="auto">
            <a:xfrm>
              <a:off x="5449888" y="2436813"/>
              <a:ext cx="115888" cy="79375"/>
            </a:xfrm>
            <a:custGeom>
              <a:avLst/>
              <a:gdLst>
                <a:gd name="T0" fmla="*/ 41 w 45"/>
                <a:gd name="T1" fmla="*/ 2 h 31"/>
                <a:gd name="T2" fmla="*/ 2 w 45"/>
                <a:gd name="T3" fmla="*/ 26 h 31"/>
                <a:gd name="T4" fmla="*/ 6 w 45"/>
                <a:gd name="T5" fmla="*/ 28 h 31"/>
                <a:gd name="T6" fmla="*/ 41 w 45"/>
                <a:gd name="T7" fmla="*/ 7 h 31"/>
                <a:gd name="T8" fmla="*/ 41 w 45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1">
                  <a:moveTo>
                    <a:pt x="41" y="2"/>
                  </a:moveTo>
                  <a:cubicBezTo>
                    <a:pt x="24" y="0"/>
                    <a:pt x="8" y="10"/>
                    <a:pt x="2" y="26"/>
                  </a:cubicBezTo>
                  <a:cubicBezTo>
                    <a:pt x="0" y="28"/>
                    <a:pt x="4" y="31"/>
                    <a:pt x="6" y="28"/>
                  </a:cubicBezTo>
                  <a:cubicBezTo>
                    <a:pt x="13" y="14"/>
                    <a:pt x="26" y="9"/>
                    <a:pt x="41" y="7"/>
                  </a:cubicBezTo>
                  <a:cubicBezTo>
                    <a:pt x="45" y="7"/>
                    <a:pt x="45" y="2"/>
                    <a:pt x="41" y="2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1ïḍê">
              <a:extLst>
                <a:ext uri="{FF2B5EF4-FFF2-40B4-BE49-F238E27FC236}">
                  <a16:creationId xmlns:a16="http://schemas.microsoft.com/office/drawing/2014/main" id="{1039EF34-DED5-41FF-BEBC-738FA63760E8}"/>
                </a:ext>
              </a:extLst>
            </p:cNvPr>
            <p:cNvSpPr/>
            <p:nvPr/>
          </p:nvSpPr>
          <p:spPr bwMode="auto">
            <a:xfrm>
              <a:off x="6053138" y="2435225"/>
              <a:ext cx="115888" cy="79375"/>
            </a:xfrm>
            <a:custGeom>
              <a:avLst/>
              <a:gdLst>
                <a:gd name="T0" fmla="*/ 4 w 45"/>
                <a:gd name="T1" fmla="*/ 2 h 31"/>
                <a:gd name="T2" fmla="*/ 44 w 45"/>
                <a:gd name="T3" fmla="*/ 26 h 31"/>
                <a:gd name="T4" fmla="*/ 40 w 45"/>
                <a:gd name="T5" fmla="*/ 28 h 31"/>
                <a:gd name="T6" fmla="*/ 4 w 45"/>
                <a:gd name="T7" fmla="*/ 7 h 31"/>
                <a:gd name="T8" fmla="*/ 4 w 45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1">
                  <a:moveTo>
                    <a:pt x="4" y="2"/>
                  </a:moveTo>
                  <a:cubicBezTo>
                    <a:pt x="21" y="0"/>
                    <a:pt x="37" y="10"/>
                    <a:pt x="44" y="26"/>
                  </a:cubicBezTo>
                  <a:cubicBezTo>
                    <a:pt x="45" y="28"/>
                    <a:pt x="41" y="31"/>
                    <a:pt x="40" y="28"/>
                  </a:cubicBezTo>
                  <a:cubicBezTo>
                    <a:pt x="32" y="14"/>
                    <a:pt x="19" y="9"/>
                    <a:pt x="4" y="7"/>
                  </a:cubicBezTo>
                  <a:cubicBezTo>
                    <a:pt x="1" y="7"/>
                    <a:pt x="0" y="2"/>
                    <a:pt x="4" y="2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ŝļîḑè">
              <a:extLst>
                <a:ext uri="{FF2B5EF4-FFF2-40B4-BE49-F238E27FC236}">
                  <a16:creationId xmlns:a16="http://schemas.microsoft.com/office/drawing/2014/main" id="{4A4C87A5-37C4-4D08-8764-A063182F0E36}"/>
                </a:ext>
              </a:extLst>
            </p:cNvPr>
            <p:cNvSpPr/>
            <p:nvPr/>
          </p:nvSpPr>
          <p:spPr bwMode="auto">
            <a:xfrm>
              <a:off x="3536949" y="1641769"/>
              <a:ext cx="1743076" cy="1544637"/>
            </a:xfrm>
            <a:custGeom>
              <a:avLst/>
              <a:gdLst>
                <a:gd name="T0" fmla="*/ 656 w 678"/>
                <a:gd name="T1" fmla="*/ 561 h 602"/>
                <a:gd name="T2" fmla="*/ 560 w 678"/>
                <a:gd name="T3" fmla="*/ 495 h 602"/>
                <a:gd name="T4" fmla="*/ 482 w 678"/>
                <a:gd name="T5" fmla="*/ 425 h 602"/>
                <a:gd name="T6" fmla="*/ 355 w 678"/>
                <a:gd name="T7" fmla="*/ 257 h 602"/>
                <a:gd name="T8" fmla="*/ 241 w 678"/>
                <a:gd name="T9" fmla="*/ 80 h 602"/>
                <a:gd name="T10" fmla="*/ 153 w 678"/>
                <a:gd name="T11" fmla="*/ 27 h 602"/>
                <a:gd name="T12" fmla="*/ 41 w 678"/>
                <a:gd name="T13" fmla="*/ 11 h 602"/>
                <a:gd name="T14" fmla="*/ 51 w 678"/>
                <a:gd name="T15" fmla="*/ 88 h 602"/>
                <a:gd name="T16" fmla="*/ 214 w 678"/>
                <a:gd name="T17" fmla="*/ 171 h 602"/>
                <a:gd name="T18" fmla="*/ 323 w 678"/>
                <a:gd name="T19" fmla="*/ 354 h 602"/>
                <a:gd name="T20" fmla="*/ 465 w 678"/>
                <a:gd name="T21" fmla="*/ 509 h 602"/>
                <a:gd name="T22" fmla="*/ 557 w 678"/>
                <a:gd name="T23" fmla="*/ 566 h 602"/>
                <a:gd name="T24" fmla="*/ 651 w 678"/>
                <a:gd name="T25" fmla="*/ 601 h 602"/>
                <a:gd name="T26" fmla="*/ 656 w 678"/>
                <a:gd name="T27" fmla="*/ 56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8" h="602">
                  <a:moveTo>
                    <a:pt x="656" y="561"/>
                  </a:moveTo>
                  <a:cubicBezTo>
                    <a:pt x="622" y="551"/>
                    <a:pt x="588" y="517"/>
                    <a:pt x="560" y="495"/>
                  </a:cubicBezTo>
                  <a:cubicBezTo>
                    <a:pt x="532" y="473"/>
                    <a:pt x="506" y="451"/>
                    <a:pt x="482" y="425"/>
                  </a:cubicBezTo>
                  <a:cubicBezTo>
                    <a:pt x="434" y="375"/>
                    <a:pt x="389" y="317"/>
                    <a:pt x="355" y="257"/>
                  </a:cubicBezTo>
                  <a:cubicBezTo>
                    <a:pt x="320" y="195"/>
                    <a:pt x="291" y="130"/>
                    <a:pt x="241" y="80"/>
                  </a:cubicBezTo>
                  <a:cubicBezTo>
                    <a:pt x="216" y="55"/>
                    <a:pt x="186" y="37"/>
                    <a:pt x="153" y="27"/>
                  </a:cubicBezTo>
                  <a:cubicBezTo>
                    <a:pt x="122" y="18"/>
                    <a:pt x="72" y="0"/>
                    <a:pt x="41" y="11"/>
                  </a:cubicBezTo>
                  <a:cubicBezTo>
                    <a:pt x="0" y="26"/>
                    <a:pt x="5" y="88"/>
                    <a:pt x="51" y="88"/>
                  </a:cubicBezTo>
                  <a:cubicBezTo>
                    <a:pt x="117" y="89"/>
                    <a:pt x="175" y="117"/>
                    <a:pt x="214" y="171"/>
                  </a:cubicBezTo>
                  <a:cubicBezTo>
                    <a:pt x="256" y="228"/>
                    <a:pt x="281" y="296"/>
                    <a:pt x="323" y="354"/>
                  </a:cubicBezTo>
                  <a:cubicBezTo>
                    <a:pt x="363" y="409"/>
                    <a:pt x="412" y="465"/>
                    <a:pt x="465" y="509"/>
                  </a:cubicBezTo>
                  <a:cubicBezTo>
                    <a:pt x="493" y="532"/>
                    <a:pt x="526" y="549"/>
                    <a:pt x="557" y="566"/>
                  </a:cubicBezTo>
                  <a:cubicBezTo>
                    <a:pt x="587" y="582"/>
                    <a:pt x="617" y="599"/>
                    <a:pt x="651" y="601"/>
                  </a:cubicBezTo>
                  <a:cubicBezTo>
                    <a:pt x="674" y="602"/>
                    <a:pt x="678" y="567"/>
                    <a:pt x="656" y="56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ṥľiḓè">
              <a:extLst>
                <a:ext uri="{FF2B5EF4-FFF2-40B4-BE49-F238E27FC236}">
                  <a16:creationId xmlns:a16="http://schemas.microsoft.com/office/drawing/2014/main" id="{9AEDD0A8-3F30-45C5-96A5-3851EDBCA59E}"/>
                </a:ext>
              </a:extLst>
            </p:cNvPr>
            <p:cNvSpPr/>
            <p:nvPr/>
          </p:nvSpPr>
          <p:spPr bwMode="auto">
            <a:xfrm>
              <a:off x="3503613" y="2906713"/>
              <a:ext cx="1706563" cy="654050"/>
            </a:xfrm>
            <a:custGeom>
              <a:avLst/>
              <a:gdLst>
                <a:gd name="T0" fmla="*/ 640 w 664"/>
                <a:gd name="T1" fmla="*/ 216 h 255"/>
                <a:gd name="T2" fmla="*/ 614 w 664"/>
                <a:gd name="T3" fmla="*/ 201 h 255"/>
                <a:gd name="T4" fmla="*/ 580 w 664"/>
                <a:gd name="T5" fmla="*/ 183 h 255"/>
                <a:gd name="T6" fmla="*/ 492 w 664"/>
                <a:gd name="T7" fmla="*/ 145 h 255"/>
                <a:gd name="T8" fmla="*/ 322 w 664"/>
                <a:gd name="T9" fmla="*/ 72 h 255"/>
                <a:gd name="T10" fmla="*/ 148 w 664"/>
                <a:gd name="T11" fmla="*/ 12 h 255"/>
                <a:gd name="T12" fmla="*/ 59 w 664"/>
                <a:gd name="T13" fmla="*/ 14 h 255"/>
                <a:gd name="T14" fmla="*/ 48 w 664"/>
                <a:gd name="T15" fmla="*/ 98 h 255"/>
                <a:gd name="T16" fmla="*/ 136 w 664"/>
                <a:gd name="T17" fmla="*/ 92 h 255"/>
                <a:gd name="T18" fmla="*/ 313 w 664"/>
                <a:gd name="T19" fmla="*/ 145 h 255"/>
                <a:gd name="T20" fmla="*/ 487 w 664"/>
                <a:gd name="T21" fmla="*/ 211 h 255"/>
                <a:gd name="T22" fmla="*/ 581 w 664"/>
                <a:gd name="T23" fmla="*/ 236 h 255"/>
                <a:gd name="T24" fmla="*/ 645 w 664"/>
                <a:gd name="T25" fmla="*/ 249 h 255"/>
                <a:gd name="T26" fmla="*/ 640 w 664"/>
                <a:gd name="T27" fmla="*/ 2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255">
                  <a:moveTo>
                    <a:pt x="640" y="216"/>
                  </a:moveTo>
                  <a:cubicBezTo>
                    <a:pt x="632" y="215"/>
                    <a:pt x="621" y="205"/>
                    <a:pt x="614" y="201"/>
                  </a:cubicBezTo>
                  <a:cubicBezTo>
                    <a:pt x="604" y="193"/>
                    <a:pt x="592" y="188"/>
                    <a:pt x="580" y="183"/>
                  </a:cubicBezTo>
                  <a:cubicBezTo>
                    <a:pt x="551" y="169"/>
                    <a:pt x="521" y="159"/>
                    <a:pt x="492" y="145"/>
                  </a:cubicBezTo>
                  <a:cubicBezTo>
                    <a:pt x="436" y="119"/>
                    <a:pt x="381" y="92"/>
                    <a:pt x="322" y="72"/>
                  </a:cubicBezTo>
                  <a:cubicBezTo>
                    <a:pt x="264" y="51"/>
                    <a:pt x="208" y="24"/>
                    <a:pt x="148" y="12"/>
                  </a:cubicBezTo>
                  <a:cubicBezTo>
                    <a:pt x="89" y="0"/>
                    <a:pt x="119" y="17"/>
                    <a:pt x="59" y="14"/>
                  </a:cubicBezTo>
                  <a:cubicBezTo>
                    <a:pt x="11" y="11"/>
                    <a:pt x="0" y="91"/>
                    <a:pt x="48" y="98"/>
                  </a:cubicBezTo>
                  <a:cubicBezTo>
                    <a:pt x="107" y="107"/>
                    <a:pt x="77" y="83"/>
                    <a:pt x="136" y="92"/>
                  </a:cubicBezTo>
                  <a:cubicBezTo>
                    <a:pt x="197" y="102"/>
                    <a:pt x="254" y="128"/>
                    <a:pt x="313" y="145"/>
                  </a:cubicBezTo>
                  <a:cubicBezTo>
                    <a:pt x="373" y="163"/>
                    <a:pt x="428" y="190"/>
                    <a:pt x="487" y="211"/>
                  </a:cubicBezTo>
                  <a:cubicBezTo>
                    <a:pt x="518" y="222"/>
                    <a:pt x="550" y="227"/>
                    <a:pt x="581" y="236"/>
                  </a:cubicBezTo>
                  <a:cubicBezTo>
                    <a:pt x="603" y="242"/>
                    <a:pt x="621" y="255"/>
                    <a:pt x="645" y="249"/>
                  </a:cubicBezTo>
                  <a:cubicBezTo>
                    <a:pt x="664" y="244"/>
                    <a:pt x="658" y="218"/>
                    <a:pt x="640" y="216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$ḻîde">
              <a:extLst>
                <a:ext uri="{FF2B5EF4-FFF2-40B4-BE49-F238E27FC236}">
                  <a16:creationId xmlns:a16="http://schemas.microsoft.com/office/drawing/2014/main" id="{D347B867-63AB-4E11-A78A-C77AF44C1F8F}"/>
                </a:ext>
              </a:extLst>
            </p:cNvPr>
            <p:cNvSpPr/>
            <p:nvPr/>
          </p:nvSpPr>
          <p:spPr bwMode="auto">
            <a:xfrm>
              <a:off x="4151313" y="3543300"/>
              <a:ext cx="1228725" cy="609600"/>
            </a:xfrm>
            <a:custGeom>
              <a:avLst/>
              <a:gdLst>
                <a:gd name="T0" fmla="*/ 451 w 478"/>
                <a:gd name="T1" fmla="*/ 1 h 238"/>
                <a:gd name="T2" fmla="*/ 343 w 478"/>
                <a:gd name="T3" fmla="*/ 17 h 238"/>
                <a:gd name="T4" fmla="*/ 246 w 478"/>
                <a:gd name="T5" fmla="*/ 86 h 238"/>
                <a:gd name="T6" fmla="*/ 146 w 478"/>
                <a:gd name="T7" fmla="*/ 144 h 238"/>
                <a:gd name="T8" fmla="*/ 19 w 478"/>
                <a:gd name="T9" fmla="*/ 158 h 238"/>
                <a:gd name="T10" fmla="*/ 12 w 478"/>
                <a:gd name="T11" fmla="*/ 207 h 238"/>
                <a:gd name="T12" fmla="*/ 137 w 478"/>
                <a:gd name="T13" fmla="*/ 226 h 238"/>
                <a:gd name="T14" fmla="*/ 253 w 478"/>
                <a:gd name="T15" fmla="*/ 175 h 238"/>
                <a:gd name="T16" fmla="*/ 343 w 478"/>
                <a:gd name="T17" fmla="*/ 90 h 238"/>
                <a:gd name="T18" fmla="*/ 457 w 478"/>
                <a:gd name="T19" fmla="*/ 40 h 238"/>
                <a:gd name="T20" fmla="*/ 451 w 478"/>
                <a:gd name="T21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238">
                  <a:moveTo>
                    <a:pt x="451" y="1"/>
                  </a:moveTo>
                  <a:cubicBezTo>
                    <a:pt x="414" y="3"/>
                    <a:pt x="379" y="1"/>
                    <a:pt x="343" y="17"/>
                  </a:cubicBezTo>
                  <a:cubicBezTo>
                    <a:pt x="306" y="34"/>
                    <a:pt x="277" y="60"/>
                    <a:pt x="246" y="86"/>
                  </a:cubicBezTo>
                  <a:cubicBezTo>
                    <a:pt x="217" y="111"/>
                    <a:pt x="183" y="133"/>
                    <a:pt x="146" y="144"/>
                  </a:cubicBezTo>
                  <a:cubicBezTo>
                    <a:pt x="104" y="156"/>
                    <a:pt x="57" y="139"/>
                    <a:pt x="19" y="158"/>
                  </a:cubicBezTo>
                  <a:cubicBezTo>
                    <a:pt x="0" y="167"/>
                    <a:pt x="0" y="193"/>
                    <a:pt x="12" y="207"/>
                  </a:cubicBezTo>
                  <a:cubicBezTo>
                    <a:pt x="41" y="238"/>
                    <a:pt x="98" y="233"/>
                    <a:pt x="137" y="226"/>
                  </a:cubicBezTo>
                  <a:cubicBezTo>
                    <a:pt x="180" y="219"/>
                    <a:pt x="219" y="203"/>
                    <a:pt x="253" y="175"/>
                  </a:cubicBezTo>
                  <a:cubicBezTo>
                    <a:pt x="286" y="150"/>
                    <a:pt x="313" y="119"/>
                    <a:pt x="343" y="90"/>
                  </a:cubicBezTo>
                  <a:cubicBezTo>
                    <a:pt x="376" y="58"/>
                    <a:pt x="414" y="52"/>
                    <a:pt x="457" y="40"/>
                  </a:cubicBezTo>
                  <a:cubicBezTo>
                    <a:pt x="478" y="34"/>
                    <a:pt x="474" y="0"/>
                    <a:pt x="451" y="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ṥľîde">
              <a:extLst>
                <a:ext uri="{FF2B5EF4-FFF2-40B4-BE49-F238E27FC236}">
                  <a16:creationId xmlns:a16="http://schemas.microsoft.com/office/drawing/2014/main" id="{50935E6D-0D8A-43B6-ABB3-E1A931EF6F82}"/>
                </a:ext>
              </a:extLst>
            </p:cNvPr>
            <p:cNvSpPr/>
            <p:nvPr/>
          </p:nvSpPr>
          <p:spPr bwMode="auto">
            <a:xfrm>
              <a:off x="6827838" y="1498600"/>
              <a:ext cx="1238250" cy="1916113"/>
            </a:xfrm>
            <a:custGeom>
              <a:avLst/>
              <a:gdLst>
                <a:gd name="T0" fmla="*/ 427 w 482"/>
                <a:gd name="T1" fmla="*/ 1 h 747"/>
                <a:gd name="T2" fmla="*/ 362 w 482"/>
                <a:gd name="T3" fmla="*/ 33 h 747"/>
                <a:gd name="T4" fmla="*/ 270 w 482"/>
                <a:gd name="T5" fmla="*/ 101 h 747"/>
                <a:gd name="T6" fmla="*/ 171 w 482"/>
                <a:gd name="T7" fmla="*/ 281 h 747"/>
                <a:gd name="T8" fmla="*/ 146 w 482"/>
                <a:gd name="T9" fmla="*/ 513 h 747"/>
                <a:gd name="T10" fmla="*/ 111 w 482"/>
                <a:gd name="T11" fmla="*/ 622 h 747"/>
                <a:gd name="T12" fmla="*/ 24 w 482"/>
                <a:gd name="T13" fmla="*/ 700 h 747"/>
                <a:gd name="T14" fmla="*/ 34 w 482"/>
                <a:gd name="T15" fmla="*/ 738 h 747"/>
                <a:gd name="T16" fmla="*/ 102 w 482"/>
                <a:gd name="T17" fmla="*/ 694 h 747"/>
                <a:gd name="T18" fmla="*/ 165 w 482"/>
                <a:gd name="T19" fmla="*/ 621 h 747"/>
                <a:gd name="T20" fmla="*/ 216 w 482"/>
                <a:gd name="T21" fmla="*/ 402 h 747"/>
                <a:gd name="T22" fmla="*/ 276 w 482"/>
                <a:gd name="T23" fmla="*/ 190 h 747"/>
                <a:gd name="T24" fmla="*/ 362 w 482"/>
                <a:gd name="T25" fmla="*/ 116 h 747"/>
                <a:gd name="T26" fmla="*/ 408 w 482"/>
                <a:gd name="T27" fmla="*/ 89 h 747"/>
                <a:gd name="T28" fmla="*/ 422 w 482"/>
                <a:gd name="T29" fmla="*/ 81 h 747"/>
                <a:gd name="T30" fmla="*/ 417 w 482"/>
                <a:gd name="T31" fmla="*/ 75 h 747"/>
                <a:gd name="T32" fmla="*/ 427 w 482"/>
                <a:gd name="T33" fmla="*/ 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747">
                  <a:moveTo>
                    <a:pt x="427" y="1"/>
                  </a:moveTo>
                  <a:cubicBezTo>
                    <a:pt x="403" y="0"/>
                    <a:pt x="381" y="20"/>
                    <a:pt x="362" y="33"/>
                  </a:cubicBezTo>
                  <a:cubicBezTo>
                    <a:pt x="331" y="54"/>
                    <a:pt x="300" y="77"/>
                    <a:pt x="270" y="101"/>
                  </a:cubicBezTo>
                  <a:cubicBezTo>
                    <a:pt x="216" y="147"/>
                    <a:pt x="182" y="212"/>
                    <a:pt x="171" y="281"/>
                  </a:cubicBezTo>
                  <a:cubicBezTo>
                    <a:pt x="159" y="358"/>
                    <a:pt x="157" y="436"/>
                    <a:pt x="146" y="513"/>
                  </a:cubicBezTo>
                  <a:cubicBezTo>
                    <a:pt x="141" y="550"/>
                    <a:pt x="132" y="589"/>
                    <a:pt x="111" y="622"/>
                  </a:cubicBezTo>
                  <a:cubicBezTo>
                    <a:pt x="93" y="650"/>
                    <a:pt x="56" y="688"/>
                    <a:pt x="24" y="700"/>
                  </a:cubicBezTo>
                  <a:cubicBezTo>
                    <a:pt x="0" y="708"/>
                    <a:pt x="10" y="747"/>
                    <a:pt x="34" y="738"/>
                  </a:cubicBezTo>
                  <a:cubicBezTo>
                    <a:pt x="59" y="730"/>
                    <a:pt x="82" y="711"/>
                    <a:pt x="102" y="694"/>
                  </a:cubicBezTo>
                  <a:cubicBezTo>
                    <a:pt x="127" y="673"/>
                    <a:pt x="149" y="650"/>
                    <a:pt x="165" y="621"/>
                  </a:cubicBezTo>
                  <a:cubicBezTo>
                    <a:pt x="202" y="555"/>
                    <a:pt x="206" y="475"/>
                    <a:pt x="216" y="402"/>
                  </a:cubicBezTo>
                  <a:cubicBezTo>
                    <a:pt x="227" y="328"/>
                    <a:pt x="228" y="251"/>
                    <a:pt x="276" y="190"/>
                  </a:cubicBezTo>
                  <a:cubicBezTo>
                    <a:pt x="300" y="160"/>
                    <a:pt x="330" y="137"/>
                    <a:pt x="362" y="116"/>
                  </a:cubicBezTo>
                  <a:cubicBezTo>
                    <a:pt x="377" y="106"/>
                    <a:pt x="392" y="97"/>
                    <a:pt x="408" y="89"/>
                  </a:cubicBezTo>
                  <a:cubicBezTo>
                    <a:pt x="412" y="86"/>
                    <a:pt x="417" y="83"/>
                    <a:pt x="422" y="81"/>
                  </a:cubicBezTo>
                  <a:cubicBezTo>
                    <a:pt x="434" y="74"/>
                    <a:pt x="432" y="78"/>
                    <a:pt x="417" y="75"/>
                  </a:cubicBezTo>
                  <a:cubicBezTo>
                    <a:pt x="472" y="86"/>
                    <a:pt x="482" y="3"/>
                    <a:pt x="427" y="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lîḑe">
              <a:extLst>
                <a:ext uri="{FF2B5EF4-FFF2-40B4-BE49-F238E27FC236}">
                  <a16:creationId xmlns:a16="http://schemas.microsoft.com/office/drawing/2014/main" id="{F26FCE1B-F3BB-4A9B-A331-1E77C236D858}"/>
                </a:ext>
              </a:extLst>
            </p:cNvPr>
            <p:cNvSpPr/>
            <p:nvPr/>
          </p:nvSpPr>
          <p:spPr bwMode="auto">
            <a:xfrm>
              <a:off x="6724651" y="2578100"/>
              <a:ext cx="1778000" cy="1149350"/>
            </a:xfrm>
            <a:custGeom>
              <a:avLst/>
              <a:gdLst>
                <a:gd name="T0" fmla="*/ 599 w 692"/>
                <a:gd name="T1" fmla="*/ 42 h 448"/>
                <a:gd name="T2" fmla="*/ 554 w 692"/>
                <a:gd name="T3" fmla="*/ 109 h 448"/>
                <a:gd name="T4" fmla="*/ 499 w 692"/>
                <a:gd name="T5" fmla="*/ 188 h 448"/>
                <a:gd name="T6" fmla="*/ 367 w 692"/>
                <a:gd name="T7" fmla="*/ 297 h 448"/>
                <a:gd name="T8" fmla="*/ 287 w 692"/>
                <a:gd name="T9" fmla="*/ 334 h 448"/>
                <a:gd name="T10" fmla="*/ 200 w 692"/>
                <a:gd name="T11" fmla="*/ 363 h 448"/>
                <a:gd name="T12" fmla="*/ 36 w 692"/>
                <a:gd name="T13" fmla="*/ 397 h 448"/>
                <a:gd name="T14" fmla="*/ 26 w 692"/>
                <a:gd name="T15" fmla="*/ 436 h 448"/>
                <a:gd name="T16" fmla="*/ 197 w 692"/>
                <a:gd name="T17" fmla="*/ 428 h 448"/>
                <a:gd name="T18" fmla="*/ 398 w 692"/>
                <a:gd name="T19" fmla="*/ 369 h 448"/>
                <a:gd name="T20" fmla="*/ 551 w 692"/>
                <a:gd name="T21" fmla="*/ 253 h 448"/>
                <a:gd name="T22" fmla="*/ 614 w 692"/>
                <a:gd name="T23" fmla="*/ 170 h 448"/>
                <a:gd name="T24" fmla="*/ 676 w 692"/>
                <a:gd name="T25" fmla="*/ 75 h 448"/>
                <a:gd name="T26" fmla="*/ 599 w 692"/>
                <a:gd name="T27" fmla="*/ 4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2" h="448">
                  <a:moveTo>
                    <a:pt x="599" y="42"/>
                  </a:moveTo>
                  <a:cubicBezTo>
                    <a:pt x="587" y="66"/>
                    <a:pt x="569" y="87"/>
                    <a:pt x="554" y="109"/>
                  </a:cubicBezTo>
                  <a:cubicBezTo>
                    <a:pt x="536" y="135"/>
                    <a:pt x="520" y="163"/>
                    <a:pt x="499" y="188"/>
                  </a:cubicBezTo>
                  <a:cubicBezTo>
                    <a:pt x="463" y="233"/>
                    <a:pt x="416" y="266"/>
                    <a:pt x="367" y="297"/>
                  </a:cubicBezTo>
                  <a:cubicBezTo>
                    <a:pt x="341" y="313"/>
                    <a:pt x="316" y="327"/>
                    <a:pt x="287" y="334"/>
                  </a:cubicBezTo>
                  <a:cubicBezTo>
                    <a:pt x="257" y="342"/>
                    <a:pt x="229" y="352"/>
                    <a:pt x="200" y="363"/>
                  </a:cubicBezTo>
                  <a:cubicBezTo>
                    <a:pt x="150" y="383"/>
                    <a:pt x="91" y="404"/>
                    <a:pt x="36" y="397"/>
                  </a:cubicBezTo>
                  <a:cubicBezTo>
                    <a:pt x="11" y="393"/>
                    <a:pt x="0" y="430"/>
                    <a:pt x="26" y="436"/>
                  </a:cubicBezTo>
                  <a:cubicBezTo>
                    <a:pt x="82" y="448"/>
                    <a:pt x="142" y="439"/>
                    <a:pt x="197" y="428"/>
                  </a:cubicBezTo>
                  <a:cubicBezTo>
                    <a:pt x="265" y="414"/>
                    <a:pt x="336" y="400"/>
                    <a:pt x="398" y="369"/>
                  </a:cubicBezTo>
                  <a:cubicBezTo>
                    <a:pt x="455" y="341"/>
                    <a:pt x="508" y="299"/>
                    <a:pt x="551" y="253"/>
                  </a:cubicBezTo>
                  <a:cubicBezTo>
                    <a:pt x="575" y="228"/>
                    <a:pt x="594" y="198"/>
                    <a:pt x="614" y="170"/>
                  </a:cubicBezTo>
                  <a:cubicBezTo>
                    <a:pt x="635" y="140"/>
                    <a:pt x="664" y="110"/>
                    <a:pt x="676" y="75"/>
                  </a:cubicBezTo>
                  <a:cubicBezTo>
                    <a:pt x="692" y="29"/>
                    <a:pt x="621" y="0"/>
                    <a:pt x="599" y="42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$1ïḋè">
              <a:extLst>
                <a:ext uri="{FF2B5EF4-FFF2-40B4-BE49-F238E27FC236}">
                  <a16:creationId xmlns:a16="http://schemas.microsoft.com/office/drawing/2014/main" id="{8A293DDA-1E5C-4C79-A799-8C91E491736E}"/>
                </a:ext>
              </a:extLst>
            </p:cNvPr>
            <p:cNvSpPr/>
            <p:nvPr/>
          </p:nvSpPr>
          <p:spPr bwMode="auto">
            <a:xfrm>
              <a:off x="6767513" y="3581400"/>
              <a:ext cx="2016125" cy="669925"/>
            </a:xfrm>
            <a:custGeom>
              <a:avLst/>
              <a:gdLst>
                <a:gd name="T0" fmla="*/ 681 w 784"/>
                <a:gd name="T1" fmla="*/ 38 h 261"/>
                <a:gd name="T2" fmla="*/ 559 w 784"/>
                <a:gd name="T3" fmla="*/ 126 h 261"/>
                <a:gd name="T4" fmla="*/ 392 w 784"/>
                <a:gd name="T5" fmla="*/ 181 h 261"/>
                <a:gd name="T6" fmla="*/ 223 w 784"/>
                <a:gd name="T7" fmla="*/ 174 h 261"/>
                <a:gd name="T8" fmla="*/ 142 w 784"/>
                <a:gd name="T9" fmla="*/ 151 h 261"/>
                <a:gd name="T10" fmla="*/ 42 w 784"/>
                <a:gd name="T11" fmla="*/ 128 h 261"/>
                <a:gd name="T12" fmla="*/ 30 w 784"/>
                <a:gd name="T13" fmla="*/ 174 h 261"/>
                <a:gd name="T14" fmla="*/ 127 w 784"/>
                <a:gd name="T15" fmla="*/ 204 h 261"/>
                <a:gd name="T16" fmla="*/ 214 w 784"/>
                <a:gd name="T17" fmla="*/ 240 h 261"/>
                <a:gd name="T18" fmla="*/ 402 w 784"/>
                <a:gd name="T19" fmla="*/ 256 h 261"/>
                <a:gd name="T20" fmla="*/ 592 w 784"/>
                <a:gd name="T21" fmla="*/ 203 h 261"/>
                <a:gd name="T22" fmla="*/ 668 w 784"/>
                <a:gd name="T23" fmla="*/ 154 h 261"/>
                <a:gd name="T24" fmla="*/ 742 w 784"/>
                <a:gd name="T25" fmla="*/ 100 h 261"/>
                <a:gd name="T26" fmla="*/ 681 w 784"/>
                <a:gd name="T27" fmla="*/ 3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4" h="261">
                  <a:moveTo>
                    <a:pt x="681" y="38"/>
                  </a:moveTo>
                  <a:cubicBezTo>
                    <a:pt x="645" y="72"/>
                    <a:pt x="601" y="102"/>
                    <a:pt x="559" y="126"/>
                  </a:cubicBezTo>
                  <a:cubicBezTo>
                    <a:pt x="509" y="156"/>
                    <a:pt x="450" y="173"/>
                    <a:pt x="392" y="181"/>
                  </a:cubicBezTo>
                  <a:cubicBezTo>
                    <a:pt x="335" y="189"/>
                    <a:pt x="279" y="186"/>
                    <a:pt x="223" y="174"/>
                  </a:cubicBezTo>
                  <a:cubicBezTo>
                    <a:pt x="195" y="168"/>
                    <a:pt x="169" y="158"/>
                    <a:pt x="142" y="151"/>
                  </a:cubicBezTo>
                  <a:cubicBezTo>
                    <a:pt x="109" y="143"/>
                    <a:pt x="75" y="137"/>
                    <a:pt x="42" y="128"/>
                  </a:cubicBezTo>
                  <a:cubicBezTo>
                    <a:pt x="13" y="120"/>
                    <a:pt x="0" y="165"/>
                    <a:pt x="30" y="174"/>
                  </a:cubicBezTo>
                  <a:cubicBezTo>
                    <a:pt x="63" y="184"/>
                    <a:pt x="95" y="193"/>
                    <a:pt x="127" y="204"/>
                  </a:cubicBezTo>
                  <a:cubicBezTo>
                    <a:pt x="157" y="215"/>
                    <a:pt x="185" y="229"/>
                    <a:pt x="214" y="240"/>
                  </a:cubicBezTo>
                  <a:cubicBezTo>
                    <a:pt x="274" y="261"/>
                    <a:pt x="340" y="261"/>
                    <a:pt x="402" y="256"/>
                  </a:cubicBezTo>
                  <a:cubicBezTo>
                    <a:pt x="469" y="250"/>
                    <a:pt x="532" y="232"/>
                    <a:pt x="592" y="203"/>
                  </a:cubicBezTo>
                  <a:cubicBezTo>
                    <a:pt x="619" y="189"/>
                    <a:pt x="643" y="172"/>
                    <a:pt x="668" y="154"/>
                  </a:cubicBezTo>
                  <a:cubicBezTo>
                    <a:pt x="693" y="137"/>
                    <a:pt x="719" y="120"/>
                    <a:pt x="742" y="100"/>
                  </a:cubicBezTo>
                  <a:cubicBezTo>
                    <a:pt x="784" y="63"/>
                    <a:pt x="722" y="0"/>
                    <a:pt x="681" y="3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šlíḋe">
              <a:extLst>
                <a:ext uri="{FF2B5EF4-FFF2-40B4-BE49-F238E27FC236}">
                  <a16:creationId xmlns:a16="http://schemas.microsoft.com/office/drawing/2014/main" id="{570F8669-B74D-4A2B-B53F-7FDE8EC0C792}"/>
                </a:ext>
              </a:extLst>
            </p:cNvPr>
            <p:cNvSpPr/>
            <p:nvPr/>
          </p:nvSpPr>
          <p:spPr bwMode="auto">
            <a:xfrm>
              <a:off x="3494088" y="4454525"/>
              <a:ext cx="4718050" cy="204788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ļíḓê">
              <a:extLst>
                <a:ext uri="{FF2B5EF4-FFF2-40B4-BE49-F238E27FC236}">
                  <a16:creationId xmlns:a16="http://schemas.microsoft.com/office/drawing/2014/main" id="{8303B180-8DA3-48FE-B2A1-3AC04825EA0C}"/>
                </a:ext>
              </a:extLst>
            </p:cNvPr>
            <p:cNvSpPr/>
            <p:nvPr/>
          </p:nvSpPr>
          <p:spPr bwMode="auto">
            <a:xfrm>
              <a:off x="3822701" y="4659313"/>
              <a:ext cx="4071938" cy="2032000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şḻïḓê">
              <a:extLst>
                <a:ext uri="{FF2B5EF4-FFF2-40B4-BE49-F238E27FC236}">
                  <a16:creationId xmlns:a16="http://schemas.microsoft.com/office/drawing/2014/main" id="{8597CF7A-C066-44C8-A506-D9B1F1898902}"/>
                </a:ext>
              </a:extLst>
            </p:cNvPr>
            <p:cNvSpPr/>
            <p:nvPr/>
          </p:nvSpPr>
          <p:spPr bwMode="auto">
            <a:xfrm>
              <a:off x="3810001" y="4659313"/>
              <a:ext cx="4084638" cy="212725"/>
            </a:xfrm>
            <a:custGeom>
              <a:avLst/>
              <a:gdLst>
                <a:gd name="T0" fmla="*/ 2573 w 2573"/>
                <a:gd name="T1" fmla="*/ 134 h 134"/>
                <a:gd name="T2" fmla="*/ 0 w 2573"/>
                <a:gd name="T3" fmla="*/ 0 h 134"/>
                <a:gd name="T4" fmla="*/ 2573 w 2573"/>
                <a:gd name="T5" fmla="*/ 0 h 134"/>
                <a:gd name="T6" fmla="*/ 2573 w 2573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3" h="134">
                  <a:moveTo>
                    <a:pt x="2573" y="134"/>
                  </a:moveTo>
                  <a:lnTo>
                    <a:pt x="0" y="0"/>
                  </a:lnTo>
                  <a:lnTo>
                    <a:pt x="2573" y="0"/>
                  </a:lnTo>
                  <a:lnTo>
                    <a:pt x="257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ḷîḓé">
              <a:extLst>
                <a:ext uri="{FF2B5EF4-FFF2-40B4-BE49-F238E27FC236}">
                  <a16:creationId xmlns:a16="http://schemas.microsoft.com/office/drawing/2014/main" id="{D856074C-E2F5-477C-8A6C-9FFFC1CDFE02}"/>
                </a:ext>
              </a:extLst>
            </p:cNvPr>
            <p:cNvSpPr/>
            <p:nvPr/>
          </p:nvSpPr>
          <p:spPr bwMode="auto">
            <a:xfrm>
              <a:off x="4706938" y="2749550"/>
              <a:ext cx="2303463" cy="1457325"/>
            </a:xfrm>
            <a:custGeom>
              <a:avLst/>
              <a:gdLst>
                <a:gd name="T0" fmla="*/ 896 w 896"/>
                <a:gd name="T1" fmla="*/ 507 h 568"/>
                <a:gd name="T2" fmla="*/ 832 w 896"/>
                <a:gd name="T3" fmla="*/ 568 h 568"/>
                <a:gd name="T4" fmla="*/ 57 w 896"/>
                <a:gd name="T5" fmla="*/ 568 h 568"/>
                <a:gd name="T6" fmla="*/ 0 w 896"/>
                <a:gd name="T7" fmla="*/ 507 h 568"/>
                <a:gd name="T8" fmla="*/ 0 w 896"/>
                <a:gd name="T9" fmla="*/ 59 h 568"/>
                <a:gd name="T10" fmla="*/ 57 w 896"/>
                <a:gd name="T11" fmla="*/ 0 h 568"/>
                <a:gd name="T12" fmla="*/ 832 w 896"/>
                <a:gd name="T13" fmla="*/ 0 h 568"/>
                <a:gd name="T14" fmla="*/ 896 w 896"/>
                <a:gd name="T15" fmla="*/ 59 h 568"/>
                <a:gd name="T16" fmla="*/ 896 w 896"/>
                <a:gd name="T17" fmla="*/ 50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568">
                  <a:moveTo>
                    <a:pt x="896" y="507"/>
                  </a:moveTo>
                  <a:cubicBezTo>
                    <a:pt x="896" y="539"/>
                    <a:pt x="864" y="568"/>
                    <a:pt x="832" y="568"/>
                  </a:cubicBezTo>
                  <a:cubicBezTo>
                    <a:pt x="57" y="568"/>
                    <a:pt x="57" y="568"/>
                    <a:pt x="57" y="568"/>
                  </a:cubicBezTo>
                  <a:cubicBezTo>
                    <a:pt x="24" y="568"/>
                    <a:pt x="0" y="539"/>
                    <a:pt x="0" y="50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4" y="0"/>
                    <a:pt x="57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64" y="0"/>
                    <a:pt x="896" y="26"/>
                    <a:pt x="896" y="59"/>
                  </a:cubicBezTo>
                  <a:lnTo>
                    <a:pt x="896" y="507"/>
                  </a:lnTo>
                  <a:close/>
                </a:path>
              </a:pathLst>
            </a:cu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iśḻíḑè">
              <a:extLst>
                <a:ext uri="{FF2B5EF4-FFF2-40B4-BE49-F238E27FC236}">
                  <a16:creationId xmlns:a16="http://schemas.microsoft.com/office/drawing/2014/main" id="{AA527B7D-A3B2-43EC-88E8-5389A912FE92}"/>
                </a:ext>
              </a:extLst>
            </p:cNvPr>
            <p:cNvSpPr/>
            <p:nvPr/>
          </p:nvSpPr>
          <p:spPr bwMode="auto">
            <a:xfrm>
              <a:off x="5446713" y="4033838"/>
              <a:ext cx="822325" cy="450850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ṧ1îdè">
              <a:extLst>
                <a:ext uri="{FF2B5EF4-FFF2-40B4-BE49-F238E27FC236}">
                  <a16:creationId xmlns:a16="http://schemas.microsoft.com/office/drawing/2014/main" id="{B9474D43-597C-4482-8C15-D8CC0675D1C0}"/>
                </a:ext>
              </a:extLst>
            </p:cNvPr>
            <p:cNvSpPr/>
            <p:nvPr/>
          </p:nvSpPr>
          <p:spPr bwMode="auto">
            <a:xfrm>
              <a:off x="5241926" y="4340225"/>
              <a:ext cx="1212850" cy="144463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ŝlíḓe">
              <a:extLst>
                <a:ext uri="{FF2B5EF4-FFF2-40B4-BE49-F238E27FC236}">
                  <a16:creationId xmlns:a16="http://schemas.microsoft.com/office/drawing/2014/main" id="{025E1EE0-03B9-40A0-A905-F13CAD211D36}"/>
                </a:ext>
              </a:extLst>
            </p:cNvPr>
            <p:cNvSpPr/>
            <p:nvPr/>
          </p:nvSpPr>
          <p:spPr bwMode="auto">
            <a:xfrm>
              <a:off x="3540126" y="3946525"/>
              <a:ext cx="1014413" cy="212725"/>
            </a:xfrm>
            <a:custGeom>
              <a:avLst/>
              <a:gdLst>
                <a:gd name="T0" fmla="*/ 395 w 395"/>
                <a:gd name="T1" fmla="*/ 0 h 83"/>
                <a:gd name="T2" fmla="*/ 41 w 395"/>
                <a:gd name="T3" fmla="*/ 0 h 83"/>
                <a:gd name="T4" fmla="*/ 0 w 395"/>
                <a:gd name="T5" fmla="*/ 41 h 83"/>
                <a:gd name="T6" fmla="*/ 0 w 395"/>
                <a:gd name="T7" fmla="*/ 41 h 83"/>
                <a:gd name="T8" fmla="*/ 41 w 395"/>
                <a:gd name="T9" fmla="*/ 83 h 83"/>
                <a:gd name="T10" fmla="*/ 395 w 395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83">
                  <a:moveTo>
                    <a:pt x="39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395" y="83"/>
                    <a:pt x="395" y="83"/>
                    <a:pt x="395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ṩlíḑé">
              <a:extLst>
                <a:ext uri="{FF2B5EF4-FFF2-40B4-BE49-F238E27FC236}">
                  <a16:creationId xmlns:a16="http://schemas.microsoft.com/office/drawing/2014/main" id="{FABD7A0E-9F5D-43EF-A198-F4675B3201F2}"/>
                </a:ext>
              </a:extLst>
            </p:cNvPr>
            <p:cNvSpPr/>
            <p:nvPr/>
          </p:nvSpPr>
          <p:spPr bwMode="auto">
            <a:xfrm>
              <a:off x="3514726" y="3919538"/>
              <a:ext cx="1039813" cy="265113"/>
            </a:xfrm>
            <a:custGeom>
              <a:avLst/>
              <a:gdLst>
                <a:gd name="T0" fmla="*/ 405 w 405"/>
                <a:gd name="T1" fmla="*/ 0 h 103"/>
                <a:gd name="T2" fmla="*/ 51 w 405"/>
                <a:gd name="T3" fmla="*/ 0 h 103"/>
                <a:gd name="T4" fmla="*/ 15 w 405"/>
                <a:gd name="T5" fmla="*/ 15 h 103"/>
                <a:gd name="T6" fmla="*/ 0 w 405"/>
                <a:gd name="T7" fmla="*/ 51 h 103"/>
                <a:gd name="T8" fmla="*/ 0 w 405"/>
                <a:gd name="T9" fmla="*/ 51 h 103"/>
                <a:gd name="T10" fmla="*/ 15 w 405"/>
                <a:gd name="T11" fmla="*/ 88 h 103"/>
                <a:gd name="T12" fmla="*/ 51 w 405"/>
                <a:gd name="T13" fmla="*/ 103 h 103"/>
                <a:gd name="T14" fmla="*/ 405 w 405"/>
                <a:gd name="T15" fmla="*/ 103 h 103"/>
                <a:gd name="T16" fmla="*/ 405 w 405"/>
                <a:gd name="T17" fmla="*/ 83 h 103"/>
                <a:gd name="T18" fmla="*/ 51 w 405"/>
                <a:gd name="T19" fmla="*/ 83 h 103"/>
                <a:gd name="T20" fmla="*/ 29 w 405"/>
                <a:gd name="T21" fmla="*/ 74 h 103"/>
                <a:gd name="T22" fmla="*/ 20 w 405"/>
                <a:gd name="T23" fmla="*/ 51 h 103"/>
                <a:gd name="T24" fmla="*/ 20 w 405"/>
                <a:gd name="T25" fmla="*/ 51 h 103"/>
                <a:gd name="T26" fmla="*/ 29 w 405"/>
                <a:gd name="T27" fmla="*/ 29 h 103"/>
                <a:gd name="T28" fmla="*/ 51 w 405"/>
                <a:gd name="T29" fmla="*/ 20 h 103"/>
                <a:gd name="T30" fmla="*/ 405 w 405"/>
                <a:gd name="T31" fmla="*/ 20 h 103"/>
                <a:gd name="T32" fmla="*/ 405 w 405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103">
                  <a:moveTo>
                    <a:pt x="405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6" y="78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5" y="83"/>
                    <a:pt x="405" y="83"/>
                    <a:pt x="405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35" y="79"/>
                    <a:pt x="29" y="74"/>
                  </a:cubicBezTo>
                  <a:cubicBezTo>
                    <a:pt x="24" y="68"/>
                    <a:pt x="20" y="60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2"/>
                    <a:pt x="24" y="35"/>
                    <a:pt x="29" y="29"/>
                  </a:cubicBezTo>
                  <a:cubicBezTo>
                    <a:pt x="35" y="23"/>
                    <a:pt x="43" y="20"/>
                    <a:pt x="51" y="20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405" y="0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FD7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ṧľíḑè">
              <a:extLst>
                <a:ext uri="{FF2B5EF4-FFF2-40B4-BE49-F238E27FC236}">
                  <a16:creationId xmlns:a16="http://schemas.microsoft.com/office/drawing/2014/main" id="{4701C694-6293-4963-BDFF-450F0F326887}"/>
                </a:ext>
              </a:extLst>
            </p:cNvPr>
            <p:cNvSpPr/>
            <p:nvPr/>
          </p:nvSpPr>
          <p:spPr bwMode="auto">
            <a:xfrm>
              <a:off x="3556001" y="3459163"/>
              <a:ext cx="1014413" cy="212725"/>
            </a:xfrm>
            <a:custGeom>
              <a:avLst/>
              <a:gdLst>
                <a:gd name="T0" fmla="*/ 395 w 395"/>
                <a:gd name="T1" fmla="*/ 0 h 83"/>
                <a:gd name="T2" fmla="*/ 42 w 395"/>
                <a:gd name="T3" fmla="*/ 0 h 83"/>
                <a:gd name="T4" fmla="*/ 0 w 395"/>
                <a:gd name="T5" fmla="*/ 41 h 83"/>
                <a:gd name="T6" fmla="*/ 0 w 395"/>
                <a:gd name="T7" fmla="*/ 42 h 83"/>
                <a:gd name="T8" fmla="*/ 42 w 395"/>
                <a:gd name="T9" fmla="*/ 83 h 83"/>
                <a:gd name="T10" fmla="*/ 395 w 395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83">
                  <a:moveTo>
                    <a:pt x="39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4"/>
                    <a:pt x="19" y="83"/>
                    <a:pt x="42" y="83"/>
                  </a:cubicBezTo>
                  <a:cubicBezTo>
                    <a:pt x="395" y="83"/>
                    <a:pt x="395" y="83"/>
                    <a:pt x="395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ş1îḍe">
              <a:extLst>
                <a:ext uri="{FF2B5EF4-FFF2-40B4-BE49-F238E27FC236}">
                  <a16:creationId xmlns:a16="http://schemas.microsoft.com/office/drawing/2014/main" id="{28669E83-5260-4B73-9FD7-CDF690822626}"/>
                </a:ext>
              </a:extLst>
            </p:cNvPr>
            <p:cNvSpPr/>
            <p:nvPr/>
          </p:nvSpPr>
          <p:spPr bwMode="auto">
            <a:xfrm>
              <a:off x="3529013" y="3432175"/>
              <a:ext cx="1041400" cy="265113"/>
            </a:xfrm>
            <a:custGeom>
              <a:avLst/>
              <a:gdLst>
                <a:gd name="T0" fmla="*/ 405 w 405"/>
                <a:gd name="T1" fmla="*/ 0 h 103"/>
                <a:gd name="T2" fmla="*/ 52 w 405"/>
                <a:gd name="T3" fmla="*/ 0 h 103"/>
                <a:gd name="T4" fmla="*/ 15 w 405"/>
                <a:gd name="T5" fmla="*/ 15 h 103"/>
                <a:gd name="T6" fmla="*/ 0 w 405"/>
                <a:gd name="T7" fmla="*/ 51 h 103"/>
                <a:gd name="T8" fmla="*/ 0 w 405"/>
                <a:gd name="T9" fmla="*/ 52 h 103"/>
                <a:gd name="T10" fmla="*/ 15 w 405"/>
                <a:gd name="T11" fmla="*/ 88 h 103"/>
                <a:gd name="T12" fmla="*/ 52 w 405"/>
                <a:gd name="T13" fmla="*/ 103 h 103"/>
                <a:gd name="T14" fmla="*/ 405 w 405"/>
                <a:gd name="T15" fmla="*/ 103 h 103"/>
                <a:gd name="T16" fmla="*/ 405 w 405"/>
                <a:gd name="T17" fmla="*/ 83 h 103"/>
                <a:gd name="T18" fmla="*/ 52 w 405"/>
                <a:gd name="T19" fmla="*/ 83 h 103"/>
                <a:gd name="T20" fmla="*/ 30 w 405"/>
                <a:gd name="T21" fmla="*/ 74 h 103"/>
                <a:gd name="T22" fmla="*/ 20 w 405"/>
                <a:gd name="T23" fmla="*/ 52 h 103"/>
                <a:gd name="T24" fmla="*/ 20 w 405"/>
                <a:gd name="T25" fmla="*/ 51 h 103"/>
                <a:gd name="T26" fmla="*/ 30 w 405"/>
                <a:gd name="T27" fmla="*/ 29 h 103"/>
                <a:gd name="T28" fmla="*/ 52 w 405"/>
                <a:gd name="T29" fmla="*/ 20 h 103"/>
                <a:gd name="T30" fmla="*/ 405 w 405"/>
                <a:gd name="T31" fmla="*/ 20 h 103"/>
                <a:gd name="T32" fmla="*/ 405 w 405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103">
                  <a:moveTo>
                    <a:pt x="40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8" y="0"/>
                    <a:pt x="25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6" y="79"/>
                    <a:pt x="15" y="88"/>
                  </a:cubicBezTo>
                  <a:cubicBezTo>
                    <a:pt x="25" y="97"/>
                    <a:pt x="38" y="103"/>
                    <a:pt x="52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5" y="83"/>
                    <a:pt x="405" y="83"/>
                    <a:pt x="405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43" y="83"/>
                    <a:pt x="35" y="79"/>
                    <a:pt x="30" y="74"/>
                  </a:cubicBezTo>
                  <a:cubicBezTo>
                    <a:pt x="24" y="68"/>
                    <a:pt x="20" y="60"/>
                    <a:pt x="20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4" y="35"/>
                    <a:pt x="30" y="29"/>
                  </a:cubicBezTo>
                  <a:cubicBezTo>
                    <a:pt x="35" y="23"/>
                    <a:pt x="43" y="20"/>
                    <a:pt x="52" y="20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405" y="0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73B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ṣľiḋê">
              <a:extLst>
                <a:ext uri="{FF2B5EF4-FFF2-40B4-BE49-F238E27FC236}">
                  <a16:creationId xmlns:a16="http://schemas.microsoft.com/office/drawing/2014/main" id="{E2EEB1D0-CEE7-4CF8-8201-BECC5A39E3C5}"/>
                </a:ext>
              </a:extLst>
            </p:cNvPr>
            <p:cNvSpPr/>
            <p:nvPr/>
          </p:nvSpPr>
          <p:spPr bwMode="auto">
            <a:xfrm>
              <a:off x="3565526" y="4206875"/>
              <a:ext cx="1012825" cy="214313"/>
            </a:xfrm>
            <a:custGeom>
              <a:avLst/>
              <a:gdLst>
                <a:gd name="T0" fmla="*/ 394 w 394"/>
                <a:gd name="T1" fmla="*/ 0 h 83"/>
                <a:gd name="T2" fmla="*/ 41 w 394"/>
                <a:gd name="T3" fmla="*/ 0 h 83"/>
                <a:gd name="T4" fmla="*/ 0 w 394"/>
                <a:gd name="T5" fmla="*/ 41 h 83"/>
                <a:gd name="T6" fmla="*/ 0 w 394"/>
                <a:gd name="T7" fmla="*/ 42 h 83"/>
                <a:gd name="T8" fmla="*/ 41 w 394"/>
                <a:gd name="T9" fmla="*/ 83 h 83"/>
                <a:gd name="T10" fmla="*/ 394 w 394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83">
                  <a:moveTo>
                    <a:pt x="39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394" y="83"/>
                    <a:pt x="394" y="83"/>
                    <a:pt x="394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ṡḻîďe">
              <a:extLst>
                <a:ext uri="{FF2B5EF4-FFF2-40B4-BE49-F238E27FC236}">
                  <a16:creationId xmlns:a16="http://schemas.microsoft.com/office/drawing/2014/main" id="{7903EB8C-F83A-428D-AFFA-3507A32AE6E1}"/>
                </a:ext>
              </a:extLst>
            </p:cNvPr>
            <p:cNvSpPr/>
            <p:nvPr/>
          </p:nvSpPr>
          <p:spPr bwMode="auto">
            <a:xfrm>
              <a:off x="3540126" y="4181475"/>
              <a:ext cx="1038225" cy="265113"/>
            </a:xfrm>
            <a:custGeom>
              <a:avLst/>
              <a:gdLst>
                <a:gd name="T0" fmla="*/ 404 w 404"/>
                <a:gd name="T1" fmla="*/ 0 h 103"/>
                <a:gd name="T2" fmla="*/ 51 w 404"/>
                <a:gd name="T3" fmla="*/ 0 h 103"/>
                <a:gd name="T4" fmla="*/ 15 w 404"/>
                <a:gd name="T5" fmla="*/ 15 h 103"/>
                <a:gd name="T6" fmla="*/ 0 w 404"/>
                <a:gd name="T7" fmla="*/ 51 h 103"/>
                <a:gd name="T8" fmla="*/ 0 w 404"/>
                <a:gd name="T9" fmla="*/ 52 h 103"/>
                <a:gd name="T10" fmla="*/ 15 w 404"/>
                <a:gd name="T11" fmla="*/ 88 h 103"/>
                <a:gd name="T12" fmla="*/ 51 w 404"/>
                <a:gd name="T13" fmla="*/ 103 h 103"/>
                <a:gd name="T14" fmla="*/ 404 w 404"/>
                <a:gd name="T15" fmla="*/ 103 h 103"/>
                <a:gd name="T16" fmla="*/ 404 w 404"/>
                <a:gd name="T17" fmla="*/ 83 h 103"/>
                <a:gd name="T18" fmla="*/ 51 w 404"/>
                <a:gd name="T19" fmla="*/ 83 h 103"/>
                <a:gd name="T20" fmla="*/ 29 w 404"/>
                <a:gd name="T21" fmla="*/ 74 h 103"/>
                <a:gd name="T22" fmla="*/ 20 w 404"/>
                <a:gd name="T23" fmla="*/ 52 h 103"/>
                <a:gd name="T24" fmla="*/ 20 w 404"/>
                <a:gd name="T25" fmla="*/ 51 h 103"/>
                <a:gd name="T26" fmla="*/ 29 w 404"/>
                <a:gd name="T27" fmla="*/ 29 h 103"/>
                <a:gd name="T28" fmla="*/ 51 w 404"/>
                <a:gd name="T29" fmla="*/ 20 h 103"/>
                <a:gd name="T30" fmla="*/ 404 w 404"/>
                <a:gd name="T31" fmla="*/ 20 h 103"/>
                <a:gd name="T32" fmla="*/ 404 w 404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4" h="103">
                  <a:moveTo>
                    <a:pt x="40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5" y="24"/>
                    <a:pt x="0" y="3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5" y="79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4" y="103"/>
                    <a:pt x="404" y="103"/>
                    <a:pt x="404" y="103"/>
                  </a:cubicBezTo>
                  <a:cubicBezTo>
                    <a:pt x="404" y="83"/>
                    <a:pt x="404" y="83"/>
                    <a:pt x="404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2" y="83"/>
                    <a:pt x="35" y="79"/>
                    <a:pt x="29" y="74"/>
                  </a:cubicBezTo>
                  <a:cubicBezTo>
                    <a:pt x="23" y="68"/>
                    <a:pt x="20" y="60"/>
                    <a:pt x="20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3" y="35"/>
                    <a:pt x="29" y="29"/>
                  </a:cubicBezTo>
                  <a:cubicBezTo>
                    <a:pt x="35" y="23"/>
                    <a:pt x="42" y="20"/>
                    <a:pt x="51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şlîde">
              <a:extLst>
                <a:ext uri="{FF2B5EF4-FFF2-40B4-BE49-F238E27FC236}">
                  <a16:creationId xmlns:a16="http://schemas.microsoft.com/office/drawing/2014/main" id="{F636FCBD-7C46-421C-88FD-45FA9CAB81DA}"/>
                </a:ext>
              </a:extLst>
            </p:cNvPr>
            <p:cNvSpPr/>
            <p:nvPr/>
          </p:nvSpPr>
          <p:spPr bwMode="auto">
            <a:xfrm>
              <a:off x="3482976" y="3713163"/>
              <a:ext cx="1012825" cy="212725"/>
            </a:xfrm>
            <a:custGeom>
              <a:avLst/>
              <a:gdLst>
                <a:gd name="T0" fmla="*/ 394 w 394"/>
                <a:gd name="T1" fmla="*/ 0 h 83"/>
                <a:gd name="T2" fmla="*/ 41 w 394"/>
                <a:gd name="T3" fmla="*/ 0 h 83"/>
                <a:gd name="T4" fmla="*/ 0 w 394"/>
                <a:gd name="T5" fmla="*/ 41 h 83"/>
                <a:gd name="T6" fmla="*/ 0 w 394"/>
                <a:gd name="T7" fmla="*/ 41 h 83"/>
                <a:gd name="T8" fmla="*/ 41 w 394"/>
                <a:gd name="T9" fmla="*/ 83 h 83"/>
                <a:gd name="T10" fmla="*/ 394 w 394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83">
                  <a:moveTo>
                    <a:pt x="39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394" y="83"/>
                    <a:pt x="394" y="83"/>
                    <a:pt x="394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ṥḷídé">
              <a:extLst>
                <a:ext uri="{FF2B5EF4-FFF2-40B4-BE49-F238E27FC236}">
                  <a16:creationId xmlns:a16="http://schemas.microsoft.com/office/drawing/2014/main" id="{86274355-549C-428B-B885-C14AE6E0F6AF}"/>
                </a:ext>
              </a:extLst>
            </p:cNvPr>
            <p:cNvSpPr/>
            <p:nvPr/>
          </p:nvSpPr>
          <p:spPr bwMode="auto">
            <a:xfrm>
              <a:off x="3457576" y="3686175"/>
              <a:ext cx="1038225" cy="265113"/>
            </a:xfrm>
            <a:custGeom>
              <a:avLst/>
              <a:gdLst>
                <a:gd name="T0" fmla="*/ 404 w 404"/>
                <a:gd name="T1" fmla="*/ 0 h 103"/>
                <a:gd name="T2" fmla="*/ 51 w 404"/>
                <a:gd name="T3" fmla="*/ 0 h 103"/>
                <a:gd name="T4" fmla="*/ 15 w 404"/>
                <a:gd name="T5" fmla="*/ 15 h 103"/>
                <a:gd name="T6" fmla="*/ 0 w 404"/>
                <a:gd name="T7" fmla="*/ 51 h 103"/>
                <a:gd name="T8" fmla="*/ 0 w 404"/>
                <a:gd name="T9" fmla="*/ 51 h 103"/>
                <a:gd name="T10" fmla="*/ 15 w 404"/>
                <a:gd name="T11" fmla="*/ 88 h 103"/>
                <a:gd name="T12" fmla="*/ 51 w 404"/>
                <a:gd name="T13" fmla="*/ 103 h 103"/>
                <a:gd name="T14" fmla="*/ 404 w 404"/>
                <a:gd name="T15" fmla="*/ 103 h 103"/>
                <a:gd name="T16" fmla="*/ 404 w 404"/>
                <a:gd name="T17" fmla="*/ 83 h 103"/>
                <a:gd name="T18" fmla="*/ 51 w 404"/>
                <a:gd name="T19" fmla="*/ 83 h 103"/>
                <a:gd name="T20" fmla="*/ 29 w 404"/>
                <a:gd name="T21" fmla="*/ 74 h 103"/>
                <a:gd name="T22" fmla="*/ 20 w 404"/>
                <a:gd name="T23" fmla="*/ 51 h 103"/>
                <a:gd name="T24" fmla="*/ 20 w 404"/>
                <a:gd name="T25" fmla="*/ 51 h 103"/>
                <a:gd name="T26" fmla="*/ 29 w 404"/>
                <a:gd name="T27" fmla="*/ 29 h 103"/>
                <a:gd name="T28" fmla="*/ 51 w 404"/>
                <a:gd name="T29" fmla="*/ 20 h 103"/>
                <a:gd name="T30" fmla="*/ 404 w 404"/>
                <a:gd name="T31" fmla="*/ 20 h 103"/>
                <a:gd name="T32" fmla="*/ 404 w 404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4" h="103">
                  <a:moveTo>
                    <a:pt x="40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6" y="78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4" y="103"/>
                    <a:pt x="404" y="103"/>
                    <a:pt x="404" y="103"/>
                  </a:cubicBezTo>
                  <a:cubicBezTo>
                    <a:pt x="404" y="83"/>
                    <a:pt x="404" y="83"/>
                    <a:pt x="404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2" y="83"/>
                    <a:pt x="35" y="79"/>
                    <a:pt x="29" y="74"/>
                  </a:cubicBezTo>
                  <a:cubicBezTo>
                    <a:pt x="23" y="68"/>
                    <a:pt x="20" y="60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3" y="35"/>
                    <a:pt x="29" y="29"/>
                  </a:cubicBezTo>
                  <a:cubicBezTo>
                    <a:pt x="35" y="23"/>
                    <a:pt x="42" y="20"/>
                    <a:pt x="51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E1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1îde">
              <a:extLst>
                <a:ext uri="{FF2B5EF4-FFF2-40B4-BE49-F238E27FC236}">
                  <a16:creationId xmlns:a16="http://schemas.microsoft.com/office/drawing/2014/main" id="{2A898AED-1E2A-42E6-9EF1-264CF5A4B2B7}"/>
                </a:ext>
              </a:extLst>
            </p:cNvPr>
            <p:cNvSpPr/>
            <p:nvPr/>
          </p:nvSpPr>
          <p:spPr bwMode="auto">
            <a:xfrm>
              <a:off x="3668713" y="3376613"/>
              <a:ext cx="739775" cy="9525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ṩliḋe">
              <a:extLst>
                <a:ext uri="{FF2B5EF4-FFF2-40B4-BE49-F238E27FC236}">
                  <a16:creationId xmlns:a16="http://schemas.microsoft.com/office/drawing/2014/main" id="{D320E324-CE8B-445A-95AF-39FEFB824909}"/>
                </a:ext>
              </a:extLst>
            </p:cNvPr>
            <p:cNvSpPr/>
            <p:nvPr/>
          </p:nvSpPr>
          <p:spPr bwMode="auto">
            <a:xfrm>
              <a:off x="3698876" y="33559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ṡlíḑe">
              <a:extLst>
                <a:ext uri="{FF2B5EF4-FFF2-40B4-BE49-F238E27FC236}">
                  <a16:creationId xmlns:a16="http://schemas.microsoft.com/office/drawing/2014/main" id="{DEF05821-65F0-42DD-ACBD-200F8D43100A}"/>
                </a:ext>
              </a:extLst>
            </p:cNvPr>
            <p:cNvSpPr/>
            <p:nvPr/>
          </p:nvSpPr>
          <p:spPr bwMode="auto">
            <a:xfrm>
              <a:off x="3657601" y="3314700"/>
              <a:ext cx="730250" cy="41275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ṣḻíḓé">
              <a:extLst>
                <a:ext uri="{FF2B5EF4-FFF2-40B4-BE49-F238E27FC236}">
                  <a16:creationId xmlns:a16="http://schemas.microsoft.com/office/drawing/2014/main" id="{9FAEF1EA-3F81-49B3-886C-C8FA363DC2EC}"/>
                </a:ext>
              </a:extLst>
            </p:cNvPr>
            <p:cNvSpPr/>
            <p:nvPr/>
          </p:nvSpPr>
          <p:spPr bwMode="auto">
            <a:xfrm>
              <a:off x="3698876" y="3305175"/>
              <a:ext cx="720725" cy="952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šḻïḋê">
              <a:extLst>
                <a:ext uri="{FF2B5EF4-FFF2-40B4-BE49-F238E27FC236}">
                  <a16:creationId xmlns:a16="http://schemas.microsoft.com/office/drawing/2014/main" id="{95322A21-33EB-45F5-94A7-771E1B9ED004}"/>
                </a:ext>
              </a:extLst>
            </p:cNvPr>
            <p:cNvSpPr/>
            <p:nvPr/>
          </p:nvSpPr>
          <p:spPr bwMode="auto">
            <a:xfrm>
              <a:off x="3698876" y="3284538"/>
              <a:ext cx="720725" cy="2063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ṧľîde">
              <a:extLst>
                <a:ext uri="{FF2B5EF4-FFF2-40B4-BE49-F238E27FC236}">
                  <a16:creationId xmlns:a16="http://schemas.microsoft.com/office/drawing/2014/main" id="{45422249-15E4-4DEE-98FE-4BA504AB3E23}"/>
                </a:ext>
              </a:extLst>
            </p:cNvPr>
            <p:cNvSpPr/>
            <p:nvPr/>
          </p:nvSpPr>
          <p:spPr bwMode="auto">
            <a:xfrm>
              <a:off x="3719513" y="3243263"/>
              <a:ext cx="730250" cy="4127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slîḍè">
              <a:extLst>
                <a:ext uri="{FF2B5EF4-FFF2-40B4-BE49-F238E27FC236}">
                  <a16:creationId xmlns:a16="http://schemas.microsoft.com/office/drawing/2014/main" id="{66C1F818-F452-408E-8150-38109B20FC3A}"/>
                </a:ext>
              </a:extLst>
            </p:cNvPr>
            <p:cNvSpPr/>
            <p:nvPr/>
          </p:nvSpPr>
          <p:spPr bwMode="auto">
            <a:xfrm>
              <a:off x="3698876" y="3211513"/>
              <a:ext cx="72072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ļidé">
              <a:extLst>
                <a:ext uri="{FF2B5EF4-FFF2-40B4-BE49-F238E27FC236}">
                  <a16:creationId xmlns:a16="http://schemas.microsoft.com/office/drawing/2014/main" id="{B8E93649-7A4C-4053-8215-05E73F8D6F36}"/>
                </a:ext>
              </a:extLst>
            </p:cNvPr>
            <p:cNvSpPr/>
            <p:nvPr/>
          </p:nvSpPr>
          <p:spPr bwMode="auto">
            <a:xfrm>
              <a:off x="3668713" y="3190875"/>
              <a:ext cx="73977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Sḻíḑé">
              <a:extLst>
                <a:ext uri="{FF2B5EF4-FFF2-40B4-BE49-F238E27FC236}">
                  <a16:creationId xmlns:a16="http://schemas.microsoft.com/office/drawing/2014/main" id="{DD697076-0FC8-4792-A38C-E3B55E81EFDE}"/>
                </a:ext>
              </a:extLst>
            </p:cNvPr>
            <p:cNvSpPr/>
            <p:nvPr/>
          </p:nvSpPr>
          <p:spPr bwMode="auto">
            <a:xfrm>
              <a:off x="3698876" y="3160713"/>
              <a:ext cx="720725" cy="3016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ṣlíḓe">
              <a:extLst>
                <a:ext uri="{FF2B5EF4-FFF2-40B4-BE49-F238E27FC236}">
                  <a16:creationId xmlns:a16="http://schemas.microsoft.com/office/drawing/2014/main" id="{55830A6C-94E4-4C4A-8DA3-6B5DA694C261}"/>
                </a:ext>
              </a:extLst>
            </p:cNvPr>
            <p:cNvSpPr/>
            <p:nvPr/>
          </p:nvSpPr>
          <p:spPr bwMode="auto">
            <a:xfrm>
              <a:off x="3698876" y="31400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slíďè">
              <a:extLst>
                <a:ext uri="{FF2B5EF4-FFF2-40B4-BE49-F238E27FC236}">
                  <a16:creationId xmlns:a16="http://schemas.microsoft.com/office/drawing/2014/main" id="{88EC44B2-BB67-433C-9C87-A5AF19C8BD26}"/>
                </a:ext>
              </a:extLst>
            </p:cNvPr>
            <p:cNvSpPr/>
            <p:nvPr/>
          </p:nvSpPr>
          <p:spPr bwMode="auto">
            <a:xfrm>
              <a:off x="3668713" y="3109913"/>
              <a:ext cx="739775" cy="3016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šliḑé">
              <a:extLst>
                <a:ext uri="{FF2B5EF4-FFF2-40B4-BE49-F238E27FC236}">
                  <a16:creationId xmlns:a16="http://schemas.microsoft.com/office/drawing/2014/main" id="{5849A7B9-8AF9-415D-9072-830EE976002F}"/>
                </a:ext>
              </a:extLst>
            </p:cNvPr>
            <p:cNvSpPr/>
            <p:nvPr/>
          </p:nvSpPr>
          <p:spPr bwMode="auto">
            <a:xfrm>
              <a:off x="3668713" y="3057525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S1îḍè">
              <a:extLst>
                <a:ext uri="{FF2B5EF4-FFF2-40B4-BE49-F238E27FC236}">
                  <a16:creationId xmlns:a16="http://schemas.microsoft.com/office/drawing/2014/main" id="{9C4C3826-3FC0-4AA5-8A80-57B24C09F92D}"/>
                </a:ext>
              </a:extLst>
            </p:cNvPr>
            <p:cNvSpPr/>
            <p:nvPr/>
          </p:nvSpPr>
          <p:spPr bwMode="auto">
            <a:xfrm>
              <a:off x="3698876" y="30892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şḷide">
              <a:extLst>
                <a:ext uri="{FF2B5EF4-FFF2-40B4-BE49-F238E27FC236}">
                  <a16:creationId xmlns:a16="http://schemas.microsoft.com/office/drawing/2014/main" id="{D8A7DDC2-1BB2-45AE-8BA8-A997C73ED48D}"/>
                </a:ext>
              </a:extLst>
            </p:cNvPr>
            <p:cNvSpPr/>
            <p:nvPr/>
          </p:nvSpPr>
          <p:spPr bwMode="auto">
            <a:xfrm>
              <a:off x="3698876" y="3017838"/>
              <a:ext cx="720725" cy="3968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šlïďè">
              <a:extLst>
                <a:ext uri="{FF2B5EF4-FFF2-40B4-BE49-F238E27FC236}">
                  <a16:creationId xmlns:a16="http://schemas.microsoft.com/office/drawing/2014/main" id="{CC5DF954-0712-424E-ACB8-FB53D50C2E47}"/>
                </a:ext>
              </a:extLst>
            </p:cNvPr>
            <p:cNvSpPr/>
            <p:nvPr/>
          </p:nvSpPr>
          <p:spPr bwMode="auto">
            <a:xfrm>
              <a:off x="3698876" y="2997200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ľiḍè">
              <a:extLst>
                <a:ext uri="{FF2B5EF4-FFF2-40B4-BE49-F238E27FC236}">
                  <a16:creationId xmlns:a16="http://schemas.microsoft.com/office/drawing/2014/main" id="{D31B3C67-1035-43F4-A10E-CE7525339813}"/>
                </a:ext>
              </a:extLst>
            </p:cNvPr>
            <p:cNvSpPr/>
            <p:nvPr/>
          </p:nvSpPr>
          <p:spPr bwMode="auto">
            <a:xfrm>
              <a:off x="3668713" y="2965450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ľiḑe">
              <a:extLst>
                <a:ext uri="{FF2B5EF4-FFF2-40B4-BE49-F238E27FC236}">
                  <a16:creationId xmlns:a16="http://schemas.microsoft.com/office/drawing/2014/main" id="{BDA57485-008C-4641-94F2-AEB6DC38CA15}"/>
                </a:ext>
              </a:extLst>
            </p:cNvPr>
            <p:cNvSpPr/>
            <p:nvPr/>
          </p:nvSpPr>
          <p:spPr bwMode="auto">
            <a:xfrm>
              <a:off x="3668713" y="2924175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ṧļíḑé">
              <a:extLst>
                <a:ext uri="{FF2B5EF4-FFF2-40B4-BE49-F238E27FC236}">
                  <a16:creationId xmlns:a16="http://schemas.microsoft.com/office/drawing/2014/main" id="{A1279093-1576-4F65-AB8C-3CC0838C2336}"/>
                </a:ext>
              </a:extLst>
            </p:cNvPr>
            <p:cNvSpPr/>
            <p:nvPr/>
          </p:nvSpPr>
          <p:spPr bwMode="auto">
            <a:xfrm>
              <a:off x="3698876" y="2955925"/>
              <a:ext cx="720725" cy="952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$1iḋê">
              <a:extLst>
                <a:ext uri="{FF2B5EF4-FFF2-40B4-BE49-F238E27FC236}">
                  <a16:creationId xmlns:a16="http://schemas.microsoft.com/office/drawing/2014/main" id="{58684D4C-5391-4FE8-8194-A2B318F91D30}"/>
                </a:ext>
              </a:extLst>
            </p:cNvPr>
            <p:cNvSpPr/>
            <p:nvPr/>
          </p:nvSpPr>
          <p:spPr bwMode="auto">
            <a:xfrm>
              <a:off x="3698876" y="2884488"/>
              <a:ext cx="720725" cy="3968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S1ïḋe">
              <a:extLst>
                <a:ext uri="{FF2B5EF4-FFF2-40B4-BE49-F238E27FC236}">
                  <a16:creationId xmlns:a16="http://schemas.microsoft.com/office/drawing/2014/main" id="{6BC505CA-F387-450C-BEF7-0C46DF8BFAEB}"/>
                </a:ext>
              </a:extLst>
            </p:cNvPr>
            <p:cNvSpPr/>
            <p:nvPr/>
          </p:nvSpPr>
          <p:spPr bwMode="auto">
            <a:xfrm>
              <a:off x="3698876" y="2873375"/>
              <a:ext cx="720725" cy="11113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ṣḻïḋe">
              <a:extLst>
                <a:ext uri="{FF2B5EF4-FFF2-40B4-BE49-F238E27FC236}">
                  <a16:creationId xmlns:a16="http://schemas.microsoft.com/office/drawing/2014/main" id="{2A00349E-C9D8-4FBD-BEB0-5A1A2063E88C}"/>
                </a:ext>
              </a:extLst>
            </p:cNvPr>
            <p:cNvSpPr/>
            <p:nvPr/>
          </p:nvSpPr>
          <p:spPr bwMode="auto">
            <a:xfrm>
              <a:off x="3668713" y="2852738"/>
              <a:ext cx="739775" cy="2063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šļïḍê">
              <a:extLst>
                <a:ext uri="{FF2B5EF4-FFF2-40B4-BE49-F238E27FC236}">
                  <a16:creationId xmlns:a16="http://schemas.microsoft.com/office/drawing/2014/main" id="{9F083B6B-119E-499A-96DE-587E41AAFA63}"/>
                </a:ext>
              </a:extLst>
            </p:cNvPr>
            <p:cNvSpPr/>
            <p:nvPr/>
          </p:nvSpPr>
          <p:spPr bwMode="auto">
            <a:xfrm>
              <a:off x="3668713" y="2790825"/>
              <a:ext cx="739775" cy="1111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şľîḓè">
              <a:extLst>
                <a:ext uri="{FF2B5EF4-FFF2-40B4-BE49-F238E27FC236}">
                  <a16:creationId xmlns:a16="http://schemas.microsoft.com/office/drawing/2014/main" id="{C87B2429-66D6-4D31-87E8-8498F68AF443}"/>
                </a:ext>
              </a:extLst>
            </p:cNvPr>
            <p:cNvSpPr/>
            <p:nvPr/>
          </p:nvSpPr>
          <p:spPr bwMode="auto">
            <a:xfrm>
              <a:off x="3698876" y="2801938"/>
              <a:ext cx="720725" cy="50800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ŝľîḑê">
              <a:extLst>
                <a:ext uri="{FF2B5EF4-FFF2-40B4-BE49-F238E27FC236}">
                  <a16:creationId xmlns:a16="http://schemas.microsoft.com/office/drawing/2014/main" id="{E4862097-0FE2-4ECC-A4DF-B5F2C904B0A5}"/>
                </a:ext>
              </a:extLst>
            </p:cNvPr>
            <p:cNvSpPr/>
            <p:nvPr/>
          </p:nvSpPr>
          <p:spPr bwMode="auto">
            <a:xfrm>
              <a:off x="6580188" y="4240213"/>
              <a:ext cx="598488" cy="127000"/>
            </a:xfrm>
            <a:custGeom>
              <a:avLst/>
              <a:gdLst>
                <a:gd name="T0" fmla="*/ 12 w 377"/>
                <a:gd name="T1" fmla="*/ 80 h 80"/>
                <a:gd name="T2" fmla="*/ 12 w 377"/>
                <a:gd name="T3" fmla="*/ 62 h 80"/>
                <a:gd name="T4" fmla="*/ 0 w 377"/>
                <a:gd name="T5" fmla="*/ 70 h 80"/>
                <a:gd name="T6" fmla="*/ 7 w 377"/>
                <a:gd name="T7" fmla="*/ 70 h 80"/>
                <a:gd name="T8" fmla="*/ 24 w 377"/>
                <a:gd name="T9" fmla="*/ 47 h 80"/>
                <a:gd name="T10" fmla="*/ 24 w 377"/>
                <a:gd name="T11" fmla="*/ 38 h 80"/>
                <a:gd name="T12" fmla="*/ 364 w 377"/>
                <a:gd name="T13" fmla="*/ 0 h 80"/>
                <a:gd name="T14" fmla="*/ 377 w 377"/>
                <a:gd name="T15" fmla="*/ 57 h 80"/>
                <a:gd name="T16" fmla="*/ 12 w 377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80">
                  <a:moveTo>
                    <a:pt x="12" y="80"/>
                  </a:moveTo>
                  <a:lnTo>
                    <a:pt x="12" y="62"/>
                  </a:lnTo>
                  <a:lnTo>
                    <a:pt x="0" y="70"/>
                  </a:lnTo>
                  <a:lnTo>
                    <a:pt x="7" y="70"/>
                  </a:lnTo>
                  <a:lnTo>
                    <a:pt x="24" y="47"/>
                  </a:lnTo>
                  <a:lnTo>
                    <a:pt x="24" y="38"/>
                  </a:lnTo>
                  <a:lnTo>
                    <a:pt x="364" y="0"/>
                  </a:lnTo>
                  <a:lnTo>
                    <a:pt x="377" y="57"/>
                  </a:lnTo>
                  <a:lnTo>
                    <a:pt x="12" y="80"/>
                  </a:lnTo>
                  <a:close/>
                </a:path>
              </a:pathLst>
            </a:cu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1îḑè">
              <a:extLst>
                <a:ext uri="{FF2B5EF4-FFF2-40B4-BE49-F238E27FC236}">
                  <a16:creationId xmlns:a16="http://schemas.microsoft.com/office/drawing/2014/main" id="{844FB1AB-0E11-4302-8822-6E53AE58E6F6}"/>
                </a:ext>
              </a:extLst>
            </p:cNvPr>
            <p:cNvSpPr/>
            <p:nvPr/>
          </p:nvSpPr>
          <p:spPr bwMode="auto">
            <a:xfrm>
              <a:off x="6572251" y="4333875"/>
              <a:ext cx="550863" cy="87313"/>
            </a:xfrm>
            <a:custGeom>
              <a:avLst/>
              <a:gdLst>
                <a:gd name="T0" fmla="*/ 0 w 214"/>
                <a:gd name="T1" fmla="*/ 16 h 34"/>
                <a:gd name="T2" fmla="*/ 4 w 214"/>
                <a:gd name="T3" fmla="*/ 23 h 34"/>
                <a:gd name="T4" fmla="*/ 18 w 214"/>
                <a:gd name="T5" fmla="*/ 23 h 34"/>
                <a:gd name="T6" fmla="*/ 20 w 214"/>
                <a:gd name="T7" fmla="*/ 34 h 34"/>
                <a:gd name="T8" fmla="*/ 88 w 214"/>
                <a:gd name="T9" fmla="*/ 32 h 34"/>
                <a:gd name="T10" fmla="*/ 86 w 214"/>
                <a:gd name="T11" fmla="*/ 21 h 34"/>
                <a:gd name="T12" fmla="*/ 214 w 214"/>
                <a:gd name="T13" fmla="*/ 13 h 34"/>
                <a:gd name="T14" fmla="*/ 214 w 214"/>
                <a:gd name="T15" fmla="*/ 0 h 34"/>
                <a:gd name="T16" fmla="*/ 0 w 214"/>
                <a:gd name="T1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4">
                  <a:moveTo>
                    <a:pt x="0" y="16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87" y="33"/>
                    <a:pt x="88" y="32"/>
                  </a:cubicBezTo>
                  <a:cubicBezTo>
                    <a:pt x="88" y="32"/>
                    <a:pt x="86" y="21"/>
                    <a:pt x="86" y="2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AB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$ľíďê">
              <a:extLst>
                <a:ext uri="{FF2B5EF4-FFF2-40B4-BE49-F238E27FC236}">
                  <a16:creationId xmlns:a16="http://schemas.microsoft.com/office/drawing/2014/main" id="{1DD2D63D-A233-48D4-9A71-152B3397F175}"/>
                </a:ext>
              </a:extLst>
            </p:cNvPr>
            <p:cNvSpPr/>
            <p:nvPr/>
          </p:nvSpPr>
          <p:spPr bwMode="auto">
            <a:xfrm>
              <a:off x="7077076" y="4343400"/>
              <a:ext cx="34925" cy="17463"/>
            </a:xfrm>
            <a:custGeom>
              <a:avLst/>
              <a:gdLst>
                <a:gd name="T0" fmla="*/ 0 w 22"/>
                <a:gd name="T1" fmla="*/ 11 h 11"/>
                <a:gd name="T2" fmla="*/ 3 w 22"/>
                <a:gd name="T3" fmla="*/ 0 h 11"/>
                <a:gd name="T4" fmla="*/ 3 w 22"/>
                <a:gd name="T5" fmla="*/ 0 h 11"/>
                <a:gd name="T6" fmla="*/ 0 w 22"/>
                <a:gd name="T7" fmla="*/ 5 h 11"/>
                <a:gd name="T8" fmla="*/ 22 w 22"/>
                <a:gd name="T9" fmla="*/ 5 h 11"/>
                <a:gd name="T10" fmla="*/ 22 w 22"/>
                <a:gd name="T11" fmla="*/ 0 h 11"/>
                <a:gd name="T12" fmla="*/ 22 w 22"/>
                <a:gd name="T13" fmla="*/ 0 h 11"/>
                <a:gd name="T14" fmla="*/ 22 w 22"/>
                <a:gd name="T15" fmla="*/ 11 h 11"/>
                <a:gd name="T16" fmla="*/ 0 w 2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1">
                  <a:moveTo>
                    <a:pt x="0" y="11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22" y="5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ľíḋé">
              <a:extLst>
                <a:ext uri="{FF2B5EF4-FFF2-40B4-BE49-F238E27FC236}">
                  <a16:creationId xmlns:a16="http://schemas.microsoft.com/office/drawing/2014/main" id="{E206BF78-505B-4BFD-8991-C710054A1BCC}"/>
                </a:ext>
              </a:extLst>
            </p:cNvPr>
            <p:cNvSpPr/>
            <p:nvPr/>
          </p:nvSpPr>
          <p:spPr bwMode="auto">
            <a:xfrm>
              <a:off x="7123113" y="4340225"/>
              <a:ext cx="12700" cy="19050"/>
            </a:xfrm>
            <a:custGeom>
              <a:avLst/>
              <a:gdLst>
                <a:gd name="T0" fmla="*/ 8 w 8"/>
                <a:gd name="T1" fmla="*/ 12 h 12"/>
                <a:gd name="T2" fmla="*/ 8 w 8"/>
                <a:gd name="T3" fmla="*/ 12 h 12"/>
                <a:gd name="T4" fmla="*/ 0 w 8"/>
                <a:gd name="T5" fmla="*/ 12 h 12"/>
                <a:gd name="T6" fmla="*/ 0 w 8"/>
                <a:gd name="T7" fmla="*/ 0 h 12"/>
                <a:gd name="T8" fmla="*/ 8 w 8"/>
                <a:gd name="T9" fmla="*/ 0 h 12"/>
                <a:gd name="T10" fmla="*/ 8 w 8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ṥḻíḋè">
              <a:extLst>
                <a:ext uri="{FF2B5EF4-FFF2-40B4-BE49-F238E27FC236}">
                  <a16:creationId xmlns:a16="http://schemas.microsoft.com/office/drawing/2014/main" id="{F6937F6D-4439-4BA4-A76F-6F1BE3CB8E88}"/>
                </a:ext>
              </a:extLst>
            </p:cNvPr>
            <p:cNvSpPr/>
            <p:nvPr/>
          </p:nvSpPr>
          <p:spPr bwMode="auto">
            <a:xfrm>
              <a:off x="6583363" y="4335463"/>
              <a:ext cx="20638" cy="23813"/>
            </a:xfrm>
            <a:prstGeom prst="ellipse">
              <a:avLst/>
            </a:pr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šlïḋé">
              <a:extLst>
                <a:ext uri="{FF2B5EF4-FFF2-40B4-BE49-F238E27FC236}">
                  <a16:creationId xmlns:a16="http://schemas.microsoft.com/office/drawing/2014/main" id="{040088CA-8C41-4862-BAD9-3FAAC20774A4}"/>
                </a:ext>
              </a:extLst>
            </p:cNvPr>
            <p:cNvSpPr/>
            <p:nvPr/>
          </p:nvSpPr>
          <p:spPr bwMode="auto">
            <a:xfrm>
              <a:off x="6588126" y="4413250"/>
              <a:ext cx="585788" cy="41275"/>
            </a:xfrm>
            <a:prstGeom prst="rect">
              <a:avLst/>
            </a:pr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1iḑè">
              <a:extLst>
                <a:ext uri="{FF2B5EF4-FFF2-40B4-BE49-F238E27FC236}">
                  <a16:creationId xmlns:a16="http://schemas.microsoft.com/office/drawing/2014/main" id="{7531F13F-0EE7-4DDE-955D-A5267574FE8B}"/>
                </a:ext>
              </a:extLst>
            </p:cNvPr>
            <p:cNvSpPr/>
            <p:nvPr/>
          </p:nvSpPr>
          <p:spPr bwMode="auto">
            <a:xfrm>
              <a:off x="7596188" y="1203325"/>
              <a:ext cx="619125" cy="620713"/>
            </a:xfrm>
            <a:custGeom>
              <a:avLst/>
              <a:gdLst>
                <a:gd name="T0" fmla="*/ 330 w 390"/>
                <a:gd name="T1" fmla="*/ 359 h 391"/>
                <a:gd name="T2" fmla="*/ 0 w 390"/>
                <a:gd name="T3" fmla="*/ 29 h 391"/>
                <a:gd name="T4" fmla="*/ 27 w 390"/>
                <a:gd name="T5" fmla="*/ 0 h 391"/>
                <a:gd name="T6" fmla="*/ 358 w 390"/>
                <a:gd name="T7" fmla="*/ 330 h 391"/>
                <a:gd name="T8" fmla="*/ 390 w 390"/>
                <a:gd name="T9" fmla="*/ 391 h 391"/>
                <a:gd name="T10" fmla="*/ 330 w 390"/>
                <a:gd name="T11" fmla="*/ 35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1">
                  <a:moveTo>
                    <a:pt x="330" y="359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358" y="330"/>
                  </a:lnTo>
                  <a:lnTo>
                    <a:pt x="390" y="391"/>
                  </a:lnTo>
                  <a:lnTo>
                    <a:pt x="330" y="359"/>
                  </a:ln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ṩliḑe">
              <a:extLst>
                <a:ext uri="{FF2B5EF4-FFF2-40B4-BE49-F238E27FC236}">
                  <a16:creationId xmlns:a16="http://schemas.microsoft.com/office/drawing/2014/main" id="{C35CE5FE-0417-4DF7-AD24-D051F873AFF2}"/>
                </a:ext>
              </a:extLst>
            </p:cNvPr>
            <p:cNvSpPr/>
            <p:nvPr/>
          </p:nvSpPr>
          <p:spPr bwMode="auto">
            <a:xfrm>
              <a:off x="7596188" y="1203325"/>
              <a:ext cx="547688" cy="549275"/>
            </a:xfrm>
            <a:custGeom>
              <a:avLst/>
              <a:gdLst>
                <a:gd name="T0" fmla="*/ 317 w 345"/>
                <a:gd name="T1" fmla="*/ 346 h 346"/>
                <a:gd name="T2" fmla="*/ 0 w 345"/>
                <a:gd name="T3" fmla="*/ 29 h 346"/>
                <a:gd name="T4" fmla="*/ 27 w 345"/>
                <a:gd name="T5" fmla="*/ 0 h 346"/>
                <a:gd name="T6" fmla="*/ 345 w 345"/>
                <a:gd name="T7" fmla="*/ 317 h 346"/>
                <a:gd name="T8" fmla="*/ 317 w 345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6">
                  <a:moveTo>
                    <a:pt x="317" y="346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345" y="317"/>
                  </a:lnTo>
                  <a:lnTo>
                    <a:pt x="317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ṡ1îḋè">
              <a:extLst>
                <a:ext uri="{FF2B5EF4-FFF2-40B4-BE49-F238E27FC236}">
                  <a16:creationId xmlns:a16="http://schemas.microsoft.com/office/drawing/2014/main" id="{905625A3-1659-4090-80E9-56F34659EACB}"/>
                </a:ext>
              </a:extLst>
            </p:cNvPr>
            <p:cNvSpPr/>
            <p:nvPr/>
          </p:nvSpPr>
          <p:spPr bwMode="auto">
            <a:xfrm>
              <a:off x="7596188" y="1203325"/>
              <a:ext cx="66675" cy="66675"/>
            </a:xfrm>
            <a:custGeom>
              <a:avLst/>
              <a:gdLst>
                <a:gd name="T0" fmla="*/ 13 w 42"/>
                <a:gd name="T1" fmla="*/ 42 h 42"/>
                <a:gd name="T2" fmla="*/ 0 w 42"/>
                <a:gd name="T3" fmla="*/ 29 h 42"/>
                <a:gd name="T4" fmla="*/ 27 w 42"/>
                <a:gd name="T5" fmla="*/ 0 h 42"/>
                <a:gd name="T6" fmla="*/ 42 w 42"/>
                <a:gd name="T7" fmla="*/ 14 h 42"/>
                <a:gd name="T8" fmla="*/ 13 w 4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3" y="42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42" y="1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ľîḑê">
              <a:extLst>
                <a:ext uri="{FF2B5EF4-FFF2-40B4-BE49-F238E27FC236}">
                  <a16:creationId xmlns:a16="http://schemas.microsoft.com/office/drawing/2014/main" id="{D8E000E5-77C1-4E99-BD1D-41E542B6597C}"/>
                </a:ext>
              </a:extLst>
            </p:cNvPr>
            <p:cNvSpPr/>
            <p:nvPr/>
          </p:nvSpPr>
          <p:spPr bwMode="auto">
            <a:xfrm>
              <a:off x="7799388" y="1939925"/>
              <a:ext cx="1241425" cy="1390650"/>
            </a:xfrm>
            <a:custGeom>
              <a:avLst/>
              <a:gdLst>
                <a:gd name="T0" fmla="*/ 782 w 782"/>
                <a:gd name="T1" fmla="*/ 649 h 876"/>
                <a:gd name="T2" fmla="*/ 314 w 782"/>
                <a:gd name="T3" fmla="*/ 876 h 876"/>
                <a:gd name="T4" fmla="*/ 0 w 782"/>
                <a:gd name="T5" fmla="*/ 226 h 876"/>
                <a:gd name="T6" fmla="*/ 468 w 782"/>
                <a:gd name="T7" fmla="*/ 0 h 876"/>
                <a:gd name="T8" fmla="*/ 782 w 782"/>
                <a:gd name="T9" fmla="*/ 649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876">
                  <a:moveTo>
                    <a:pt x="782" y="649"/>
                  </a:moveTo>
                  <a:lnTo>
                    <a:pt x="314" y="876"/>
                  </a:lnTo>
                  <a:lnTo>
                    <a:pt x="0" y="226"/>
                  </a:lnTo>
                  <a:lnTo>
                    <a:pt x="468" y="0"/>
                  </a:lnTo>
                  <a:lnTo>
                    <a:pt x="782" y="649"/>
                  </a:lnTo>
                  <a:close/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ļîḋê">
              <a:extLst>
                <a:ext uri="{FF2B5EF4-FFF2-40B4-BE49-F238E27FC236}">
                  <a16:creationId xmlns:a16="http://schemas.microsoft.com/office/drawing/2014/main" id="{C7AC47C0-EF1C-47CC-B7EE-CEF03FBBFEAF}"/>
                </a:ext>
              </a:extLst>
            </p:cNvPr>
            <p:cNvSpPr/>
            <p:nvPr/>
          </p:nvSpPr>
          <p:spPr bwMode="auto">
            <a:xfrm>
              <a:off x="7891463" y="3967163"/>
              <a:ext cx="758825" cy="542925"/>
            </a:xfrm>
            <a:custGeom>
              <a:avLst/>
              <a:gdLst>
                <a:gd name="T0" fmla="*/ 277 w 295"/>
                <a:gd name="T1" fmla="*/ 105 h 212"/>
                <a:gd name="T2" fmla="*/ 267 w 295"/>
                <a:gd name="T3" fmla="*/ 56 h 212"/>
                <a:gd name="T4" fmla="*/ 286 w 295"/>
                <a:gd name="T5" fmla="*/ 4 h 212"/>
                <a:gd name="T6" fmla="*/ 283 w 295"/>
                <a:gd name="T7" fmla="*/ 2 h 212"/>
                <a:gd name="T8" fmla="*/ 264 w 295"/>
                <a:gd name="T9" fmla="*/ 77 h 212"/>
                <a:gd name="T10" fmla="*/ 284 w 295"/>
                <a:gd name="T11" fmla="*/ 160 h 212"/>
                <a:gd name="T12" fmla="*/ 220 w 295"/>
                <a:gd name="T13" fmla="*/ 200 h 212"/>
                <a:gd name="T14" fmla="*/ 206 w 295"/>
                <a:gd name="T15" fmla="*/ 188 h 212"/>
                <a:gd name="T16" fmla="*/ 228 w 295"/>
                <a:gd name="T17" fmla="*/ 179 h 212"/>
                <a:gd name="T18" fmla="*/ 227 w 295"/>
                <a:gd name="T19" fmla="*/ 128 h 212"/>
                <a:gd name="T20" fmla="*/ 195 w 295"/>
                <a:gd name="T21" fmla="*/ 160 h 212"/>
                <a:gd name="T22" fmla="*/ 200 w 295"/>
                <a:gd name="T23" fmla="*/ 185 h 212"/>
                <a:gd name="T24" fmla="*/ 183 w 295"/>
                <a:gd name="T25" fmla="*/ 180 h 212"/>
                <a:gd name="T26" fmla="*/ 111 w 295"/>
                <a:gd name="T27" fmla="*/ 123 h 212"/>
                <a:gd name="T28" fmla="*/ 1 w 295"/>
                <a:gd name="T29" fmla="*/ 168 h 212"/>
                <a:gd name="T30" fmla="*/ 3 w 295"/>
                <a:gd name="T31" fmla="*/ 168 h 212"/>
                <a:gd name="T32" fmla="*/ 88 w 295"/>
                <a:gd name="T33" fmla="*/ 115 h 212"/>
                <a:gd name="T34" fmla="*/ 131 w 295"/>
                <a:gd name="T35" fmla="*/ 144 h 212"/>
                <a:gd name="T36" fmla="*/ 170 w 295"/>
                <a:gd name="T37" fmla="*/ 177 h 212"/>
                <a:gd name="T38" fmla="*/ 202 w 295"/>
                <a:gd name="T39" fmla="*/ 188 h 212"/>
                <a:gd name="T40" fmla="*/ 229 w 295"/>
                <a:gd name="T41" fmla="*/ 207 h 212"/>
                <a:gd name="T42" fmla="*/ 283 w 295"/>
                <a:gd name="T43" fmla="*/ 179 h 212"/>
                <a:gd name="T44" fmla="*/ 277 w 295"/>
                <a:gd name="T45" fmla="*/ 105 h 212"/>
                <a:gd name="T46" fmla="*/ 230 w 295"/>
                <a:gd name="T47" fmla="*/ 136 h 212"/>
                <a:gd name="T48" fmla="*/ 223 w 295"/>
                <a:gd name="T49" fmla="*/ 178 h 212"/>
                <a:gd name="T50" fmla="*/ 205 w 295"/>
                <a:gd name="T51" fmla="*/ 185 h 212"/>
                <a:gd name="T52" fmla="*/ 199 w 295"/>
                <a:gd name="T53" fmla="*/ 163 h 212"/>
                <a:gd name="T54" fmla="*/ 230 w 295"/>
                <a:gd name="T55" fmla="*/ 13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212">
                  <a:moveTo>
                    <a:pt x="277" y="105"/>
                  </a:moveTo>
                  <a:cubicBezTo>
                    <a:pt x="271" y="89"/>
                    <a:pt x="267" y="73"/>
                    <a:pt x="267" y="56"/>
                  </a:cubicBezTo>
                  <a:cubicBezTo>
                    <a:pt x="267" y="37"/>
                    <a:pt x="276" y="19"/>
                    <a:pt x="286" y="4"/>
                  </a:cubicBezTo>
                  <a:cubicBezTo>
                    <a:pt x="288" y="2"/>
                    <a:pt x="284" y="0"/>
                    <a:pt x="283" y="2"/>
                  </a:cubicBezTo>
                  <a:cubicBezTo>
                    <a:pt x="266" y="24"/>
                    <a:pt x="259" y="50"/>
                    <a:pt x="264" y="77"/>
                  </a:cubicBezTo>
                  <a:cubicBezTo>
                    <a:pt x="269" y="106"/>
                    <a:pt x="286" y="131"/>
                    <a:pt x="284" y="160"/>
                  </a:cubicBezTo>
                  <a:cubicBezTo>
                    <a:pt x="282" y="191"/>
                    <a:pt x="248" y="212"/>
                    <a:pt x="220" y="200"/>
                  </a:cubicBezTo>
                  <a:cubicBezTo>
                    <a:pt x="214" y="197"/>
                    <a:pt x="210" y="193"/>
                    <a:pt x="206" y="188"/>
                  </a:cubicBezTo>
                  <a:cubicBezTo>
                    <a:pt x="214" y="188"/>
                    <a:pt x="221" y="185"/>
                    <a:pt x="228" y="179"/>
                  </a:cubicBezTo>
                  <a:cubicBezTo>
                    <a:pt x="240" y="167"/>
                    <a:pt x="243" y="139"/>
                    <a:pt x="227" y="128"/>
                  </a:cubicBezTo>
                  <a:cubicBezTo>
                    <a:pt x="207" y="114"/>
                    <a:pt x="196" y="145"/>
                    <a:pt x="195" y="160"/>
                  </a:cubicBezTo>
                  <a:cubicBezTo>
                    <a:pt x="194" y="169"/>
                    <a:pt x="196" y="178"/>
                    <a:pt x="200" y="185"/>
                  </a:cubicBezTo>
                  <a:cubicBezTo>
                    <a:pt x="194" y="185"/>
                    <a:pt x="188" y="183"/>
                    <a:pt x="183" y="180"/>
                  </a:cubicBezTo>
                  <a:cubicBezTo>
                    <a:pt x="155" y="167"/>
                    <a:pt x="136" y="142"/>
                    <a:pt x="111" y="123"/>
                  </a:cubicBezTo>
                  <a:cubicBezTo>
                    <a:pt x="71" y="94"/>
                    <a:pt x="15" y="125"/>
                    <a:pt x="1" y="168"/>
                  </a:cubicBezTo>
                  <a:cubicBezTo>
                    <a:pt x="0" y="169"/>
                    <a:pt x="3" y="170"/>
                    <a:pt x="3" y="168"/>
                  </a:cubicBezTo>
                  <a:cubicBezTo>
                    <a:pt x="13" y="135"/>
                    <a:pt x="53" y="107"/>
                    <a:pt x="88" y="115"/>
                  </a:cubicBezTo>
                  <a:cubicBezTo>
                    <a:pt x="105" y="119"/>
                    <a:pt x="118" y="133"/>
                    <a:pt x="131" y="144"/>
                  </a:cubicBezTo>
                  <a:cubicBezTo>
                    <a:pt x="143" y="156"/>
                    <a:pt x="156" y="167"/>
                    <a:pt x="170" y="177"/>
                  </a:cubicBezTo>
                  <a:cubicBezTo>
                    <a:pt x="180" y="184"/>
                    <a:pt x="191" y="188"/>
                    <a:pt x="202" y="188"/>
                  </a:cubicBezTo>
                  <a:cubicBezTo>
                    <a:pt x="208" y="198"/>
                    <a:pt x="217" y="204"/>
                    <a:pt x="229" y="207"/>
                  </a:cubicBezTo>
                  <a:cubicBezTo>
                    <a:pt x="251" y="211"/>
                    <a:pt x="274" y="198"/>
                    <a:pt x="283" y="179"/>
                  </a:cubicBezTo>
                  <a:cubicBezTo>
                    <a:pt x="295" y="155"/>
                    <a:pt x="285" y="127"/>
                    <a:pt x="277" y="105"/>
                  </a:cubicBezTo>
                  <a:close/>
                  <a:moveTo>
                    <a:pt x="230" y="136"/>
                  </a:moveTo>
                  <a:cubicBezTo>
                    <a:pt x="239" y="150"/>
                    <a:pt x="234" y="168"/>
                    <a:pt x="223" y="178"/>
                  </a:cubicBezTo>
                  <a:cubicBezTo>
                    <a:pt x="218" y="183"/>
                    <a:pt x="211" y="185"/>
                    <a:pt x="205" y="185"/>
                  </a:cubicBezTo>
                  <a:cubicBezTo>
                    <a:pt x="201" y="179"/>
                    <a:pt x="199" y="171"/>
                    <a:pt x="199" y="163"/>
                  </a:cubicBezTo>
                  <a:cubicBezTo>
                    <a:pt x="198" y="148"/>
                    <a:pt x="214" y="112"/>
                    <a:pt x="230" y="136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śḻïḓe">
              <a:extLst>
                <a:ext uri="{FF2B5EF4-FFF2-40B4-BE49-F238E27FC236}">
                  <a16:creationId xmlns:a16="http://schemas.microsoft.com/office/drawing/2014/main" id="{BB34D651-82CF-46A8-A78F-E9AA77230719}"/>
                </a:ext>
              </a:extLst>
            </p:cNvPr>
            <p:cNvSpPr/>
            <p:nvPr/>
          </p:nvSpPr>
          <p:spPr bwMode="auto">
            <a:xfrm>
              <a:off x="7953376" y="2147888"/>
              <a:ext cx="598488" cy="287338"/>
            </a:xfrm>
            <a:custGeom>
              <a:avLst/>
              <a:gdLst>
                <a:gd name="T0" fmla="*/ 0 w 377"/>
                <a:gd name="T1" fmla="*/ 181 h 181"/>
                <a:gd name="T2" fmla="*/ 377 w 377"/>
                <a:gd name="T3" fmla="*/ 0 h 181"/>
                <a:gd name="T4" fmla="*/ 0 w 377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" h="181">
                  <a:moveTo>
                    <a:pt x="0" y="181"/>
                  </a:moveTo>
                  <a:lnTo>
                    <a:pt x="377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śḻiḍé">
              <a:extLst>
                <a:ext uri="{FF2B5EF4-FFF2-40B4-BE49-F238E27FC236}">
                  <a16:creationId xmlns:a16="http://schemas.microsoft.com/office/drawing/2014/main" id="{678378EE-820C-4B71-B62A-1DA2A868B4CB}"/>
                </a:ext>
              </a:extLst>
            </p:cNvPr>
            <p:cNvSpPr/>
            <p:nvPr/>
          </p:nvSpPr>
          <p:spPr bwMode="auto">
            <a:xfrm flipV="1">
              <a:off x="7953376" y="2147888"/>
              <a:ext cx="598488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ṧḻîḓê">
              <a:extLst>
                <a:ext uri="{FF2B5EF4-FFF2-40B4-BE49-F238E27FC236}">
                  <a16:creationId xmlns:a16="http://schemas.microsoft.com/office/drawing/2014/main" id="{6CF18E79-153D-4098-A99A-2FCCE611FC90}"/>
                </a:ext>
              </a:extLst>
            </p:cNvPr>
            <p:cNvSpPr/>
            <p:nvPr/>
          </p:nvSpPr>
          <p:spPr bwMode="auto">
            <a:xfrm>
              <a:off x="7953376" y="2141538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  <a:gd name="T8" fmla="*/ 1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ṧļïde">
              <a:extLst>
                <a:ext uri="{FF2B5EF4-FFF2-40B4-BE49-F238E27FC236}">
                  <a16:creationId xmlns:a16="http://schemas.microsoft.com/office/drawing/2014/main" id="{B7D52B8A-E514-44BB-985D-72B865725EEC}"/>
                </a:ext>
              </a:extLst>
            </p:cNvPr>
            <p:cNvSpPr/>
            <p:nvPr/>
          </p:nvSpPr>
          <p:spPr bwMode="auto">
            <a:xfrm>
              <a:off x="7953376" y="2141538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S1idé">
              <a:extLst>
                <a:ext uri="{FF2B5EF4-FFF2-40B4-BE49-F238E27FC236}">
                  <a16:creationId xmlns:a16="http://schemas.microsoft.com/office/drawing/2014/main" id="{E16A4DFB-47FC-40FE-9758-CAFAEBC6FD52}"/>
                </a:ext>
              </a:extLst>
            </p:cNvPr>
            <p:cNvSpPr/>
            <p:nvPr/>
          </p:nvSpPr>
          <p:spPr bwMode="auto">
            <a:xfrm>
              <a:off x="7999413" y="2236788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ślídè">
              <a:extLst>
                <a:ext uri="{FF2B5EF4-FFF2-40B4-BE49-F238E27FC236}">
                  <a16:creationId xmlns:a16="http://schemas.microsoft.com/office/drawing/2014/main" id="{CAD47EA1-BFA9-47E1-A01B-49570764A79A}"/>
                </a:ext>
              </a:extLst>
            </p:cNvPr>
            <p:cNvSpPr/>
            <p:nvPr/>
          </p:nvSpPr>
          <p:spPr bwMode="auto">
            <a:xfrm flipV="1">
              <a:off x="7999413" y="2236788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ŝļïḓê">
              <a:extLst>
                <a:ext uri="{FF2B5EF4-FFF2-40B4-BE49-F238E27FC236}">
                  <a16:creationId xmlns:a16="http://schemas.microsoft.com/office/drawing/2014/main" id="{6267B306-BDB0-4EBF-8A5D-D11CCB87AA20}"/>
                </a:ext>
              </a:extLst>
            </p:cNvPr>
            <p:cNvSpPr/>
            <p:nvPr/>
          </p:nvSpPr>
          <p:spPr bwMode="auto">
            <a:xfrm>
              <a:off x="7996238" y="2232025"/>
              <a:ext cx="601663" cy="296863"/>
            </a:xfrm>
            <a:custGeom>
              <a:avLst/>
              <a:gdLst>
                <a:gd name="T0" fmla="*/ 2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  <a:gd name="T8" fmla="*/ 2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2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2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ṧḻîḋê">
              <a:extLst>
                <a:ext uri="{FF2B5EF4-FFF2-40B4-BE49-F238E27FC236}">
                  <a16:creationId xmlns:a16="http://schemas.microsoft.com/office/drawing/2014/main" id="{64FDB8CF-73F8-46E1-BA76-B16B86E5B712}"/>
                </a:ext>
              </a:extLst>
            </p:cNvPr>
            <p:cNvSpPr/>
            <p:nvPr/>
          </p:nvSpPr>
          <p:spPr bwMode="auto">
            <a:xfrm>
              <a:off x="7996238" y="2232025"/>
              <a:ext cx="601663" cy="296863"/>
            </a:xfrm>
            <a:custGeom>
              <a:avLst/>
              <a:gdLst>
                <a:gd name="T0" fmla="*/ 2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2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$lïḍè">
              <a:extLst>
                <a:ext uri="{FF2B5EF4-FFF2-40B4-BE49-F238E27FC236}">
                  <a16:creationId xmlns:a16="http://schemas.microsoft.com/office/drawing/2014/main" id="{6601D1CE-FF2C-4E4C-8EA1-19947DF73E10}"/>
                </a:ext>
              </a:extLst>
            </p:cNvPr>
            <p:cNvSpPr/>
            <p:nvPr/>
          </p:nvSpPr>
          <p:spPr bwMode="auto">
            <a:xfrm>
              <a:off x="8042276" y="2327275"/>
              <a:ext cx="596900" cy="288925"/>
            </a:xfrm>
            <a:custGeom>
              <a:avLst/>
              <a:gdLst>
                <a:gd name="T0" fmla="*/ 0 w 376"/>
                <a:gd name="T1" fmla="*/ 182 h 182"/>
                <a:gd name="T2" fmla="*/ 376 w 376"/>
                <a:gd name="T3" fmla="*/ 0 h 182"/>
                <a:gd name="T4" fmla="*/ 0 w 376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2">
                  <a:moveTo>
                    <a:pt x="0" y="182"/>
                  </a:moveTo>
                  <a:lnTo>
                    <a:pt x="376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$lïḓé">
              <a:extLst>
                <a:ext uri="{FF2B5EF4-FFF2-40B4-BE49-F238E27FC236}">
                  <a16:creationId xmlns:a16="http://schemas.microsoft.com/office/drawing/2014/main" id="{CBC4C68E-EBEB-49C3-82A0-76EF421DA336}"/>
                </a:ext>
              </a:extLst>
            </p:cNvPr>
            <p:cNvSpPr/>
            <p:nvPr/>
          </p:nvSpPr>
          <p:spPr bwMode="auto">
            <a:xfrm flipV="1">
              <a:off x="8042276" y="2327275"/>
              <a:ext cx="596900" cy="2889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ṣ1íḋe">
              <a:extLst>
                <a:ext uri="{FF2B5EF4-FFF2-40B4-BE49-F238E27FC236}">
                  <a16:creationId xmlns:a16="http://schemas.microsoft.com/office/drawing/2014/main" id="{B13BDFAB-1D5B-4D5B-9C79-C88312364368}"/>
                </a:ext>
              </a:extLst>
            </p:cNvPr>
            <p:cNvSpPr/>
            <p:nvPr/>
          </p:nvSpPr>
          <p:spPr bwMode="auto">
            <a:xfrm>
              <a:off x="8040688" y="2324100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5 h 188"/>
                <a:gd name="T4" fmla="*/ 375 w 379"/>
                <a:gd name="T5" fmla="*/ 0 h 188"/>
                <a:gd name="T6" fmla="*/ 0 w 379"/>
                <a:gd name="T7" fmla="*/ 181 h 188"/>
                <a:gd name="T8" fmla="*/ 1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5"/>
                  </a:lnTo>
                  <a:lnTo>
                    <a:pt x="375" y="0"/>
                  </a:lnTo>
                  <a:lnTo>
                    <a:pt x="0" y="18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şḷîḑe">
              <a:extLst>
                <a:ext uri="{FF2B5EF4-FFF2-40B4-BE49-F238E27FC236}">
                  <a16:creationId xmlns:a16="http://schemas.microsoft.com/office/drawing/2014/main" id="{7B21E183-D648-4EF1-862C-4464B1DAA049}"/>
                </a:ext>
              </a:extLst>
            </p:cNvPr>
            <p:cNvSpPr/>
            <p:nvPr/>
          </p:nvSpPr>
          <p:spPr bwMode="auto">
            <a:xfrm>
              <a:off x="8040688" y="2324100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5 h 188"/>
                <a:gd name="T4" fmla="*/ 375 w 379"/>
                <a:gd name="T5" fmla="*/ 0 h 188"/>
                <a:gd name="T6" fmla="*/ 0 w 379"/>
                <a:gd name="T7" fmla="*/ 1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5"/>
                  </a:lnTo>
                  <a:lnTo>
                    <a:pt x="375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ṡ1îḑè">
              <a:extLst>
                <a:ext uri="{FF2B5EF4-FFF2-40B4-BE49-F238E27FC236}">
                  <a16:creationId xmlns:a16="http://schemas.microsoft.com/office/drawing/2014/main" id="{AD6E6536-E2A6-4CDE-8DE8-B20A8164545D}"/>
                </a:ext>
              </a:extLst>
            </p:cNvPr>
            <p:cNvSpPr/>
            <p:nvPr/>
          </p:nvSpPr>
          <p:spPr bwMode="auto">
            <a:xfrm>
              <a:off x="8086726" y="2419350"/>
              <a:ext cx="596900" cy="287338"/>
            </a:xfrm>
            <a:custGeom>
              <a:avLst/>
              <a:gdLst>
                <a:gd name="T0" fmla="*/ 0 w 376"/>
                <a:gd name="T1" fmla="*/ 181 h 181"/>
                <a:gd name="T2" fmla="*/ 376 w 376"/>
                <a:gd name="T3" fmla="*/ 0 h 181"/>
                <a:gd name="T4" fmla="*/ 0 w 37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1">
                  <a:moveTo>
                    <a:pt x="0" y="181"/>
                  </a:moveTo>
                  <a:lnTo>
                    <a:pt x="376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ṡḷídê">
              <a:extLst>
                <a:ext uri="{FF2B5EF4-FFF2-40B4-BE49-F238E27FC236}">
                  <a16:creationId xmlns:a16="http://schemas.microsoft.com/office/drawing/2014/main" id="{7765862A-F796-4CDA-8C8C-8BF76CCB6040}"/>
                </a:ext>
              </a:extLst>
            </p:cNvPr>
            <p:cNvSpPr/>
            <p:nvPr/>
          </p:nvSpPr>
          <p:spPr bwMode="auto">
            <a:xfrm flipV="1">
              <a:off x="8086726" y="2419350"/>
              <a:ext cx="596900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şḻîḋê">
              <a:extLst>
                <a:ext uri="{FF2B5EF4-FFF2-40B4-BE49-F238E27FC236}">
                  <a16:creationId xmlns:a16="http://schemas.microsoft.com/office/drawing/2014/main" id="{C9C64F9C-5715-461D-B1B4-0572AEF3E538}"/>
                </a:ext>
              </a:extLst>
            </p:cNvPr>
            <p:cNvSpPr/>
            <p:nvPr/>
          </p:nvSpPr>
          <p:spPr bwMode="auto">
            <a:xfrm>
              <a:off x="8083551" y="241458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5 h 187"/>
                <a:gd name="T4" fmla="*/ 376 w 379"/>
                <a:gd name="T5" fmla="*/ 0 h 187"/>
                <a:gd name="T6" fmla="*/ 0 w 379"/>
                <a:gd name="T7" fmla="*/ 181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ṡḻïḓe">
              <a:extLst>
                <a:ext uri="{FF2B5EF4-FFF2-40B4-BE49-F238E27FC236}">
                  <a16:creationId xmlns:a16="http://schemas.microsoft.com/office/drawing/2014/main" id="{FDB44CF5-9F23-4715-9AEF-2E1042523660}"/>
                </a:ext>
              </a:extLst>
            </p:cNvPr>
            <p:cNvSpPr/>
            <p:nvPr/>
          </p:nvSpPr>
          <p:spPr bwMode="auto">
            <a:xfrm>
              <a:off x="8083551" y="241458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5 h 187"/>
                <a:gd name="T4" fmla="*/ 376 w 379"/>
                <a:gd name="T5" fmla="*/ 0 h 187"/>
                <a:gd name="T6" fmla="*/ 0 w 379"/>
                <a:gd name="T7" fmla="*/ 18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şļîḋè">
              <a:extLst>
                <a:ext uri="{FF2B5EF4-FFF2-40B4-BE49-F238E27FC236}">
                  <a16:creationId xmlns:a16="http://schemas.microsoft.com/office/drawing/2014/main" id="{3D573F3E-FC4B-4AA4-B4F3-85351CEB7A49}"/>
                </a:ext>
              </a:extLst>
            </p:cNvPr>
            <p:cNvSpPr/>
            <p:nvPr/>
          </p:nvSpPr>
          <p:spPr bwMode="auto">
            <a:xfrm>
              <a:off x="8129588" y="2509838"/>
              <a:ext cx="596900" cy="287338"/>
            </a:xfrm>
            <a:custGeom>
              <a:avLst/>
              <a:gdLst>
                <a:gd name="T0" fmla="*/ 0 w 376"/>
                <a:gd name="T1" fmla="*/ 181 h 181"/>
                <a:gd name="T2" fmla="*/ 376 w 376"/>
                <a:gd name="T3" fmla="*/ 0 h 181"/>
                <a:gd name="T4" fmla="*/ 0 w 37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1">
                  <a:moveTo>
                    <a:pt x="0" y="181"/>
                  </a:moveTo>
                  <a:lnTo>
                    <a:pt x="376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ḷiḑê">
              <a:extLst>
                <a:ext uri="{FF2B5EF4-FFF2-40B4-BE49-F238E27FC236}">
                  <a16:creationId xmlns:a16="http://schemas.microsoft.com/office/drawing/2014/main" id="{33FE7879-5681-419D-80F9-689F81EAAE02}"/>
                </a:ext>
              </a:extLst>
            </p:cNvPr>
            <p:cNvSpPr/>
            <p:nvPr/>
          </p:nvSpPr>
          <p:spPr bwMode="auto">
            <a:xfrm flipV="1">
              <a:off x="8129588" y="2509838"/>
              <a:ext cx="596900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ṩļïḑè">
              <a:extLst>
                <a:ext uri="{FF2B5EF4-FFF2-40B4-BE49-F238E27FC236}">
                  <a16:creationId xmlns:a16="http://schemas.microsoft.com/office/drawing/2014/main" id="{8143F1A5-AF58-4B82-BAD5-01925C2ADA31}"/>
                </a:ext>
              </a:extLst>
            </p:cNvPr>
            <p:cNvSpPr/>
            <p:nvPr/>
          </p:nvSpPr>
          <p:spPr bwMode="auto">
            <a:xfrm>
              <a:off x="8128001" y="250348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  <a:gd name="T8" fmla="*/ 3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  <a:lnTo>
                    <a:pt x="3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šļide">
              <a:extLst>
                <a:ext uri="{FF2B5EF4-FFF2-40B4-BE49-F238E27FC236}">
                  <a16:creationId xmlns:a16="http://schemas.microsoft.com/office/drawing/2014/main" id="{70D933EB-2ECE-4D1D-8BBB-62BA45BB10A1}"/>
                </a:ext>
              </a:extLst>
            </p:cNvPr>
            <p:cNvSpPr/>
            <p:nvPr/>
          </p:nvSpPr>
          <p:spPr bwMode="auto">
            <a:xfrm>
              <a:off x="8128001" y="250348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ļïḑe">
              <a:extLst>
                <a:ext uri="{FF2B5EF4-FFF2-40B4-BE49-F238E27FC236}">
                  <a16:creationId xmlns:a16="http://schemas.microsoft.com/office/drawing/2014/main" id="{20B0B107-91C7-4F69-85EA-093A207CEECF}"/>
                </a:ext>
              </a:extLst>
            </p:cNvPr>
            <p:cNvSpPr/>
            <p:nvPr/>
          </p:nvSpPr>
          <p:spPr bwMode="auto">
            <a:xfrm>
              <a:off x="8174038" y="2598738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śļïďé">
              <a:extLst>
                <a:ext uri="{FF2B5EF4-FFF2-40B4-BE49-F238E27FC236}">
                  <a16:creationId xmlns:a16="http://schemas.microsoft.com/office/drawing/2014/main" id="{FE810219-C9EF-4079-BA98-1A0FC933DE09}"/>
                </a:ext>
              </a:extLst>
            </p:cNvPr>
            <p:cNvSpPr/>
            <p:nvPr/>
          </p:nvSpPr>
          <p:spPr bwMode="auto">
            <a:xfrm flipV="1">
              <a:off x="8174038" y="2598738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ṩ1íḋé">
              <a:extLst>
                <a:ext uri="{FF2B5EF4-FFF2-40B4-BE49-F238E27FC236}">
                  <a16:creationId xmlns:a16="http://schemas.microsoft.com/office/drawing/2014/main" id="{063E7F2C-7E7D-4058-B9E0-4B6D81446843}"/>
                </a:ext>
              </a:extLst>
            </p:cNvPr>
            <p:cNvSpPr/>
            <p:nvPr/>
          </p:nvSpPr>
          <p:spPr bwMode="auto">
            <a:xfrm>
              <a:off x="8170863" y="2593975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Slïḋê">
              <a:extLst>
                <a:ext uri="{FF2B5EF4-FFF2-40B4-BE49-F238E27FC236}">
                  <a16:creationId xmlns:a16="http://schemas.microsoft.com/office/drawing/2014/main" id="{AB850267-A3B3-4191-B554-B981C9F8437A}"/>
                </a:ext>
              </a:extLst>
            </p:cNvPr>
            <p:cNvSpPr/>
            <p:nvPr/>
          </p:nvSpPr>
          <p:spPr bwMode="auto">
            <a:xfrm>
              <a:off x="8170863" y="2593975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Sḷîďê">
              <a:extLst>
                <a:ext uri="{FF2B5EF4-FFF2-40B4-BE49-F238E27FC236}">
                  <a16:creationId xmlns:a16="http://schemas.microsoft.com/office/drawing/2014/main" id="{814BBCD1-67EA-460E-9B50-C1136D81DEDD}"/>
                </a:ext>
              </a:extLst>
            </p:cNvPr>
            <p:cNvSpPr/>
            <p:nvPr/>
          </p:nvSpPr>
          <p:spPr bwMode="auto">
            <a:xfrm>
              <a:off x="8218488" y="2689225"/>
              <a:ext cx="595313" cy="288925"/>
            </a:xfrm>
            <a:custGeom>
              <a:avLst/>
              <a:gdLst>
                <a:gd name="T0" fmla="*/ 0 w 375"/>
                <a:gd name="T1" fmla="*/ 182 h 182"/>
                <a:gd name="T2" fmla="*/ 375 w 375"/>
                <a:gd name="T3" fmla="*/ 0 h 182"/>
                <a:gd name="T4" fmla="*/ 0 w 375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82">
                  <a:moveTo>
                    <a:pt x="0" y="182"/>
                  </a:moveTo>
                  <a:lnTo>
                    <a:pt x="375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ṥḷíḑè">
              <a:extLst>
                <a:ext uri="{FF2B5EF4-FFF2-40B4-BE49-F238E27FC236}">
                  <a16:creationId xmlns:a16="http://schemas.microsoft.com/office/drawing/2014/main" id="{8DC5E089-B35C-4309-8E9A-D26A132F68E9}"/>
                </a:ext>
              </a:extLst>
            </p:cNvPr>
            <p:cNvSpPr/>
            <p:nvPr/>
          </p:nvSpPr>
          <p:spPr bwMode="auto">
            <a:xfrm flipV="1">
              <a:off x="8218488" y="2689225"/>
              <a:ext cx="595313" cy="2889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śḻîdè">
              <a:extLst>
                <a:ext uri="{FF2B5EF4-FFF2-40B4-BE49-F238E27FC236}">
                  <a16:creationId xmlns:a16="http://schemas.microsoft.com/office/drawing/2014/main" id="{8D77C743-8049-41A0-A82C-795B98A330D2}"/>
                </a:ext>
              </a:extLst>
            </p:cNvPr>
            <p:cNvSpPr/>
            <p:nvPr/>
          </p:nvSpPr>
          <p:spPr bwMode="auto">
            <a:xfrm>
              <a:off x="8215313" y="2682875"/>
              <a:ext cx="601663" cy="301625"/>
            </a:xfrm>
            <a:custGeom>
              <a:avLst/>
              <a:gdLst>
                <a:gd name="T0" fmla="*/ 3 w 379"/>
                <a:gd name="T1" fmla="*/ 190 h 190"/>
                <a:gd name="T2" fmla="*/ 379 w 379"/>
                <a:gd name="T3" fmla="*/ 7 h 190"/>
                <a:gd name="T4" fmla="*/ 376 w 379"/>
                <a:gd name="T5" fmla="*/ 0 h 190"/>
                <a:gd name="T6" fmla="*/ 0 w 379"/>
                <a:gd name="T7" fmla="*/ 183 h 190"/>
                <a:gd name="T8" fmla="*/ 3 w 379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90">
                  <a:moveTo>
                    <a:pt x="3" y="190"/>
                  </a:moveTo>
                  <a:lnTo>
                    <a:pt x="379" y="7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3" y="19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ṩļïḍe">
              <a:extLst>
                <a:ext uri="{FF2B5EF4-FFF2-40B4-BE49-F238E27FC236}">
                  <a16:creationId xmlns:a16="http://schemas.microsoft.com/office/drawing/2014/main" id="{208E9140-FD04-4F68-84C8-262F23AF0C47}"/>
                </a:ext>
              </a:extLst>
            </p:cNvPr>
            <p:cNvSpPr/>
            <p:nvPr/>
          </p:nvSpPr>
          <p:spPr bwMode="auto">
            <a:xfrm>
              <a:off x="8215313" y="2682875"/>
              <a:ext cx="601663" cy="301625"/>
            </a:xfrm>
            <a:custGeom>
              <a:avLst/>
              <a:gdLst>
                <a:gd name="T0" fmla="*/ 3 w 379"/>
                <a:gd name="T1" fmla="*/ 190 h 190"/>
                <a:gd name="T2" fmla="*/ 379 w 379"/>
                <a:gd name="T3" fmla="*/ 7 h 190"/>
                <a:gd name="T4" fmla="*/ 376 w 379"/>
                <a:gd name="T5" fmla="*/ 0 h 190"/>
                <a:gd name="T6" fmla="*/ 0 w 379"/>
                <a:gd name="T7" fmla="*/ 1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90">
                  <a:moveTo>
                    <a:pt x="3" y="190"/>
                  </a:moveTo>
                  <a:lnTo>
                    <a:pt x="379" y="7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ṧḷïde">
              <a:extLst>
                <a:ext uri="{FF2B5EF4-FFF2-40B4-BE49-F238E27FC236}">
                  <a16:creationId xmlns:a16="http://schemas.microsoft.com/office/drawing/2014/main" id="{E51FB568-0D7A-4B31-AFA1-831E22CAB80D}"/>
                </a:ext>
              </a:extLst>
            </p:cNvPr>
            <p:cNvSpPr/>
            <p:nvPr/>
          </p:nvSpPr>
          <p:spPr bwMode="auto">
            <a:xfrm>
              <a:off x="8261351" y="2778125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$ļïḑé">
              <a:extLst>
                <a:ext uri="{FF2B5EF4-FFF2-40B4-BE49-F238E27FC236}">
                  <a16:creationId xmlns:a16="http://schemas.microsoft.com/office/drawing/2014/main" id="{CDFFFA90-4CFF-4464-9BE1-FE1EFB29AFCE}"/>
                </a:ext>
              </a:extLst>
            </p:cNvPr>
            <p:cNvSpPr/>
            <p:nvPr/>
          </p:nvSpPr>
          <p:spPr bwMode="auto">
            <a:xfrm flipV="1">
              <a:off x="8261351" y="2778125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ṩľîḍè">
              <a:extLst>
                <a:ext uri="{FF2B5EF4-FFF2-40B4-BE49-F238E27FC236}">
                  <a16:creationId xmlns:a16="http://schemas.microsoft.com/office/drawing/2014/main" id="{FD6DE6CC-8591-44CA-9A8F-5CD0C0DC3BC8}"/>
                </a:ext>
              </a:extLst>
            </p:cNvPr>
            <p:cNvSpPr/>
            <p:nvPr/>
          </p:nvSpPr>
          <p:spPr bwMode="auto">
            <a:xfrm>
              <a:off x="8258176" y="277653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4 h 187"/>
                <a:gd name="T4" fmla="*/ 376 w 379"/>
                <a:gd name="T5" fmla="*/ 0 h 187"/>
                <a:gd name="T6" fmla="*/ 0 w 379"/>
                <a:gd name="T7" fmla="*/ 181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4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śḻïḑê">
              <a:extLst>
                <a:ext uri="{FF2B5EF4-FFF2-40B4-BE49-F238E27FC236}">
                  <a16:creationId xmlns:a16="http://schemas.microsoft.com/office/drawing/2014/main" id="{F527137E-7180-4FDE-8E53-C871764E4753}"/>
                </a:ext>
              </a:extLst>
            </p:cNvPr>
            <p:cNvSpPr/>
            <p:nvPr/>
          </p:nvSpPr>
          <p:spPr bwMode="auto">
            <a:xfrm>
              <a:off x="8258176" y="277653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4 h 187"/>
                <a:gd name="T4" fmla="*/ 376 w 379"/>
                <a:gd name="T5" fmla="*/ 0 h 187"/>
                <a:gd name="T6" fmla="*/ 0 w 379"/>
                <a:gd name="T7" fmla="*/ 18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4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ŝḻïḑê">
              <a:extLst>
                <a:ext uri="{FF2B5EF4-FFF2-40B4-BE49-F238E27FC236}">
                  <a16:creationId xmlns:a16="http://schemas.microsoft.com/office/drawing/2014/main" id="{33C73EAC-EA92-4B69-A143-800AB1A26D75}"/>
                </a:ext>
              </a:extLst>
            </p:cNvPr>
            <p:cNvSpPr/>
            <p:nvPr/>
          </p:nvSpPr>
          <p:spPr bwMode="auto">
            <a:xfrm>
              <a:off x="8305801" y="2870200"/>
              <a:ext cx="595313" cy="287338"/>
            </a:xfrm>
            <a:custGeom>
              <a:avLst/>
              <a:gdLst>
                <a:gd name="T0" fmla="*/ 0 w 375"/>
                <a:gd name="T1" fmla="*/ 181 h 181"/>
                <a:gd name="T2" fmla="*/ 375 w 375"/>
                <a:gd name="T3" fmla="*/ 0 h 181"/>
                <a:gd name="T4" fmla="*/ 0 w 375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81">
                  <a:moveTo>
                    <a:pt x="0" y="181"/>
                  </a:moveTo>
                  <a:lnTo>
                    <a:pt x="375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ṩḷîḍe">
              <a:extLst>
                <a:ext uri="{FF2B5EF4-FFF2-40B4-BE49-F238E27FC236}">
                  <a16:creationId xmlns:a16="http://schemas.microsoft.com/office/drawing/2014/main" id="{1025EDC0-6329-48DF-B501-82A748917785}"/>
                </a:ext>
              </a:extLst>
            </p:cNvPr>
            <p:cNvSpPr/>
            <p:nvPr/>
          </p:nvSpPr>
          <p:spPr bwMode="auto">
            <a:xfrm flipV="1">
              <a:off x="8305801" y="2870200"/>
              <a:ext cx="595313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ṩļîḑè">
              <a:extLst>
                <a:ext uri="{FF2B5EF4-FFF2-40B4-BE49-F238E27FC236}">
                  <a16:creationId xmlns:a16="http://schemas.microsoft.com/office/drawing/2014/main" id="{F5A886A6-08DF-4B87-B50C-14A6C122C34B}"/>
                </a:ext>
              </a:extLst>
            </p:cNvPr>
            <p:cNvSpPr/>
            <p:nvPr/>
          </p:nvSpPr>
          <p:spPr bwMode="auto">
            <a:xfrm>
              <a:off x="8302626" y="286543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5 h 188"/>
                <a:gd name="T4" fmla="*/ 376 w 379"/>
                <a:gd name="T5" fmla="*/ 0 h 188"/>
                <a:gd name="T6" fmla="*/ 0 w 379"/>
                <a:gd name="T7" fmla="*/ 181 h 188"/>
                <a:gd name="T8" fmla="*/ 3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3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şḷídé">
              <a:extLst>
                <a:ext uri="{FF2B5EF4-FFF2-40B4-BE49-F238E27FC236}">
                  <a16:creationId xmlns:a16="http://schemas.microsoft.com/office/drawing/2014/main" id="{1663BBD9-0201-4413-B57D-7E2086359952}"/>
                </a:ext>
              </a:extLst>
            </p:cNvPr>
            <p:cNvSpPr/>
            <p:nvPr/>
          </p:nvSpPr>
          <p:spPr bwMode="auto">
            <a:xfrm>
              <a:off x="8302626" y="286543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5 h 188"/>
                <a:gd name="T4" fmla="*/ 376 w 379"/>
                <a:gd name="T5" fmla="*/ 0 h 188"/>
                <a:gd name="T6" fmla="*/ 0 w 379"/>
                <a:gd name="T7" fmla="*/ 1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ṧ1ide">
              <a:extLst>
                <a:ext uri="{FF2B5EF4-FFF2-40B4-BE49-F238E27FC236}">
                  <a16:creationId xmlns:a16="http://schemas.microsoft.com/office/drawing/2014/main" id="{677CBB52-E048-4316-A2A4-07E25C5318C3}"/>
                </a:ext>
              </a:extLst>
            </p:cNvPr>
            <p:cNvSpPr/>
            <p:nvPr/>
          </p:nvSpPr>
          <p:spPr bwMode="auto">
            <a:xfrm>
              <a:off x="7313613" y="4146550"/>
              <a:ext cx="715963" cy="317500"/>
            </a:xfrm>
            <a:custGeom>
              <a:avLst/>
              <a:gdLst>
                <a:gd name="T0" fmla="*/ 12 w 279"/>
                <a:gd name="T1" fmla="*/ 124 h 124"/>
                <a:gd name="T2" fmla="*/ 4 w 279"/>
                <a:gd name="T3" fmla="*/ 109 h 124"/>
                <a:gd name="T4" fmla="*/ 60 w 279"/>
                <a:gd name="T5" fmla="*/ 13 h 124"/>
                <a:gd name="T6" fmla="*/ 84 w 279"/>
                <a:gd name="T7" fmla="*/ 0 h 124"/>
                <a:gd name="T8" fmla="*/ 195 w 279"/>
                <a:gd name="T9" fmla="*/ 0 h 124"/>
                <a:gd name="T10" fmla="*/ 219 w 279"/>
                <a:gd name="T11" fmla="*/ 13 h 124"/>
                <a:gd name="T12" fmla="*/ 275 w 279"/>
                <a:gd name="T13" fmla="*/ 110 h 124"/>
                <a:gd name="T14" fmla="*/ 267 w 279"/>
                <a:gd name="T15" fmla="*/ 124 h 124"/>
                <a:gd name="T16" fmla="*/ 12 w 279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4">
                  <a:moveTo>
                    <a:pt x="12" y="124"/>
                  </a:moveTo>
                  <a:cubicBezTo>
                    <a:pt x="3" y="124"/>
                    <a:pt x="0" y="117"/>
                    <a:pt x="4" y="109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4" y="5"/>
                    <a:pt x="75" y="0"/>
                    <a:pt x="8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04" y="0"/>
                    <a:pt x="215" y="5"/>
                    <a:pt x="219" y="13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17"/>
                    <a:pt x="275" y="124"/>
                    <a:pt x="267" y="124"/>
                  </a:cubicBezTo>
                  <a:lnTo>
                    <a:pt x="12" y="124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ṩlîḋè">
              <a:extLst>
                <a:ext uri="{FF2B5EF4-FFF2-40B4-BE49-F238E27FC236}">
                  <a16:creationId xmlns:a16="http://schemas.microsoft.com/office/drawing/2014/main" id="{521464AE-394D-485F-9A8B-7EBF0D1F0403}"/>
                </a:ext>
              </a:extLst>
            </p:cNvPr>
            <p:cNvSpPr/>
            <p:nvPr/>
          </p:nvSpPr>
          <p:spPr bwMode="auto">
            <a:xfrm>
              <a:off x="8312151" y="3425825"/>
              <a:ext cx="468313" cy="681038"/>
            </a:xfrm>
            <a:custGeom>
              <a:avLst/>
              <a:gdLst>
                <a:gd name="T0" fmla="*/ 5 w 182"/>
                <a:gd name="T1" fmla="*/ 33 h 266"/>
                <a:gd name="T2" fmla="*/ 57 w 182"/>
                <a:gd name="T3" fmla="*/ 5 h 266"/>
                <a:gd name="T4" fmla="*/ 97 w 182"/>
                <a:gd name="T5" fmla="*/ 35 h 266"/>
                <a:gd name="T6" fmla="*/ 174 w 182"/>
                <a:gd name="T7" fmla="*/ 186 h 266"/>
                <a:gd name="T8" fmla="*/ 180 w 182"/>
                <a:gd name="T9" fmla="*/ 227 h 266"/>
                <a:gd name="T10" fmla="*/ 129 w 182"/>
                <a:gd name="T11" fmla="*/ 261 h 266"/>
                <a:gd name="T12" fmla="*/ 106 w 182"/>
                <a:gd name="T13" fmla="*/ 190 h 266"/>
                <a:gd name="T14" fmla="*/ 135 w 182"/>
                <a:gd name="T15" fmla="*/ 182 h 266"/>
                <a:gd name="T16" fmla="*/ 101 w 182"/>
                <a:gd name="T17" fmla="*/ 88 h 266"/>
                <a:gd name="T18" fmla="*/ 76 w 182"/>
                <a:gd name="T19" fmla="*/ 65 h 266"/>
                <a:gd name="T20" fmla="*/ 40 w 182"/>
                <a:gd name="T21" fmla="*/ 78 h 266"/>
                <a:gd name="T22" fmla="*/ 5 w 182"/>
                <a:gd name="T23" fmla="*/ 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266">
                  <a:moveTo>
                    <a:pt x="5" y="33"/>
                  </a:moveTo>
                  <a:cubicBezTo>
                    <a:pt x="5" y="33"/>
                    <a:pt x="46" y="0"/>
                    <a:pt x="57" y="5"/>
                  </a:cubicBezTo>
                  <a:cubicBezTo>
                    <a:pt x="57" y="5"/>
                    <a:pt x="88" y="29"/>
                    <a:pt x="97" y="35"/>
                  </a:cubicBezTo>
                  <a:cubicBezTo>
                    <a:pt x="106" y="40"/>
                    <a:pt x="164" y="97"/>
                    <a:pt x="174" y="186"/>
                  </a:cubicBezTo>
                  <a:cubicBezTo>
                    <a:pt x="174" y="186"/>
                    <a:pt x="179" y="220"/>
                    <a:pt x="180" y="227"/>
                  </a:cubicBezTo>
                  <a:cubicBezTo>
                    <a:pt x="182" y="234"/>
                    <a:pt x="136" y="266"/>
                    <a:pt x="129" y="261"/>
                  </a:cubicBezTo>
                  <a:cubicBezTo>
                    <a:pt x="121" y="256"/>
                    <a:pt x="92" y="201"/>
                    <a:pt x="106" y="190"/>
                  </a:cubicBezTo>
                  <a:cubicBezTo>
                    <a:pt x="119" y="180"/>
                    <a:pt x="130" y="184"/>
                    <a:pt x="135" y="182"/>
                  </a:cubicBezTo>
                  <a:cubicBezTo>
                    <a:pt x="141" y="179"/>
                    <a:pt x="146" y="170"/>
                    <a:pt x="101" y="88"/>
                  </a:cubicBezTo>
                  <a:cubicBezTo>
                    <a:pt x="101" y="88"/>
                    <a:pt x="89" y="55"/>
                    <a:pt x="76" y="65"/>
                  </a:cubicBezTo>
                  <a:cubicBezTo>
                    <a:pt x="62" y="76"/>
                    <a:pt x="54" y="89"/>
                    <a:pt x="40" y="78"/>
                  </a:cubicBezTo>
                  <a:cubicBezTo>
                    <a:pt x="26" y="66"/>
                    <a:pt x="0" y="42"/>
                    <a:pt x="5" y="33"/>
                  </a:cubicBezTo>
                  <a:close/>
                </a:path>
              </a:pathLst>
            </a:cu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şļïḑe">
              <a:extLst>
                <a:ext uri="{FF2B5EF4-FFF2-40B4-BE49-F238E27FC236}">
                  <a16:creationId xmlns:a16="http://schemas.microsoft.com/office/drawing/2014/main" id="{340C1701-602F-4D39-ABE8-5034ACDAED59}"/>
                </a:ext>
              </a:extLst>
            </p:cNvPr>
            <p:cNvSpPr/>
            <p:nvPr/>
          </p:nvSpPr>
          <p:spPr bwMode="auto">
            <a:xfrm>
              <a:off x="8683626" y="2311400"/>
              <a:ext cx="192088" cy="311150"/>
            </a:xfrm>
            <a:custGeom>
              <a:avLst/>
              <a:gdLst>
                <a:gd name="T0" fmla="*/ 71 w 75"/>
                <a:gd name="T1" fmla="*/ 68 h 121"/>
                <a:gd name="T2" fmla="*/ 70 w 75"/>
                <a:gd name="T3" fmla="*/ 61 h 121"/>
                <a:gd name="T4" fmla="*/ 53 w 75"/>
                <a:gd name="T5" fmla="*/ 27 h 121"/>
                <a:gd name="T6" fmla="*/ 50 w 75"/>
                <a:gd name="T7" fmla="*/ 26 h 121"/>
                <a:gd name="T8" fmla="*/ 43 w 75"/>
                <a:gd name="T9" fmla="*/ 13 h 121"/>
                <a:gd name="T10" fmla="*/ 36 w 75"/>
                <a:gd name="T11" fmla="*/ 13 h 121"/>
                <a:gd name="T12" fmla="*/ 20 w 75"/>
                <a:gd name="T13" fmla="*/ 5 h 121"/>
                <a:gd name="T14" fmla="*/ 20 w 75"/>
                <a:gd name="T15" fmla="*/ 14 h 121"/>
                <a:gd name="T16" fmla="*/ 9 w 75"/>
                <a:gd name="T17" fmla="*/ 34 h 121"/>
                <a:gd name="T18" fmla="*/ 1 w 75"/>
                <a:gd name="T19" fmla="*/ 62 h 121"/>
                <a:gd name="T20" fmla="*/ 15 w 75"/>
                <a:gd name="T21" fmla="*/ 70 h 121"/>
                <a:gd name="T22" fmla="*/ 25 w 75"/>
                <a:gd name="T23" fmla="*/ 61 h 121"/>
                <a:gd name="T24" fmla="*/ 25 w 75"/>
                <a:gd name="T25" fmla="*/ 82 h 121"/>
                <a:gd name="T26" fmla="*/ 37 w 75"/>
                <a:gd name="T27" fmla="*/ 89 h 121"/>
                <a:gd name="T28" fmla="*/ 40 w 75"/>
                <a:gd name="T29" fmla="*/ 88 h 121"/>
                <a:gd name="T30" fmla="*/ 39 w 75"/>
                <a:gd name="T31" fmla="*/ 101 h 121"/>
                <a:gd name="T32" fmla="*/ 63 w 75"/>
                <a:gd name="T33" fmla="*/ 111 h 121"/>
                <a:gd name="T34" fmla="*/ 71 w 75"/>
                <a:gd name="T35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121">
                  <a:moveTo>
                    <a:pt x="71" y="68"/>
                  </a:moveTo>
                  <a:cubicBezTo>
                    <a:pt x="72" y="65"/>
                    <a:pt x="71" y="63"/>
                    <a:pt x="70" y="61"/>
                  </a:cubicBezTo>
                  <a:cubicBezTo>
                    <a:pt x="66" y="48"/>
                    <a:pt x="59" y="35"/>
                    <a:pt x="53" y="27"/>
                  </a:cubicBezTo>
                  <a:cubicBezTo>
                    <a:pt x="52" y="26"/>
                    <a:pt x="51" y="26"/>
                    <a:pt x="50" y="26"/>
                  </a:cubicBezTo>
                  <a:cubicBezTo>
                    <a:pt x="48" y="20"/>
                    <a:pt x="45" y="16"/>
                    <a:pt x="43" y="13"/>
                  </a:cubicBezTo>
                  <a:cubicBezTo>
                    <a:pt x="40" y="11"/>
                    <a:pt x="38" y="11"/>
                    <a:pt x="36" y="13"/>
                  </a:cubicBezTo>
                  <a:cubicBezTo>
                    <a:pt x="34" y="5"/>
                    <a:pt x="29" y="0"/>
                    <a:pt x="20" y="5"/>
                  </a:cubicBezTo>
                  <a:cubicBezTo>
                    <a:pt x="16" y="8"/>
                    <a:pt x="17" y="13"/>
                    <a:pt x="20" y="14"/>
                  </a:cubicBezTo>
                  <a:cubicBezTo>
                    <a:pt x="15" y="19"/>
                    <a:pt x="11" y="28"/>
                    <a:pt x="9" y="34"/>
                  </a:cubicBezTo>
                  <a:cubicBezTo>
                    <a:pt x="5" y="42"/>
                    <a:pt x="0" y="53"/>
                    <a:pt x="1" y="62"/>
                  </a:cubicBezTo>
                  <a:cubicBezTo>
                    <a:pt x="1" y="68"/>
                    <a:pt x="9" y="74"/>
                    <a:pt x="15" y="70"/>
                  </a:cubicBezTo>
                  <a:cubicBezTo>
                    <a:pt x="19" y="67"/>
                    <a:pt x="22" y="64"/>
                    <a:pt x="25" y="61"/>
                  </a:cubicBezTo>
                  <a:cubicBezTo>
                    <a:pt x="23" y="68"/>
                    <a:pt x="23" y="76"/>
                    <a:pt x="25" y="82"/>
                  </a:cubicBezTo>
                  <a:cubicBezTo>
                    <a:pt x="27" y="88"/>
                    <a:pt x="32" y="90"/>
                    <a:pt x="37" y="89"/>
                  </a:cubicBezTo>
                  <a:cubicBezTo>
                    <a:pt x="38" y="89"/>
                    <a:pt x="39" y="89"/>
                    <a:pt x="40" y="88"/>
                  </a:cubicBezTo>
                  <a:cubicBezTo>
                    <a:pt x="39" y="93"/>
                    <a:pt x="38" y="97"/>
                    <a:pt x="39" y="101"/>
                  </a:cubicBezTo>
                  <a:cubicBezTo>
                    <a:pt x="42" y="113"/>
                    <a:pt x="53" y="121"/>
                    <a:pt x="63" y="111"/>
                  </a:cubicBezTo>
                  <a:cubicBezTo>
                    <a:pt x="74" y="101"/>
                    <a:pt x="75" y="84"/>
                    <a:pt x="71" y="6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ş1íḋê">
              <a:extLst>
                <a:ext uri="{FF2B5EF4-FFF2-40B4-BE49-F238E27FC236}">
                  <a16:creationId xmlns:a16="http://schemas.microsoft.com/office/drawing/2014/main" id="{47A96525-120F-417B-9E34-39230BB294C8}"/>
                </a:ext>
              </a:extLst>
            </p:cNvPr>
            <p:cNvSpPr/>
            <p:nvPr/>
          </p:nvSpPr>
          <p:spPr bwMode="auto">
            <a:xfrm>
              <a:off x="8593138" y="3581400"/>
              <a:ext cx="174625" cy="287338"/>
            </a:xfrm>
            <a:custGeom>
              <a:avLst/>
              <a:gdLst>
                <a:gd name="T0" fmla="*/ 35 w 68"/>
                <a:gd name="T1" fmla="*/ 7 h 112"/>
                <a:gd name="T2" fmla="*/ 24 w 68"/>
                <a:gd name="T3" fmla="*/ 1 h 112"/>
                <a:gd name="T4" fmla="*/ 20 w 68"/>
                <a:gd name="T5" fmla="*/ 17 h 112"/>
                <a:gd name="T6" fmla="*/ 20 w 68"/>
                <a:gd name="T7" fmla="*/ 17 h 112"/>
                <a:gd name="T8" fmla="*/ 19 w 68"/>
                <a:gd name="T9" fmla="*/ 21 h 112"/>
                <a:gd name="T10" fmla="*/ 13 w 68"/>
                <a:gd name="T11" fmla="*/ 32 h 112"/>
                <a:gd name="T12" fmla="*/ 3 w 68"/>
                <a:gd name="T13" fmla="*/ 45 h 112"/>
                <a:gd name="T14" fmla="*/ 23 w 68"/>
                <a:gd name="T15" fmla="*/ 58 h 112"/>
                <a:gd name="T16" fmla="*/ 21 w 68"/>
                <a:gd name="T17" fmla="*/ 66 h 112"/>
                <a:gd name="T18" fmla="*/ 34 w 68"/>
                <a:gd name="T19" fmla="*/ 82 h 112"/>
                <a:gd name="T20" fmla="*/ 32 w 68"/>
                <a:gd name="T21" fmla="*/ 92 h 112"/>
                <a:gd name="T22" fmla="*/ 49 w 68"/>
                <a:gd name="T23" fmla="*/ 105 h 112"/>
                <a:gd name="T24" fmla="*/ 65 w 68"/>
                <a:gd name="T25" fmla="*/ 74 h 112"/>
                <a:gd name="T26" fmla="*/ 35 w 68"/>
                <a:gd name="T27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12">
                  <a:moveTo>
                    <a:pt x="35" y="7"/>
                  </a:moveTo>
                  <a:cubicBezTo>
                    <a:pt x="34" y="3"/>
                    <a:pt x="30" y="0"/>
                    <a:pt x="24" y="1"/>
                  </a:cubicBezTo>
                  <a:cubicBezTo>
                    <a:pt x="15" y="2"/>
                    <a:pt x="13" y="13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9"/>
                    <a:pt x="19" y="20"/>
                    <a:pt x="19" y="21"/>
                  </a:cubicBezTo>
                  <a:cubicBezTo>
                    <a:pt x="18" y="25"/>
                    <a:pt x="16" y="28"/>
                    <a:pt x="13" y="32"/>
                  </a:cubicBezTo>
                  <a:cubicBezTo>
                    <a:pt x="11" y="36"/>
                    <a:pt x="4" y="40"/>
                    <a:pt x="3" y="45"/>
                  </a:cubicBezTo>
                  <a:cubicBezTo>
                    <a:pt x="0" y="58"/>
                    <a:pt x="13" y="64"/>
                    <a:pt x="23" y="58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0" y="74"/>
                    <a:pt x="25" y="83"/>
                    <a:pt x="34" y="82"/>
                  </a:cubicBezTo>
                  <a:cubicBezTo>
                    <a:pt x="32" y="86"/>
                    <a:pt x="32" y="89"/>
                    <a:pt x="32" y="92"/>
                  </a:cubicBezTo>
                  <a:cubicBezTo>
                    <a:pt x="32" y="102"/>
                    <a:pt x="39" y="112"/>
                    <a:pt x="49" y="105"/>
                  </a:cubicBezTo>
                  <a:cubicBezTo>
                    <a:pt x="59" y="99"/>
                    <a:pt x="64" y="84"/>
                    <a:pt x="65" y="74"/>
                  </a:cubicBezTo>
                  <a:cubicBezTo>
                    <a:pt x="68" y="56"/>
                    <a:pt x="38" y="6"/>
                    <a:pt x="35" y="7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$ḷíďé">
              <a:extLst>
                <a:ext uri="{FF2B5EF4-FFF2-40B4-BE49-F238E27FC236}">
                  <a16:creationId xmlns:a16="http://schemas.microsoft.com/office/drawing/2014/main" id="{A2BE6F10-AA10-4ED8-A70D-269EE6677424}"/>
                </a:ext>
              </a:extLst>
            </p:cNvPr>
            <p:cNvSpPr/>
            <p:nvPr/>
          </p:nvSpPr>
          <p:spPr bwMode="auto">
            <a:xfrm>
              <a:off x="3624263" y="2955925"/>
              <a:ext cx="195263" cy="279400"/>
            </a:xfrm>
            <a:custGeom>
              <a:avLst/>
              <a:gdLst>
                <a:gd name="T0" fmla="*/ 73 w 76"/>
                <a:gd name="T1" fmla="*/ 42 h 109"/>
                <a:gd name="T2" fmla="*/ 56 w 76"/>
                <a:gd name="T3" fmla="*/ 20 h 109"/>
                <a:gd name="T4" fmla="*/ 36 w 76"/>
                <a:gd name="T5" fmla="*/ 12 h 109"/>
                <a:gd name="T6" fmla="*/ 10 w 76"/>
                <a:gd name="T7" fmla="*/ 1 h 109"/>
                <a:gd name="T8" fmla="*/ 6 w 76"/>
                <a:gd name="T9" fmla="*/ 5 h 109"/>
                <a:gd name="T10" fmla="*/ 6 w 76"/>
                <a:gd name="T11" fmla="*/ 6 h 109"/>
                <a:gd name="T12" fmla="*/ 7 w 76"/>
                <a:gd name="T13" fmla="*/ 18 h 109"/>
                <a:gd name="T14" fmla="*/ 9 w 76"/>
                <a:gd name="T15" fmla="*/ 19 h 109"/>
                <a:gd name="T16" fmla="*/ 13 w 76"/>
                <a:gd name="T17" fmla="*/ 25 h 109"/>
                <a:gd name="T18" fmla="*/ 8 w 76"/>
                <a:gd name="T19" fmla="*/ 32 h 109"/>
                <a:gd name="T20" fmla="*/ 9 w 76"/>
                <a:gd name="T21" fmla="*/ 39 h 109"/>
                <a:gd name="T22" fmla="*/ 4 w 76"/>
                <a:gd name="T23" fmla="*/ 45 h 109"/>
                <a:gd name="T24" fmla="*/ 5 w 76"/>
                <a:gd name="T25" fmla="*/ 53 h 109"/>
                <a:gd name="T26" fmla="*/ 1 w 76"/>
                <a:gd name="T27" fmla="*/ 59 h 109"/>
                <a:gd name="T28" fmla="*/ 4 w 76"/>
                <a:gd name="T29" fmla="*/ 71 h 109"/>
                <a:gd name="T30" fmla="*/ 9 w 76"/>
                <a:gd name="T31" fmla="*/ 77 h 109"/>
                <a:gd name="T32" fmla="*/ 62 w 76"/>
                <a:gd name="T33" fmla="*/ 98 h 109"/>
                <a:gd name="T34" fmla="*/ 65 w 76"/>
                <a:gd name="T35" fmla="*/ 86 h 109"/>
                <a:gd name="T36" fmla="*/ 65 w 76"/>
                <a:gd name="T37" fmla="*/ 85 h 109"/>
                <a:gd name="T38" fmla="*/ 65 w 76"/>
                <a:gd name="T39" fmla="*/ 76 h 109"/>
                <a:gd name="T40" fmla="*/ 68 w 76"/>
                <a:gd name="T41" fmla="*/ 65 h 109"/>
                <a:gd name="T42" fmla="*/ 67 w 76"/>
                <a:gd name="T43" fmla="*/ 64 h 109"/>
                <a:gd name="T44" fmla="*/ 72 w 76"/>
                <a:gd name="T45" fmla="*/ 58 h 109"/>
                <a:gd name="T46" fmla="*/ 69 w 76"/>
                <a:gd name="T47" fmla="*/ 48 h 109"/>
                <a:gd name="T48" fmla="*/ 73 w 76"/>
                <a:gd name="T49" fmla="*/ 4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109">
                  <a:moveTo>
                    <a:pt x="73" y="42"/>
                  </a:moveTo>
                  <a:cubicBezTo>
                    <a:pt x="76" y="32"/>
                    <a:pt x="64" y="24"/>
                    <a:pt x="56" y="20"/>
                  </a:cubicBezTo>
                  <a:cubicBezTo>
                    <a:pt x="50" y="17"/>
                    <a:pt x="43" y="14"/>
                    <a:pt x="36" y="12"/>
                  </a:cubicBezTo>
                  <a:cubicBezTo>
                    <a:pt x="27" y="9"/>
                    <a:pt x="18" y="4"/>
                    <a:pt x="10" y="1"/>
                  </a:cubicBezTo>
                  <a:cubicBezTo>
                    <a:pt x="7" y="0"/>
                    <a:pt x="5" y="3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9"/>
                    <a:pt x="2" y="15"/>
                    <a:pt x="7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21"/>
                    <a:pt x="11" y="23"/>
                    <a:pt x="13" y="25"/>
                  </a:cubicBezTo>
                  <a:cubicBezTo>
                    <a:pt x="10" y="26"/>
                    <a:pt x="8" y="29"/>
                    <a:pt x="8" y="32"/>
                  </a:cubicBezTo>
                  <a:cubicBezTo>
                    <a:pt x="8" y="35"/>
                    <a:pt x="8" y="37"/>
                    <a:pt x="9" y="39"/>
                  </a:cubicBezTo>
                  <a:cubicBezTo>
                    <a:pt x="7" y="40"/>
                    <a:pt x="5" y="42"/>
                    <a:pt x="4" y="45"/>
                  </a:cubicBezTo>
                  <a:cubicBezTo>
                    <a:pt x="3" y="48"/>
                    <a:pt x="4" y="50"/>
                    <a:pt x="5" y="53"/>
                  </a:cubicBezTo>
                  <a:cubicBezTo>
                    <a:pt x="3" y="54"/>
                    <a:pt x="2" y="56"/>
                    <a:pt x="1" y="59"/>
                  </a:cubicBezTo>
                  <a:cubicBezTo>
                    <a:pt x="0" y="64"/>
                    <a:pt x="1" y="68"/>
                    <a:pt x="4" y="71"/>
                  </a:cubicBezTo>
                  <a:cubicBezTo>
                    <a:pt x="5" y="73"/>
                    <a:pt x="6" y="76"/>
                    <a:pt x="9" y="77"/>
                  </a:cubicBezTo>
                  <a:cubicBezTo>
                    <a:pt x="28" y="86"/>
                    <a:pt x="38" y="109"/>
                    <a:pt x="62" y="98"/>
                  </a:cubicBezTo>
                  <a:cubicBezTo>
                    <a:pt x="66" y="96"/>
                    <a:pt x="68" y="89"/>
                    <a:pt x="65" y="8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6" y="83"/>
                    <a:pt x="66" y="79"/>
                    <a:pt x="65" y="76"/>
                  </a:cubicBezTo>
                  <a:cubicBezTo>
                    <a:pt x="68" y="74"/>
                    <a:pt x="71" y="69"/>
                    <a:pt x="68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9" y="63"/>
                    <a:pt x="70" y="61"/>
                    <a:pt x="72" y="58"/>
                  </a:cubicBezTo>
                  <a:cubicBezTo>
                    <a:pt x="73" y="54"/>
                    <a:pt x="72" y="51"/>
                    <a:pt x="69" y="48"/>
                  </a:cubicBezTo>
                  <a:cubicBezTo>
                    <a:pt x="71" y="47"/>
                    <a:pt x="73" y="45"/>
                    <a:pt x="73" y="42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ṩļiďê">
              <a:extLst>
                <a:ext uri="{FF2B5EF4-FFF2-40B4-BE49-F238E27FC236}">
                  <a16:creationId xmlns:a16="http://schemas.microsoft.com/office/drawing/2014/main" id="{81158ED6-8645-4C6B-B65C-76201E1F6DFF}"/>
                </a:ext>
              </a:extLst>
            </p:cNvPr>
            <p:cNvSpPr/>
            <p:nvPr/>
          </p:nvSpPr>
          <p:spPr bwMode="auto">
            <a:xfrm>
              <a:off x="7837488" y="1524000"/>
              <a:ext cx="249238" cy="128588"/>
            </a:xfrm>
            <a:custGeom>
              <a:avLst/>
              <a:gdLst>
                <a:gd name="T0" fmla="*/ 90 w 97"/>
                <a:gd name="T1" fmla="*/ 26 h 50"/>
                <a:gd name="T2" fmla="*/ 46 w 97"/>
                <a:gd name="T3" fmla="*/ 13 h 50"/>
                <a:gd name="T4" fmla="*/ 7 w 97"/>
                <a:gd name="T5" fmla="*/ 3 h 50"/>
                <a:gd name="T6" fmla="*/ 3 w 97"/>
                <a:gd name="T7" fmla="*/ 15 h 50"/>
                <a:gd name="T8" fmla="*/ 39 w 97"/>
                <a:gd name="T9" fmla="*/ 40 h 50"/>
                <a:gd name="T10" fmla="*/ 84 w 97"/>
                <a:gd name="T11" fmla="*/ 47 h 50"/>
                <a:gd name="T12" fmla="*/ 90 w 97"/>
                <a:gd name="T13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50">
                  <a:moveTo>
                    <a:pt x="90" y="26"/>
                  </a:moveTo>
                  <a:cubicBezTo>
                    <a:pt x="78" y="15"/>
                    <a:pt x="61" y="17"/>
                    <a:pt x="46" y="13"/>
                  </a:cubicBezTo>
                  <a:cubicBezTo>
                    <a:pt x="32" y="10"/>
                    <a:pt x="22" y="0"/>
                    <a:pt x="7" y="3"/>
                  </a:cubicBezTo>
                  <a:cubicBezTo>
                    <a:pt x="1" y="4"/>
                    <a:pt x="0" y="11"/>
                    <a:pt x="3" y="15"/>
                  </a:cubicBezTo>
                  <a:cubicBezTo>
                    <a:pt x="13" y="26"/>
                    <a:pt x="26" y="35"/>
                    <a:pt x="39" y="40"/>
                  </a:cubicBezTo>
                  <a:cubicBezTo>
                    <a:pt x="52" y="45"/>
                    <a:pt x="71" y="50"/>
                    <a:pt x="84" y="47"/>
                  </a:cubicBezTo>
                  <a:cubicBezTo>
                    <a:pt x="93" y="45"/>
                    <a:pt x="97" y="32"/>
                    <a:pt x="90" y="26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ľîḋê">
              <a:extLst>
                <a:ext uri="{FF2B5EF4-FFF2-40B4-BE49-F238E27FC236}">
                  <a16:creationId xmlns:a16="http://schemas.microsoft.com/office/drawing/2014/main" id="{ACF58233-6EB2-4C33-A4C8-3B3CBF5E6FDA}"/>
                </a:ext>
              </a:extLst>
            </p:cNvPr>
            <p:cNvSpPr/>
            <p:nvPr/>
          </p:nvSpPr>
          <p:spPr bwMode="auto">
            <a:xfrm>
              <a:off x="3400426" y="1641475"/>
              <a:ext cx="309563" cy="336550"/>
            </a:xfrm>
            <a:custGeom>
              <a:avLst/>
              <a:gdLst>
                <a:gd name="T0" fmla="*/ 88 w 120"/>
                <a:gd name="T1" fmla="*/ 4 h 131"/>
                <a:gd name="T2" fmla="*/ 65 w 120"/>
                <a:gd name="T3" fmla="*/ 0 h 131"/>
                <a:gd name="T4" fmla="*/ 55 w 120"/>
                <a:gd name="T5" fmla="*/ 16 h 131"/>
                <a:gd name="T6" fmla="*/ 80 w 120"/>
                <a:gd name="T7" fmla="*/ 19 h 131"/>
                <a:gd name="T8" fmla="*/ 102 w 120"/>
                <a:gd name="T9" fmla="*/ 57 h 131"/>
                <a:gd name="T10" fmla="*/ 98 w 120"/>
                <a:gd name="T11" fmla="*/ 81 h 131"/>
                <a:gd name="T12" fmla="*/ 67 w 120"/>
                <a:gd name="T13" fmla="*/ 111 h 131"/>
                <a:gd name="T14" fmla="*/ 35 w 120"/>
                <a:gd name="T15" fmla="*/ 106 h 131"/>
                <a:gd name="T16" fmla="*/ 13 w 120"/>
                <a:gd name="T17" fmla="*/ 80 h 131"/>
                <a:gd name="T18" fmla="*/ 0 w 120"/>
                <a:gd name="T19" fmla="*/ 99 h 131"/>
                <a:gd name="T20" fmla="*/ 26 w 120"/>
                <a:gd name="T21" fmla="*/ 122 h 131"/>
                <a:gd name="T22" fmla="*/ 70 w 120"/>
                <a:gd name="T23" fmla="*/ 128 h 131"/>
                <a:gd name="T24" fmla="*/ 112 w 120"/>
                <a:gd name="T25" fmla="*/ 87 h 131"/>
                <a:gd name="T26" fmla="*/ 116 w 120"/>
                <a:gd name="T27" fmla="*/ 54 h 131"/>
                <a:gd name="T28" fmla="*/ 88 w 120"/>
                <a:gd name="T29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1">
                  <a:moveTo>
                    <a:pt x="88" y="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2" y="5"/>
                    <a:pt x="58" y="11"/>
                    <a:pt x="55" y="16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95" y="21"/>
                    <a:pt x="104" y="38"/>
                    <a:pt x="102" y="57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6" y="99"/>
                    <a:pt x="82" y="113"/>
                    <a:pt x="67" y="11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3" y="104"/>
                    <a:pt x="15" y="94"/>
                    <a:pt x="13" y="80"/>
                  </a:cubicBezTo>
                  <a:cubicBezTo>
                    <a:pt x="9" y="86"/>
                    <a:pt x="5" y="93"/>
                    <a:pt x="0" y="99"/>
                  </a:cubicBezTo>
                  <a:cubicBezTo>
                    <a:pt x="5" y="111"/>
                    <a:pt x="14" y="120"/>
                    <a:pt x="26" y="122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89" y="131"/>
                    <a:pt x="108" y="113"/>
                    <a:pt x="112" y="87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20" y="29"/>
                    <a:pt x="107" y="6"/>
                    <a:pt x="88" y="4"/>
                  </a:cubicBez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ṥliḑé">
              <a:extLst>
                <a:ext uri="{FF2B5EF4-FFF2-40B4-BE49-F238E27FC236}">
                  <a16:creationId xmlns:a16="http://schemas.microsoft.com/office/drawing/2014/main" id="{B4468B4B-DB52-419B-90D3-8989928EB322}"/>
                </a:ext>
              </a:extLst>
            </p:cNvPr>
            <p:cNvSpPr/>
            <p:nvPr/>
          </p:nvSpPr>
          <p:spPr bwMode="auto">
            <a:xfrm>
              <a:off x="3149601" y="1493838"/>
              <a:ext cx="508000" cy="558800"/>
            </a:xfrm>
            <a:custGeom>
              <a:avLst/>
              <a:gdLst>
                <a:gd name="T0" fmla="*/ 134 w 198"/>
                <a:gd name="T1" fmla="*/ 208 h 218"/>
                <a:gd name="T2" fmla="*/ 118 w 198"/>
                <a:gd name="T3" fmla="*/ 217 h 218"/>
                <a:gd name="T4" fmla="*/ 26 w 198"/>
                <a:gd name="T5" fmla="*/ 204 h 218"/>
                <a:gd name="T6" fmla="*/ 13 w 198"/>
                <a:gd name="T7" fmla="*/ 190 h 218"/>
                <a:gd name="T8" fmla="*/ 1 w 198"/>
                <a:gd name="T9" fmla="*/ 12 h 218"/>
                <a:gd name="T10" fmla="*/ 12 w 198"/>
                <a:gd name="T11" fmla="*/ 1 h 218"/>
                <a:gd name="T12" fmla="*/ 188 w 198"/>
                <a:gd name="T13" fmla="*/ 27 h 218"/>
                <a:gd name="T14" fmla="*/ 196 w 198"/>
                <a:gd name="T15" fmla="*/ 40 h 218"/>
                <a:gd name="T16" fmla="*/ 134 w 198"/>
                <a:gd name="T17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18">
                  <a:moveTo>
                    <a:pt x="134" y="208"/>
                  </a:moveTo>
                  <a:cubicBezTo>
                    <a:pt x="132" y="214"/>
                    <a:pt x="124" y="218"/>
                    <a:pt x="118" y="217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19" y="203"/>
                    <a:pt x="14" y="197"/>
                    <a:pt x="13" y="19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5"/>
                    <a:pt x="5" y="0"/>
                    <a:pt x="12" y="1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95" y="28"/>
                    <a:pt x="198" y="33"/>
                    <a:pt x="196" y="40"/>
                  </a:cubicBezTo>
                  <a:lnTo>
                    <a:pt x="134" y="208"/>
                  </a:ln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Sľîḑe">
              <a:extLst>
                <a:ext uri="{FF2B5EF4-FFF2-40B4-BE49-F238E27FC236}">
                  <a16:creationId xmlns:a16="http://schemas.microsoft.com/office/drawing/2014/main" id="{0004EF3E-C3B3-4C8F-8103-C5824777C3C9}"/>
                </a:ext>
              </a:extLst>
            </p:cNvPr>
            <p:cNvSpPr/>
            <p:nvPr/>
          </p:nvSpPr>
          <p:spPr bwMode="auto">
            <a:xfrm>
              <a:off x="3578226" y="1744663"/>
              <a:ext cx="241300" cy="128588"/>
            </a:xfrm>
            <a:custGeom>
              <a:avLst/>
              <a:gdLst>
                <a:gd name="T0" fmla="*/ 92 w 94"/>
                <a:gd name="T1" fmla="*/ 39 h 50"/>
                <a:gd name="T2" fmla="*/ 51 w 94"/>
                <a:gd name="T3" fmla="*/ 13 h 50"/>
                <a:gd name="T4" fmla="*/ 16 w 94"/>
                <a:gd name="T5" fmla="*/ 8 h 50"/>
                <a:gd name="T6" fmla="*/ 7 w 94"/>
                <a:gd name="T7" fmla="*/ 39 h 50"/>
                <a:gd name="T8" fmla="*/ 40 w 94"/>
                <a:gd name="T9" fmla="*/ 49 h 50"/>
                <a:gd name="T10" fmla="*/ 52 w 94"/>
                <a:gd name="T11" fmla="*/ 39 h 50"/>
                <a:gd name="T12" fmla="*/ 89 w 94"/>
                <a:gd name="T13" fmla="*/ 47 h 50"/>
                <a:gd name="T14" fmla="*/ 92 w 94"/>
                <a:gd name="T15" fmla="*/ 3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50">
                  <a:moveTo>
                    <a:pt x="92" y="39"/>
                  </a:moveTo>
                  <a:cubicBezTo>
                    <a:pt x="79" y="29"/>
                    <a:pt x="64" y="23"/>
                    <a:pt x="51" y="13"/>
                  </a:cubicBezTo>
                  <a:cubicBezTo>
                    <a:pt x="41" y="4"/>
                    <a:pt x="27" y="0"/>
                    <a:pt x="16" y="8"/>
                  </a:cubicBezTo>
                  <a:cubicBezTo>
                    <a:pt x="5" y="16"/>
                    <a:pt x="0" y="27"/>
                    <a:pt x="7" y="39"/>
                  </a:cubicBezTo>
                  <a:cubicBezTo>
                    <a:pt x="13" y="50"/>
                    <a:pt x="30" y="50"/>
                    <a:pt x="40" y="49"/>
                  </a:cubicBezTo>
                  <a:cubicBezTo>
                    <a:pt x="46" y="49"/>
                    <a:pt x="50" y="44"/>
                    <a:pt x="52" y="39"/>
                  </a:cubicBezTo>
                  <a:cubicBezTo>
                    <a:pt x="64" y="44"/>
                    <a:pt x="77" y="47"/>
                    <a:pt x="89" y="47"/>
                  </a:cubicBezTo>
                  <a:cubicBezTo>
                    <a:pt x="93" y="47"/>
                    <a:pt x="94" y="42"/>
                    <a:pt x="92" y="39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ṥľiḍê">
              <a:extLst>
                <a:ext uri="{FF2B5EF4-FFF2-40B4-BE49-F238E27FC236}">
                  <a16:creationId xmlns:a16="http://schemas.microsoft.com/office/drawing/2014/main" id="{66028960-93CF-4FF5-A97D-83758AD10EC5}"/>
                </a:ext>
              </a:extLst>
            </p:cNvPr>
            <p:cNvSpPr/>
            <p:nvPr/>
          </p:nvSpPr>
          <p:spPr bwMode="auto">
            <a:xfrm>
              <a:off x="5446713" y="4206875"/>
              <a:ext cx="822325" cy="133350"/>
            </a:xfrm>
            <a:custGeom>
              <a:avLst/>
              <a:gdLst>
                <a:gd name="T0" fmla="*/ 518 w 518"/>
                <a:gd name="T1" fmla="*/ 84 h 84"/>
                <a:gd name="T2" fmla="*/ 0 w 518"/>
                <a:gd name="T3" fmla="*/ 7 h 84"/>
                <a:gd name="T4" fmla="*/ 0 w 518"/>
                <a:gd name="T5" fmla="*/ 0 h 84"/>
                <a:gd name="T6" fmla="*/ 518 w 518"/>
                <a:gd name="T7" fmla="*/ 0 h 84"/>
                <a:gd name="T8" fmla="*/ 518 w 51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84">
                  <a:moveTo>
                    <a:pt x="518" y="8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18" y="0"/>
                  </a:lnTo>
                  <a:lnTo>
                    <a:pt x="518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90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Panorámica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BN font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Janith Castro Chacon</dc:creator>
  <cp:lastModifiedBy>Paola Janith Castro Chacon</cp:lastModifiedBy>
  <cp:revision>1</cp:revision>
  <dcterms:created xsi:type="dcterms:W3CDTF">2020-07-16T16:14:25Z</dcterms:created>
  <dcterms:modified xsi:type="dcterms:W3CDTF">2020-07-16T16:15:06Z</dcterms:modified>
</cp:coreProperties>
</file>