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5" r:id="rId5"/>
    <p:sldId id="266" r:id="rId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BC39-1302-463B-8B2D-FD1DD4C6B641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5466-3888-4208-8126-E48AFB2C09E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20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83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16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43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567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958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76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528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438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679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E189F-F8A6-4AEF-AC25-07E3FB881306}" type="datetimeFigureOut">
              <a:rPr lang="es-CR" smtClean="0"/>
              <a:t>13/7/2020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7BDC17-5CCA-42B5-B58D-9978BDF40E3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2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71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12941" cy="6858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96446" y="484520"/>
            <a:ext cx="5040559" cy="28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ACUERDO DE JUNTA DIRECTIVA: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 efectos de cumplir con lo dispuesto en el artículo 32 ter del Código de Comercio, se solicitará el acuerdo de Junta Directiva cuando tengamos: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Adquisición – venta – Hipoteca –Prenda de activos.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Aplica a todas las organizaciones reguladas por el Código de comercio, las más comunes son Sociedad Anónima y Sociedad de Responsabilidad limitada.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R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27305" y="484520"/>
            <a:ext cx="3055006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Cuándo</a:t>
            </a:r>
            <a:r>
              <a:rPr lang="es-CR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requiero acuerdo de Asamblea de Accionistas, autorización de Junta Directiva y declaración jurada?</a:t>
            </a:r>
          </a:p>
        </p:txBody>
      </p:sp>
      <p:sp>
        <p:nvSpPr>
          <p:cNvPr id="13" name="Llamada rectangular redondeada 12"/>
          <p:cNvSpPr/>
          <p:nvPr/>
        </p:nvSpPr>
        <p:spPr>
          <a:xfrm>
            <a:off x="179513" y="405795"/>
            <a:ext cx="3456920" cy="1639730"/>
          </a:xfrm>
          <a:prstGeom prst="wedgeRoundRectCallout">
            <a:avLst>
              <a:gd name="adj1" fmla="val 30505"/>
              <a:gd name="adj2" fmla="val 68545"/>
              <a:gd name="adj3" fmla="val 1666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6386DD8-F42A-4647-A960-78BDCDE763EE}"/>
              </a:ext>
            </a:extLst>
          </p:cNvPr>
          <p:cNvSpPr/>
          <p:nvPr/>
        </p:nvSpPr>
        <p:spPr>
          <a:xfrm>
            <a:off x="415125" y="2417874"/>
            <a:ext cx="3209127" cy="3447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ACUERDO DE ASAMBLEA DE ACCIONISTAS: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Se solicita cuando el crédito es solicitado a título personal del representante legal y el bien a dar en garantía está a nombre de la sociedad que representa.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Cuando el poder por sí mismo tiene la limitación de que el apoderado requiera para ciertos actos el acuerdo de la Asamblea de Accionistas.</a:t>
            </a:r>
            <a:endParaRPr lang="es-CR" sz="1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3F0203-2A37-4936-A426-8CBDAD840F76}"/>
              </a:ext>
            </a:extLst>
          </p:cNvPr>
          <p:cNvSpPr/>
          <p:nvPr/>
        </p:nvSpPr>
        <p:spPr>
          <a:xfrm>
            <a:off x="4191458" y="3139239"/>
            <a:ext cx="2914647" cy="388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DECLARACION JURADA: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 efectos de cumplir con lo dispuesto en el artículo 15 ter de la ley 7786 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En todo acto en que medie pago entre partes.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Que el aporte sea superior a los $10.000.00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Se debe otorgar en escritura pública.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1600" dirty="0"/>
              <a:t>Cancelar las especies fiscales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R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BC2546-783D-4B6C-82FA-A2AC9733B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85" t="7628" r="24669" b="14522"/>
          <a:stretch/>
        </p:blipFill>
        <p:spPr>
          <a:xfrm flipH="1">
            <a:off x="7657553" y="3378197"/>
            <a:ext cx="1659840" cy="22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3F087D-CD6D-423C-ACB6-C7FACB5AA316}"/>
              </a:ext>
            </a:extLst>
          </p:cNvPr>
          <p:cNvPicPr/>
          <p:nvPr/>
        </p:nvPicPr>
        <p:blipFill rotWithShape="1">
          <a:blip r:embed="rId2"/>
          <a:srcRect l="32723" t="22135" r="18082" b="1432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2857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52B99AF145DC408AEC9D5AB702E888" ma:contentTypeVersion="0" ma:contentTypeDescription="Crear nuevo documento." ma:contentTypeScope="" ma:versionID="74b303ce8eaf6e269fa0bfad33b869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685432a0f95484647c9a04910766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23845-A3F5-4B51-B830-EE627E188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5DB09C-E225-4BAF-A3DC-CAA13DB058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D472F-A386-4232-864B-21104DACBA8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192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 Ruiz Saborio</dc:creator>
  <cp:lastModifiedBy>Josue Molina Zuniga</cp:lastModifiedBy>
  <cp:revision>49</cp:revision>
  <dcterms:created xsi:type="dcterms:W3CDTF">2016-09-09T17:40:53Z</dcterms:created>
  <dcterms:modified xsi:type="dcterms:W3CDTF">2020-07-13T16:35:51Z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0x010100DB52B99AF145DC408AEC9D5AB702E888</vt:lpwstr>
  </property>
</Properties>
</file>