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  <p:sldId id="447" r:id="rId3"/>
    <p:sldId id="490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pcastroch_bncr_fi_cr/Documents/Informe%20de%20Salidas%20No%20Conformes/Base%20de%20Datos%20Agosto-Septiembre%20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bnficr-my.sharepoint.com/personal/pcastroch_bncr_fi_cr/Documents/Informe%20de%20Salidas%20No%20Conformes/Base%20de%20Datos%20Agosto-Septiembre%20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66622513440759E-2"/>
          <c:y val="5.4697256552875738E-2"/>
          <c:w val="0.95239721143710665"/>
          <c:h val="0.6584378932019426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Hoja1!$AQ$15:$AQ$23</c:f>
              <c:strCache>
                <c:ptCount val="9"/>
                <c:pt idx="0">
                  <c:v>Datos de la Garantia</c:v>
                </c:pt>
                <c:pt idx="1">
                  <c:v>Condiciones del crédito</c:v>
                </c:pt>
                <c:pt idx="2">
                  <c:v>Forma de entrega</c:v>
                </c:pt>
                <c:pt idx="3">
                  <c:v>Forma de pago</c:v>
                </c:pt>
                <c:pt idx="4">
                  <c:v>IRC Incompleto</c:v>
                </c:pt>
                <c:pt idx="5">
                  <c:v>Datos del cliente</c:v>
                </c:pt>
                <c:pt idx="6">
                  <c:v>Edición Incorrecta</c:v>
                </c:pt>
                <c:pt idx="7">
                  <c:v>Datos de la LCT</c:v>
                </c:pt>
                <c:pt idx="8">
                  <c:v>Falta firma</c:v>
                </c:pt>
              </c:strCache>
            </c:strRef>
          </c:cat>
          <c:val>
            <c:numRef>
              <c:f>Hoja1!$AR$15:$AR$23</c:f>
              <c:numCache>
                <c:formatCode>General</c:formatCode>
                <c:ptCount val="9"/>
                <c:pt idx="0">
                  <c:v>20</c:v>
                </c:pt>
                <c:pt idx="1">
                  <c:v>18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4-4F87-9358-A3DCF0445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9156095"/>
        <c:axId val="2014024623"/>
      </c:lineChart>
      <c:catAx>
        <c:axId val="202915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014024623"/>
        <c:crosses val="autoZero"/>
        <c:auto val="1"/>
        <c:lblAlgn val="ctr"/>
        <c:lblOffset val="100"/>
        <c:noMultiLvlLbl val="0"/>
      </c:catAx>
      <c:valAx>
        <c:axId val="2014024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029156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Hoja1!$AN$54:$AN$66</cx:f>
        <cx:lvl ptCount="13">
          <cx:pt idx="0">Autorización del CIC</cx:pt>
          <cx:pt idx="1">Solicitud de Crédito</cx:pt>
          <cx:pt idx="2">Evidencia del aporte</cx:pt>
          <cx:pt idx="3">Plano</cx:pt>
          <cx:pt idx="4">Carta de recepción de documentos</cx:pt>
          <cx:pt idx="5">Estudio de registro</cx:pt>
          <cx:pt idx="6">Impuestos municipales</cx:pt>
          <cx:pt idx="7">Autorización de débito automático</cx:pt>
          <cx:pt idx="8">Lista de chequeo</cx:pt>
          <cx:pt idx="9">KYC</cx:pt>
          <cx:pt idx="10">Constancia de Salario</cx:pt>
          <cx:pt idx="11">Atestados</cx:pt>
          <cx:pt idx="12">Autorización de la Unidad de Cumplimiento</cx:pt>
        </cx:lvl>
      </cx:strDim>
      <cx:numDim type="size">
        <cx:f>Hoja1!$AO$54:$AO$66</cx:f>
        <cx:lvl ptCount="13" formatCode="General">
          <cx:pt idx="0">10</cx:pt>
          <cx:pt idx="1">9</cx:pt>
          <cx:pt idx="2">5</cx:pt>
          <cx:pt idx="3">5</cx:pt>
          <cx:pt idx="4">5</cx:pt>
          <cx:pt idx="5">5</cx:pt>
          <cx:pt idx="6">4</cx:pt>
          <cx:pt idx="7">4</cx:pt>
          <cx:pt idx="8">3</cx:pt>
          <cx:pt idx="9">3</cx:pt>
          <cx:pt idx="10">3</cx:pt>
          <cx:pt idx="11">3</cx:pt>
          <cx:pt idx="12">3</cx:pt>
        </cx:lvl>
      </cx:numDim>
    </cx:data>
  </cx:chartData>
  <cx:chart>
    <cx:plotArea>
      <cx:plotAreaRegion>
        <cx:series layoutId="treemap" uniqueId="{90B48822-FEC7-4DDE-A145-695BB7B29554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s-ES" sz="14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F650D-29AA-41AA-842D-F31846339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7A1496-4EF1-4EF2-82F2-E3B406A1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23EEE-7038-4467-A065-C2D2A234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DA61B-C6BF-4A89-8927-8EE7977F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33932-94CE-4B55-A045-0A536B78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01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3A28-5776-4D25-B8F7-EF30991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3B3A4-560C-466B-BE33-225A7AE6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CD1A8-C986-40EA-8183-A67E17C3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F9F178-3752-470F-82CE-16D91CD9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334B4-7781-498F-A2C7-C66D004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70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017DA-E70E-4EBA-B93A-AB2C7A33E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0A59A8-3B35-4A1B-95C4-39C0B156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4CFC-00A7-4295-A899-3DAE850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93223-F48E-4C17-A162-96B8B5A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A71B7-F5E0-404D-A3DD-EC6BA407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03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7E306-DED2-448F-BED3-8EEAFD68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CC223-F11C-429F-A428-B87D990D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C7DDB-D9A7-49BB-9187-2C5DEFD0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26019-D816-455D-801A-4E8B440D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59C6F-00F1-4EF5-BD32-6BC0B2BD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39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0F644-5808-4477-847F-C8D37D33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8EC00-7C65-41B1-B6B8-B2FEEEA4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36E9-6BF8-439A-8C00-47504A63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15605-51AA-48A0-9438-D57405BC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732CF-1757-4F47-95C0-A971785B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448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1E7F4-1A28-4A28-A98D-39E298F7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9EE70-0852-4A12-BDE5-BE2BCB38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011581-44DE-49BC-BC95-CE0A00AE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C278DF-ED1B-4421-BDA8-36794309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B575A3-F4A1-45C7-AF41-EBD37B45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18760-336B-48AC-9FFB-1C19D67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44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BCA13-60BD-4DBC-A7D3-5E52C792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45283A-93C4-4716-ABD6-6A6A6B3F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DAE53-C72F-4F52-A1FF-182E877D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A1F8E7-20C2-402E-BD99-9E21BB66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8A97BB-FFD2-47AA-A235-6166F575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6615E-7F81-4B7F-9093-FAE315E7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CBA1EB-E3DE-4DE6-B38E-27DB2C20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C8AC47-6B1B-4078-B560-48EAABCE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498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8062B-8D01-4A7A-BA88-0817538A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0B0BD8-A3FE-4FC4-940D-8FB99BE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CF7060-BEC2-4663-B56F-2AC5320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789D2-E69D-4E4D-8A75-F851E59F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14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4FBB04-66DF-495E-88B1-0013D79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21083A-F0E7-45C8-A926-8944C15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2B059D-FF6B-4F0C-B124-313604C0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71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2B61D-724D-4892-A81F-F18DA6F4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66BBA-1F7E-4900-8AC0-8B9E9636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439C40-C217-4572-ACA3-D90520C4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6DC95-D2F6-442A-B817-4A757F9A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C8F0E-4C89-4D6B-9F2F-70A32B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D75C7-79F0-4BB3-9DF0-AFF7878F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668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9EDF-4E86-4DA6-BE68-8D25BF1F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0027CE-F1D7-4ADF-839B-267B86650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E68624-FCA5-48F3-9FA9-986852FD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478DA3-332F-4D7A-8D7B-8B6DB933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7757D2-98F0-4902-B72C-6B3162D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2B62C-CCB8-4648-88B4-60DE241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331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DFACFB-BF95-4577-9090-540D5FB3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2CC11-0FE1-4F10-A603-3AA1D28D7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55D1A-3FF3-40C2-B02F-48384409B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5DDF-74C2-4708-8EA4-C0D293B2FB35}" type="datetimeFigureOut">
              <a:rPr lang="es-CR" smtClean="0"/>
              <a:t>07/10/2020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4208F-9A45-4479-9787-5D015A76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EEE50-2E70-44D3-BB10-1D20A8F1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8352-18E3-4C55-BB81-A9BE02EA768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77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board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8138" y="2280863"/>
            <a:ext cx="9187543" cy="2296274"/>
          </a:xfrm>
        </p:spPr>
        <p:txBody>
          <a:bodyPr>
            <a:normAutofit/>
          </a:bodyPr>
          <a:lstStyle/>
          <a:p>
            <a:r>
              <a:rPr lang="es-ES" b="1" dirty="0">
                <a:latin typeface="BN font" panose="02000505050000020004" pitchFamily="2" charset="0"/>
              </a:rPr>
              <a:t>Informe de Salidas No Conformes </a:t>
            </a:r>
            <a:br>
              <a:rPr lang="es-ES" b="1" dirty="0">
                <a:latin typeface="BN font" panose="02000505050000020004" pitchFamily="2" charset="0"/>
              </a:rPr>
            </a:br>
            <a:r>
              <a:rPr lang="es-ES" sz="2000" b="1" dirty="0">
                <a:latin typeface="BN font" panose="02000505050000020004" pitchFamily="2" charset="0"/>
              </a:rPr>
              <a:t>Agosto-Septiembre 2020</a:t>
            </a:r>
            <a:endParaRPr lang="es-CR" sz="2000" b="1" dirty="0">
              <a:latin typeface="BN font" panose="02000505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865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79457" y="779642"/>
            <a:ext cx="10950798" cy="6079124"/>
            <a:chOff x="684218" y="706460"/>
            <a:chExt cx="10541317" cy="5515686"/>
          </a:xfrm>
        </p:grpSpPr>
        <p:grpSp>
          <p:nvGrpSpPr>
            <p:cNvPr id="4" name="îṧḷiḋé">
              <a:extLst>
                <a:ext uri="{FF2B5EF4-FFF2-40B4-BE49-F238E27FC236}">
                  <a16:creationId xmlns:a16="http://schemas.microsoft.com/office/drawing/2014/main" id="{3DD8E60F-99F4-4B96-A4B7-423677B0E6AE}"/>
                </a:ext>
              </a:extLst>
            </p:cNvPr>
            <p:cNvGrpSpPr/>
            <p:nvPr/>
          </p:nvGrpSpPr>
          <p:grpSpPr>
            <a:xfrm>
              <a:off x="5735960" y="706460"/>
              <a:ext cx="5489575" cy="2846388"/>
              <a:chOff x="4821238" y="2305050"/>
              <a:chExt cx="5489575" cy="2846388"/>
            </a:xfrm>
          </p:grpSpPr>
          <p:sp>
            <p:nvSpPr>
              <p:cNvPr id="28" name="iš1îḑé">
                <a:extLst>
                  <a:ext uri="{FF2B5EF4-FFF2-40B4-BE49-F238E27FC236}">
                    <a16:creationId xmlns:a16="http://schemas.microsoft.com/office/drawing/2014/main" id="{D1703072-E031-4E87-AD34-6C908F5C4A3E}"/>
                  </a:ext>
                </a:extLst>
              </p:cNvPr>
              <p:cNvSpPr/>
              <p:nvPr/>
            </p:nvSpPr>
            <p:spPr bwMode="auto">
              <a:xfrm>
                <a:off x="5676901" y="2757488"/>
                <a:ext cx="1363663" cy="1192213"/>
              </a:xfrm>
              <a:custGeom>
                <a:avLst/>
                <a:gdLst>
                  <a:gd name="T0" fmla="*/ 244 w 859"/>
                  <a:gd name="T1" fmla="*/ 18 h 751"/>
                  <a:gd name="T2" fmla="*/ 0 w 859"/>
                  <a:gd name="T3" fmla="*/ 380 h 751"/>
                  <a:gd name="T4" fmla="*/ 576 w 859"/>
                  <a:gd name="T5" fmla="*/ 751 h 751"/>
                  <a:gd name="T6" fmla="*/ 859 w 859"/>
                  <a:gd name="T7" fmla="*/ 333 h 751"/>
                  <a:gd name="T8" fmla="*/ 340 w 859"/>
                  <a:gd name="T9" fmla="*/ 0 h 751"/>
                  <a:gd name="T10" fmla="*/ 244 w 859"/>
                  <a:gd name="T11" fmla="*/ 1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9" h="751">
                    <a:moveTo>
                      <a:pt x="244" y="18"/>
                    </a:moveTo>
                    <a:lnTo>
                      <a:pt x="0" y="380"/>
                    </a:lnTo>
                    <a:lnTo>
                      <a:pt x="576" y="751"/>
                    </a:lnTo>
                    <a:lnTo>
                      <a:pt x="859" y="333"/>
                    </a:lnTo>
                    <a:lnTo>
                      <a:pt x="340" y="0"/>
                    </a:lnTo>
                    <a:lnTo>
                      <a:pt x="24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ís1ïḋê">
                <a:extLst>
                  <a:ext uri="{FF2B5EF4-FFF2-40B4-BE49-F238E27FC236}">
                    <a16:creationId xmlns:a16="http://schemas.microsoft.com/office/drawing/2014/main" id="{DADC6539-BB81-42EE-93EA-8D70CD165E24}"/>
                  </a:ext>
                </a:extLst>
              </p:cNvPr>
              <p:cNvSpPr/>
              <p:nvPr/>
            </p:nvSpPr>
            <p:spPr bwMode="auto">
              <a:xfrm>
                <a:off x="5676901" y="2757488"/>
                <a:ext cx="1363663" cy="1192213"/>
              </a:xfrm>
              <a:custGeom>
                <a:avLst/>
                <a:gdLst>
                  <a:gd name="T0" fmla="*/ 244 w 859"/>
                  <a:gd name="T1" fmla="*/ 18 h 751"/>
                  <a:gd name="T2" fmla="*/ 0 w 859"/>
                  <a:gd name="T3" fmla="*/ 380 h 751"/>
                  <a:gd name="T4" fmla="*/ 576 w 859"/>
                  <a:gd name="T5" fmla="*/ 751 h 751"/>
                  <a:gd name="T6" fmla="*/ 859 w 859"/>
                  <a:gd name="T7" fmla="*/ 333 h 751"/>
                  <a:gd name="T8" fmla="*/ 340 w 859"/>
                  <a:gd name="T9" fmla="*/ 0 h 751"/>
                  <a:gd name="T10" fmla="*/ 244 w 859"/>
                  <a:gd name="T11" fmla="*/ 1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9" h="751">
                    <a:moveTo>
                      <a:pt x="244" y="18"/>
                    </a:moveTo>
                    <a:lnTo>
                      <a:pt x="0" y="380"/>
                    </a:lnTo>
                    <a:lnTo>
                      <a:pt x="576" y="751"/>
                    </a:lnTo>
                    <a:lnTo>
                      <a:pt x="859" y="333"/>
                    </a:lnTo>
                    <a:lnTo>
                      <a:pt x="340" y="0"/>
                    </a:lnTo>
                    <a:lnTo>
                      <a:pt x="244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şḻîdé">
                <a:extLst>
                  <a:ext uri="{FF2B5EF4-FFF2-40B4-BE49-F238E27FC236}">
                    <a16:creationId xmlns:a16="http://schemas.microsoft.com/office/drawing/2014/main" id="{AB1D750B-5587-4809-811C-C64B765F3FBA}"/>
                  </a:ext>
                </a:extLst>
              </p:cNvPr>
              <p:cNvSpPr/>
              <p:nvPr/>
            </p:nvSpPr>
            <p:spPr bwMode="auto">
              <a:xfrm>
                <a:off x="5751513" y="3057525"/>
                <a:ext cx="487363" cy="474663"/>
              </a:xfrm>
              <a:custGeom>
                <a:avLst/>
                <a:gdLst>
                  <a:gd name="T0" fmla="*/ 307 w 307"/>
                  <a:gd name="T1" fmla="*/ 121 h 299"/>
                  <a:gd name="T2" fmla="*/ 189 w 307"/>
                  <a:gd name="T3" fmla="*/ 299 h 299"/>
                  <a:gd name="T4" fmla="*/ 0 w 307"/>
                  <a:gd name="T5" fmla="*/ 176 h 299"/>
                  <a:gd name="T6" fmla="*/ 118 w 307"/>
                  <a:gd name="T7" fmla="*/ 0 h 299"/>
                  <a:gd name="T8" fmla="*/ 307 w 307"/>
                  <a:gd name="T9" fmla="*/ 12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99">
                    <a:moveTo>
                      <a:pt x="307" y="121"/>
                    </a:moveTo>
                    <a:lnTo>
                      <a:pt x="189" y="299"/>
                    </a:lnTo>
                    <a:lnTo>
                      <a:pt x="0" y="176"/>
                    </a:lnTo>
                    <a:lnTo>
                      <a:pt x="118" y="0"/>
                    </a:lnTo>
                    <a:lnTo>
                      <a:pt x="307" y="121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işļîďe">
                <a:extLst>
                  <a:ext uri="{FF2B5EF4-FFF2-40B4-BE49-F238E27FC236}">
                    <a16:creationId xmlns:a16="http://schemas.microsoft.com/office/drawing/2014/main" id="{33B38C76-7F25-4B87-AB40-B15556FB2DF2}"/>
                  </a:ext>
                </a:extLst>
              </p:cNvPr>
              <p:cNvSpPr/>
              <p:nvPr/>
            </p:nvSpPr>
            <p:spPr bwMode="auto">
              <a:xfrm>
                <a:off x="5751513" y="3057525"/>
                <a:ext cx="487363" cy="474663"/>
              </a:xfrm>
              <a:custGeom>
                <a:avLst/>
                <a:gdLst>
                  <a:gd name="T0" fmla="*/ 307 w 307"/>
                  <a:gd name="T1" fmla="*/ 121 h 299"/>
                  <a:gd name="T2" fmla="*/ 189 w 307"/>
                  <a:gd name="T3" fmla="*/ 299 h 299"/>
                  <a:gd name="T4" fmla="*/ 0 w 307"/>
                  <a:gd name="T5" fmla="*/ 176 h 299"/>
                  <a:gd name="T6" fmla="*/ 118 w 307"/>
                  <a:gd name="T7" fmla="*/ 0 h 299"/>
                  <a:gd name="T8" fmla="*/ 307 w 307"/>
                  <a:gd name="T9" fmla="*/ 12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99">
                    <a:moveTo>
                      <a:pt x="307" y="121"/>
                    </a:moveTo>
                    <a:lnTo>
                      <a:pt x="189" y="299"/>
                    </a:lnTo>
                    <a:lnTo>
                      <a:pt x="0" y="176"/>
                    </a:lnTo>
                    <a:lnTo>
                      <a:pt x="118" y="0"/>
                    </a:lnTo>
                    <a:lnTo>
                      <a:pt x="307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ś1ïḍè">
                <a:extLst>
                  <a:ext uri="{FF2B5EF4-FFF2-40B4-BE49-F238E27FC236}">
                    <a16:creationId xmlns:a16="http://schemas.microsoft.com/office/drawing/2014/main" id="{5C038638-A2F0-4EC6-82D5-874664E0FD0C}"/>
                  </a:ext>
                </a:extLst>
              </p:cNvPr>
              <p:cNvSpPr/>
              <p:nvPr/>
            </p:nvSpPr>
            <p:spPr bwMode="auto">
              <a:xfrm>
                <a:off x="6094413" y="2994025"/>
                <a:ext cx="406400" cy="579438"/>
              </a:xfrm>
              <a:custGeom>
                <a:avLst/>
                <a:gdLst>
                  <a:gd name="T0" fmla="*/ 256 w 256"/>
                  <a:gd name="T1" fmla="*/ 8 h 365"/>
                  <a:gd name="T2" fmla="*/ 14 w 256"/>
                  <a:gd name="T3" fmla="*/ 365 h 365"/>
                  <a:gd name="T4" fmla="*/ 0 w 256"/>
                  <a:gd name="T5" fmla="*/ 357 h 365"/>
                  <a:gd name="T6" fmla="*/ 242 w 256"/>
                  <a:gd name="T7" fmla="*/ 0 h 365"/>
                  <a:gd name="T8" fmla="*/ 256 w 256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5">
                    <a:moveTo>
                      <a:pt x="256" y="8"/>
                    </a:moveTo>
                    <a:lnTo>
                      <a:pt x="14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Sļîḍê">
                <a:extLst>
                  <a:ext uri="{FF2B5EF4-FFF2-40B4-BE49-F238E27FC236}">
                    <a16:creationId xmlns:a16="http://schemas.microsoft.com/office/drawing/2014/main" id="{12DBD1EC-EA7F-4CE0-9837-A4B0C860849C}"/>
                  </a:ext>
                </a:extLst>
              </p:cNvPr>
              <p:cNvSpPr/>
              <p:nvPr/>
            </p:nvSpPr>
            <p:spPr bwMode="auto">
              <a:xfrm>
                <a:off x="6094413" y="2994025"/>
                <a:ext cx="406400" cy="579438"/>
              </a:xfrm>
              <a:custGeom>
                <a:avLst/>
                <a:gdLst>
                  <a:gd name="T0" fmla="*/ 256 w 256"/>
                  <a:gd name="T1" fmla="*/ 8 h 365"/>
                  <a:gd name="T2" fmla="*/ 14 w 256"/>
                  <a:gd name="T3" fmla="*/ 365 h 365"/>
                  <a:gd name="T4" fmla="*/ 0 w 256"/>
                  <a:gd name="T5" fmla="*/ 357 h 365"/>
                  <a:gd name="T6" fmla="*/ 242 w 256"/>
                  <a:gd name="T7" fmla="*/ 0 h 365"/>
                  <a:gd name="T8" fmla="*/ 256 w 256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5">
                    <a:moveTo>
                      <a:pt x="256" y="8"/>
                    </a:moveTo>
                    <a:lnTo>
                      <a:pt x="14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ïŝliḋe">
                <a:extLst>
                  <a:ext uri="{FF2B5EF4-FFF2-40B4-BE49-F238E27FC236}">
                    <a16:creationId xmlns:a16="http://schemas.microsoft.com/office/drawing/2014/main" id="{6CD98BCF-4082-4508-9DAF-8FE32CCC60D0}"/>
                  </a:ext>
                </a:extLst>
              </p:cNvPr>
              <p:cNvSpPr/>
              <p:nvPr/>
            </p:nvSpPr>
            <p:spPr bwMode="auto">
              <a:xfrm>
                <a:off x="6143626" y="3025775"/>
                <a:ext cx="409575" cy="579438"/>
              </a:xfrm>
              <a:custGeom>
                <a:avLst/>
                <a:gdLst>
                  <a:gd name="T0" fmla="*/ 258 w 258"/>
                  <a:gd name="T1" fmla="*/ 8 h 365"/>
                  <a:gd name="T2" fmla="*/ 15 w 258"/>
                  <a:gd name="T3" fmla="*/ 365 h 365"/>
                  <a:gd name="T4" fmla="*/ 0 w 258"/>
                  <a:gd name="T5" fmla="*/ 357 h 365"/>
                  <a:gd name="T6" fmla="*/ 242 w 258"/>
                  <a:gd name="T7" fmla="*/ 0 h 365"/>
                  <a:gd name="T8" fmla="*/ 258 w 258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5">
                    <a:moveTo>
                      <a:pt x="258" y="8"/>
                    </a:moveTo>
                    <a:lnTo>
                      <a:pt x="15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ṧlíḋè">
                <a:extLst>
                  <a:ext uri="{FF2B5EF4-FFF2-40B4-BE49-F238E27FC236}">
                    <a16:creationId xmlns:a16="http://schemas.microsoft.com/office/drawing/2014/main" id="{0B6BA457-B5DC-47A6-92B5-9C3C51E83CCD}"/>
                  </a:ext>
                </a:extLst>
              </p:cNvPr>
              <p:cNvSpPr/>
              <p:nvPr/>
            </p:nvSpPr>
            <p:spPr bwMode="auto">
              <a:xfrm>
                <a:off x="6143626" y="3025775"/>
                <a:ext cx="409575" cy="579438"/>
              </a:xfrm>
              <a:custGeom>
                <a:avLst/>
                <a:gdLst>
                  <a:gd name="T0" fmla="*/ 258 w 258"/>
                  <a:gd name="T1" fmla="*/ 8 h 365"/>
                  <a:gd name="T2" fmla="*/ 15 w 258"/>
                  <a:gd name="T3" fmla="*/ 365 h 365"/>
                  <a:gd name="T4" fmla="*/ 0 w 258"/>
                  <a:gd name="T5" fmla="*/ 357 h 365"/>
                  <a:gd name="T6" fmla="*/ 242 w 258"/>
                  <a:gd name="T7" fmla="*/ 0 h 365"/>
                  <a:gd name="T8" fmla="*/ 258 w 258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5">
                    <a:moveTo>
                      <a:pt x="258" y="8"/>
                    </a:moveTo>
                    <a:lnTo>
                      <a:pt x="15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ṩḷîḋê">
                <a:extLst>
                  <a:ext uri="{FF2B5EF4-FFF2-40B4-BE49-F238E27FC236}">
                    <a16:creationId xmlns:a16="http://schemas.microsoft.com/office/drawing/2014/main" id="{404BAFEF-40EE-41A8-BBDF-685E9E79AC1C}"/>
                  </a:ext>
                </a:extLst>
              </p:cNvPr>
              <p:cNvSpPr/>
              <p:nvPr/>
            </p:nvSpPr>
            <p:spPr bwMode="auto">
              <a:xfrm>
                <a:off x="6196013" y="3057525"/>
                <a:ext cx="404813" cy="582613"/>
              </a:xfrm>
              <a:custGeom>
                <a:avLst/>
                <a:gdLst>
                  <a:gd name="T0" fmla="*/ 255 w 255"/>
                  <a:gd name="T1" fmla="*/ 10 h 367"/>
                  <a:gd name="T2" fmla="*/ 13 w 255"/>
                  <a:gd name="T3" fmla="*/ 367 h 367"/>
                  <a:gd name="T4" fmla="*/ 0 w 255"/>
                  <a:gd name="T5" fmla="*/ 357 h 367"/>
                  <a:gd name="T6" fmla="*/ 242 w 255"/>
                  <a:gd name="T7" fmla="*/ 0 h 367"/>
                  <a:gd name="T8" fmla="*/ 255 w 255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67">
                    <a:moveTo>
                      <a:pt x="255" y="10"/>
                    </a:moveTo>
                    <a:lnTo>
                      <a:pt x="13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5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ṡḻiḑè">
                <a:extLst>
                  <a:ext uri="{FF2B5EF4-FFF2-40B4-BE49-F238E27FC236}">
                    <a16:creationId xmlns:a16="http://schemas.microsoft.com/office/drawing/2014/main" id="{BC354E8C-9499-4943-AFCB-AFA62BAB8D7F}"/>
                  </a:ext>
                </a:extLst>
              </p:cNvPr>
              <p:cNvSpPr/>
              <p:nvPr/>
            </p:nvSpPr>
            <p:spPr bwMode="auto">
              <a:xfrm>
                <a:off x="6196013" y="3057525"/>
                <a:ext cx="404813" cy="582613"/>
              </a:xfrm>
              <a:custGeom>
                <a:avLst/>
                <a:gdLst>
                  <a:gd name="T0" fmla="*/ 255 w 255"/>
                  <a:gd name="T1" fmla="*/ 10 h 367"/>
                  <a:gd name="T2" fmla="*/ 13 w 255"/>
                  <a:gd name="T3" fmla="*/ 367 h 367"/>
                  <a:gd name="T4" fmla="*/ 0 w 255"/>
                  <a:gd name="T5" fmla="*/ 357 h 367"/>
                  <a:gd name="T6" fmla="*/ 242 w 255"/>
                  <a:gd name="T7" fmla="*/ 0 h 367"/>
                  <a:gd name="T8" fmla="*/ 255 w 255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67">
                    <a:moveTo>
                      <a:pt x="255" y="10"/>
                    </a:moveTo>
                    <a:lnTo>
                      <a:pt x="13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ṥḷîďe">
                <a:extLst>
                  <a:ext uri="{FF2B5EF4-FFF2-40B4-BE49-F238E27FC236}">
                    <a16:creationId xmlns:a16="http://schemas.microsoft.com/office/drawing/2014/main" id="{4A55C6F4-4765-4EFA-A272-D45218D2514B}"/>
                  </a:ext>
                </a:extLst>
              </p:cNvPr>
              <p:cNvSpPr/>
              <p:nvPr/>
            </p:nvSpPr>
            <p:spPr bwMode="auto">
              <a:xfrm>
                <a:off x="6245226" y="3089275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şļiḓè">
                <a:extLst>
                  <a:ext uri="{FF2B5EF4-FFF2-40B4-BE49-F238E27FC236}">
                    <a16:creationId xmlns:a16="http://schemas.microsoft.com/office/drawing/2014/main" id="{F6D4FBC3-361D-46C8-8FB0-197D7DD61A35}"/>
                  </a:ext>
                </a:extLst>
              </p:cNvPr>
              <p:cNvSpPr/>
              <p:nvPr/>
            </p:nvSpPr>
            <p:spPr bwMode="auto">
              <a:xfrm>
                <a:off x="6245226" y="3089275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íşḷîḓe">
                <a:extLst>
                  <a:ext uri="{FF2B5EF4-FFF2-40B4-BE49-F238E27FC236}">
                    <a16:creationId xmlns:a16="http://schemas.microsoft.com/office/drawing/2014/main" id="{795740ED-C990-4D2F-BBE8-3B2AD2F65054}"/>
                  </a:ext>
                </a:extLst>
              </p:cNvPr>
              <p:cNvSpPr/>
              <p:nvPr/>
            </p:nvSpPr>
            <p:spPr bwMode="auto">
              <a:xfrm>
                <a:off x="6296026" y="3121025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4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4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ŝ1îḍe">
                <a:extLst>
                  <a:ext uri="{FF2B5EF4-FFF2-40B4-BE49-F238E27FC236}">
                    <a16:creationId xmlns:a16="http://schemas.microsoft.com/office/drawing/2014/main" id="{81268977-8D25-4ECA-A7CF-0AABE0002EAB}"/>
                  </a:ext>
                </a:extLst>
              </p:cNvPr>
              <p:cNvSpPr/>
              <p:nvPr/>
            </p:nvSpPr>
            <p:spPr bwMode="auto">
              <a:xfrm>
                <a:off x="6296026" y="3121025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4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4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ṡḷïḍe">
                <a:extLst>
                  <a:ext uri="{FF2B5EF4-FFF2-40B4-BE49-F238E27FC236}">
                    <a16:creationId xmlns:a16="http://schemas.microsoft.com/office/drawing/2014/main" id="{DC3656F3-E275-4C80-AC1C-330EF3F2E034}"/>
                  </a:ext>
                </a:extLst>
              </p:cNvPr>
              <p:cNvSpPr/>
              <p:nvPr/>
            </p:nvSpPr>
            <p:spPr bwMode="auto">
              <a:xfrm>
                <a:off x="6345238" y="3155950"/>
                <a:ext cx="409575" cy="581025"/>
              </a:xfrm>
              <a:custGeom>
                <a:avLst/>
                <a:gdLst>
                  <a:gd name="T0" fmla="*/ 258 w 258"/>
                  <a:gd name="T1" fmla="*/ 9 h 366"/>
                  <a:gd name="T2" fmla="*/ 16 w 258"/>
                  <a:gd name="T3" fmla="*/ 366 h 366"/>
                  <a:gd name="T4" fmla="*/ 0 w 258"/>
                  <a:gd name="T5" fmla="*/ 357 h 366"/>
                  <a:gd name="T6" fmla="*/ 242 w 258"/>
                  <a:gd name="T7" fmla="*/ 0 h 366"/>
                  <a:gd name="T8" fmla="*/ 258 w 258"/>
                  <a:gd name="T9" fmla="*/ 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6">
                    <a:moveTo>
                      <a:pt x="258" y="9"/>
                    </a:moveTo>
                    <a:lnTo>
                      <a:pt x="16" y="366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9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şlïḓé">
                <a:extLst>
                  <a:ext uri="{FF2B5EF4-FFF2-40B4-BE49-F238E27FC236}">
                    <a16:creationId xmlns:a16="http://schemas.microsoft.com/office/drawing/2014/main" id="{8DEDCFCA-9D54-4849-8EAF-A89DAFD4E2FF}"/>
                  </a:ext>
                </a:extLst>
              </p:cNvPr>
              <p:cNvSpPr/>
              <p:nvPr/>
            </p:nvSpPr>
            <p:spPr bwMode="auto">
              <a:xfrm>
                <a:off x="6345238" y="3155950"/>
                <a:ext cx="409575" cy="581025"/>
              </a:xfrm>
              <a:custGeom>
                <a:avLst/>
                <a:gdLst>
                  <a:gd name="T0" fmla="*/ 258 w 258"/>
                  <a:gd name="T1" fmla="*/ 9 h 366"/>
                  <a:gd name="T2" fmla="*/ 16 w 258"/>
                  <a:gd name="T3" fmla="*/ 366 h 366"/>
                  <a:gd name="T4" fmla="*/ 0 w 258"/>
                  <a:gd name="T5" fmla="*/ 357 h 366"/>
                  <a:gd name="T6" fmla="*/ 242 w 258"/>
                  <a:gd name="T7" fmla="*/ 0 h 366"/>
                  <a:gd name="T8" fmla="*/ 258 w 258"/>
                  <a:gd name="T9" fmla="*/ 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6">
                    <a:moveTo>
                      <a:pt x="258" y="9"/>
                    </a:moveTo>
                    <a:lnTo>
                      <a:pt x="16" y="366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íśḻidè">
                <a:extLst>
                  <a:ext uri="{FF2B5EF4-FFF2-40B4-BE49-F238E27FC236}">
                    <a16:creationId xmlns:a16="http://schemas.microsoft.com/office/drawing/2014/main" id="{93775495-B755-436B-AF95-71D1F72D975A}"/>
                  </a:ext>
                </a:extLst>
              </p:cNvPr>
              <p:cNvSpPr/>
              <p:nvPr/>
            </p:nvSpPr>
            <p:spPr bwMode="auto">
              <a:xfrm>
                <a:off x="6397626" y="3187700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5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ï$ḷíḋè">
                <a:extLst>
                  <a:ext uri="{FF2B5EF4-FFF2-40B4-BE49-F238E27FC236}">
                    <a16:creationId xmlns:a16="http://schemas.microsoft.com/office/drawing/2014/main" id="{4C4D0A28-8613-459F-B43B-21A1D0ECE308}"/>
                  </a:ext>
                </a:extLst>
              </p:cNvPr>
              <p:cNvSpPr/>
              <p:nvPr/>
            </p:nvSpPr>
            <p:spPr bwMode="auto">
              <a:xfrm>
                <a:off x="6397626" y="3187700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5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iŝļïdê">
                <a:extLst>
                  <a:ext uri="{FF2B5EF4-FFF2-40B4-BE49-F238E27FC236}">
                    <a16:creationId xmlns:a16="http://schemas.microsoft.com/office/drawing/2014/main" id="{AE9F1A8E-0542-4862-8AB3-3D35266D8F3D}"/>
                  </a:ext>
                </a:extLst>
              </p:cNvPr>
              <p:cNvSpPr/>
              <p:nvPr/>
            </p:nvSpPr>
            <p:spPr bwMode="auto">
              <a:xfrm>
                <a:off x="6446838" y="3219450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ŝ1îdé">
                <a:extLst>
                  <a:ext uri="{FF2B5EF4-FFF2-40B4-BE49-F238E27FC236}">
                    <a16:creationId xmlns:a16="http://schemas.microsoft.com/office/drawing/2014/main" id="{BD2596DA-E12D-41EF-9A8F-BE8F63705E29}"/>
                  </a:ext>
                </a:extLst>
              </p:cNvPr>
              <p:cNvSpPr/>
              <p:nvPr/>
            </p:nvSpPr>
            <p:spPr bwMode="auto">
              <a:xfrm>
                <a:off x="6446838" y="3219450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ṣļídê">
                <a:extLst>
                  <a:ext uri="{FF2B5EF4-FFF2-40B4-BE49-F238E27FC236}">
                    <a16:creationId xmlns:a16="http://schemas.microsoft.com/office/drawing/2014/main" id="{1E4C85D9-BFF6-46E7-B6A0-58C36046D6A6}"/>
                  </a:ext>
                </a:extLst>
              </p:cNvPr>
              <p:cNvSpPr/>
              <p:nvPr/>
            </p:nvSpPr>
            <p:spPr bwMode="auto">
              <a:xfrm>
                <a:off x="6497638" y="3252788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6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6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ṩlidè">
                <a:extLst>
                  <a:ext uri="{FF2B5EF4-FFF2-40B4-BE49-F238E27FC236}">
                    <a16:creationId xmlns:a16="http://schemas.microsoft.com/office/drawing/2014/main" id="{CA403539-FFC4-4DD5-A1BB-A024CF22CF93}"/>
                  </a:ext>
                </a:extLst>
              </p:cNvPr>
              <p:cNvSpPr/>
              <p:nvPr/>
            </p:nvSpPr>
            <p:spPr bwMode="auto">
              <a:xfrm>
                <a:off x="6497638" y="3252788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6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6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ṧļîḓè">
                <a:extLst>
                  <a:ext uri="{FF2B5EF4-FFF2-40B4-BE49-F238E27FC236}">
                    <a16:creationId xmlns:a16="http://schemas.microsoft.com/office/drawing/2014/main" id="{CB7EF5A1-7BC3-4D76-B1A6-91831D761677}"/>
                  </a:ext>
                </a:extLst>
              </p:cNvPr>
              <p:cNvSpPr/>
              <p:nvPr/>
            </p:nvSpPr>
            <p:spPr bwMode="auto">
              <a:xfrm>
                <a:off x="6546851" y="3286125"/>
                <a:ext cx="409575" cy="581025"/>
              </a:xfrm>
              <a:custGeom>
                <a:avLst/>
                <a:gdLst>
                  <a:gd name="T0" fmla="*/ 258 w 258"/>
                  <a:gd name="T1" fmla="*/ 9 h 366"/>
                  <a:gd name="T2" fmla="*/ 16 w 258"/>
                  <a:gd name="T3" fmla="*/ 366 h 366"/>
                  <a:gd name="T4" fmla="*/ 0 w 258"/>
                  <a:gd name="T5" fmla="*/ 357 h 366"/>
                  <a:gd name="T6" fmla="*/ 242 w 258"/>
                  <a:gd name="T7" fmla="*/ 0 h 366"/>
                  <a:gd name="T8" fmla="*/ 258 w 258"/>
                  <a:gd name="T9" fmla="*/ 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6">
                    <a:moveTo>
                      <a:pt x="258" y="9"/>
                    </a:moveTo>
                    <a:lnTo>
                      <a:pt x="16" y="366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9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í$1íḓé">
                <a:extLst>
                  <a:ext uri="{FF2B5EF4-FFF2-40B4-BE49-F238E27FC236}">
                    <a16:creationId xmlns:a16="http://schemas.microsoft.com/office/drawing/2014/main" id="{9CC965CB-14F3-4E72-99D5-96CCB7735B5D}"/>
                  </a:ext>
                </a:extLst>
              </p:cNvPr>
              <p:cNvSpPr/>
              <p:nvPr/>
            </p:nvSpPr>
            <p:spPr bwMode="auto">
              <a:xfrm>
                <a:off x="6105526" y="2922588"/>
                <a:ext cx="196850" cy="161925"/>
              </a:xfrm>
              <a:custGeom>
                <a:avLst/>
                <a:gdLst>
                  <a:gd name="T0" fmla="*/ 57 w 72"/>
                  <a:gd name="T1" fmla="*/ 50 h 61"/>
                  <a:gd name="T2" fmla="*/ 47 w 72"/>
                  <a:gd name="T3" fmla="*/ 61 h 61"/>
                  <a:gd name="T4" fmla="*/ 34 w 72"/>
                  <a:gd name="T5" fmla="*/ 52 h 61"/>
                  <a:gd name="T6" fmla="*/ 38 w 72"/>
                  <a:gd name="T7" fmla="*/ 46 h 61"/>
                  <a:gd name="T8" fmla="*/ 44 w 72"/>
                  <a:gd name="T9" fmla="*/ 48 h 61"/>
                  <a:gd name="T10" fmla="*/ 50 w 72"/>
                  <a:gd name="T11" fmla="*/ 43 h 61"/>
                  <a:gd name="T12" fmla="*/ 50 w 72"/>
                  <a:gd name="T13" fmla="*/ 31 h 61"/>
                  <a:gd name="T14" fmla="*/ 37 w 72"/>
                  <a:gd name="T15" fmla="*/ 36 h 61"/>
                  <a:gd name="T16" fmla="*/ 14 w 72"/>
                  <a:gd name="T17" fmla="*/ 40 h 61"/>
                  <a:gd name="T18" fmla="*/ 9 w 72"/>
                  <a:gd name="T19" fmla="*/ 18 h 61"/>
                  <a:gd name="T20" fmla="*/ 0 w 72"/>
                  <a:gd name="T21" fmla="*/ 13 h 61"/>
                  <a:gd name="T22" fmla="*/ 6 w 72"/>
                  <a:gd name="T23" fmla="*/ 5 h 61"/>
                  <a:gd name="T24" fmla="*/ 14 w 72"/>
                  <a:gd name="T25" fmla="*/ 10 h 61"/>
                  <a:gd name="T26" fmla="*/ 24 w 72"/>
                  <a:gd name="T27" fmla="*/ 0 h 61"/>
                  <a:gd name="T28" fmla="*/ 36 w 72"/>
                  <a:gd name="T29" fmla="*/ 9 h 61"/>
                  <a:gd name="T30" fmla="*/ 32 w 72"/>
                  <a:gd name="T31" fmla="*/ 15 h 61"/>
                  <a:gd name="T32" fmla="*/ 25 w 72"/>
                  <a:gd name="T33" fmla="*/ 13 h 61"/>
                  <a:gd name="T34" fmla="*/ 20 w 72"/>
                  <a:gd name="T35" fmla="*/ 18 h 61"/>
                  <a:gd name="T36" fmla="*/ 20 w 72"/>
                  <a:gd name="T37" fmla="*/ 28 h 61"/>
                  <a:gd name="T38" fmla="*/ 34 w 72"/>
                  <a:gd name="T39" fmla="*/ 23 h 61"/>
                  <a:gd name="T40" fmla="*/ 56 w 72"/>
                  <a:gd name="T41" fmla="*/ 19 h 61"/>
                  <a:gd name="T42" fmla="*/ 62 w 72"/>
                  <a:gd name="T43" fmla="*/ 42 h 61"/>
                  <a:gd name="T44" fmla="*/ 72 w 72"/>
                  <a:gd name="T45" fmla="*/ 49 h 61"/>
                  <a:gd name="T46" fmla="*/ 67 w 72"/>
                  <a:gd name="T47" fmla="*/ 57 h 61"/>
                  <a:gd name="T48" fmla="*/ 57 w 72"/>
                  <a:gd name="T4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61">
                    <a:moveTo>
                      <a:pt x="57" y="50"/>
                    </a:moveTo>
                    <a:cubicBezTo>
                      <a:pt x="52" y="57"/>
                      <a:pt x="47" y="61"/>
                      <a:pt x="47" y="6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7" y="47"/>
                      <a:pt x="50" y="43"/>
                    </a:cubicBezTo>
                    <a:cubicBezTo>
                      <a:pt x="53" y="38"/>
                      <a:pt x="54" y="33"/>
                      <a:pt x="50" y="31"/>
                    </a:cubicBezTo>
                    <a:cubicBezTo>
                      <a:pt x="47" y="29"/>
                      <a:pt x="42" y="33"/>
                      <a:pt x="37" y="36"/>
                    </a:cubicBezTo>
                    <a:cubicBezTo>
                      <a:pt x="31" y="41"/>
                      <a:pt x="24" y="46"/>
                      <a:pt x="14" y="40"/>
                    </a:cubicBezTo>
                    <a:cubicBezTo>
                      <a:pt x="7" y="35"/>
                      <a:pt x="6" y="26"/>
                      <a:pt x="9" y="1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9" y="4"/>
                      <a:pt x="24" y="0"/>
                      <a:pt x="24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7" y="23"/>
                      <a:pt x="18" y="26"/>
                      <a:pt x="20" y="28"/>
                    </a:cubicBezTo>
                    <a:cubicBezTo>
                      <a:pt x="24" y="31"/>
                      <a:pt x="28" y="27"/>
                      <a:pt x="34" y="23"/>
                    </a:cubicBezTo>
                    <a:cubicBezTo>
                      <a:pt x="40" y="18"/>
                      <a:pt x="47" y="14"/>
                      <a:pt x="56" y="19"/>
                    </a:cubicBezTo>
                    <a:cubicBezTo>
                      <a:pt x="64" y="25"/>
                      <a:pt x="65" y="33"/>
                      <a:pt x="62" y="4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57" y="50"/>
                      <a:pt x="57" y="50"/>
                      <a:pt x="57" y="50"/>
                    </a:cubicBezTo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Sḷíḑe">
                <a:extLst>
                  <a:ext uri="{FF2B5EF4-FFF2-40B4-BE49-F238E27FC236}">
                    <a16:creationId xmlns:a16="http://schemas.microsoft.com/office/drawing/2014/main" id="{B05DEAB0-B8AE-427F-B1AC-742E013856D2}"/>
                  </a:ext>
                </a:extLst>
              </p:cNvPr>
              <p:cNvSpPr/>
              <p:nvPr/>
            </p:nvSpPr>
            <p:spPr bwMode="auto">
              <a:xfrm>
                <a:off x="6064251" y="2757488"/>
                <a:ext cx="152400" cy="87313"/>
              </a:xfrm>
              <a:custGeom>
                <a:avLst/>
                <a:gdLst>
                  <a:gd name="T0" fmla="*/ 0 w 96"/>
                  <a:gd name="T1" fmla="*/ 18 h 55"/>
                  <a:gd name="T2" fmla="*/ 96 w 96"/>
                  <a:gd name="T3" fmla="*/ 0 h 55"/>
                  <a:gd name="T4" fmla="*/ 59 w 96"/>
                  <a:gd name="T5" fmla="*/ 55 h 55"/>
                  <a:gd name="T6" fmla="*/ 0 w 96"/>
                  <a:gd name="T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55">
                    <a:moveTo>
                      <a:pt x="0" y="18"/>
                    </a:moveTo>
                    <a:lnTo>
                      <a:pt x="96" y="0"/>
                    </a:lnTo>
                    <a:lnTo>
                      <a:pt x="59" y="5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ŝlíḑè">
                <a:extLst>
                  <a:ext uri="{FF2B5EF4-FFF2-40B4-BE49-F238E27FC236}">
                    <a16:creationId xmlns:a16="http://schemas.microsoft.com/office/drawing/2014/main" id="{E5C31892-8EFA-4BD5-A72F-2AC9840BB14C}"/>
                  </a:ext>
                </a:extLst>
              </p:cNvPr>
              <p:cNvSpPr/>
              <p:nvPr/>
            </p:nvSpPr>
            <p:spPr bwMode="auto">
              <a:xfrm>
                <a:off x="6064251" y="2757488"/>
                <a:ext cx="152400" cy="87313"/>
              </a:xfrm>
              <a:custGeom>
                <a:avLst/>
                <a:gdLst>
                  <a:gd name="T0" fmla="*/ 0 w 96"/>
                  <a:gd name="T1" fmla="*/ 18 h 55"/>
                  <a:gd name="T2" fmla="*/ 96 w 96"/>
                  <a:gd name="T3" fmla="*/ 0 h 55"/>
                  <a:gd name="T4" fmla="*/ 59 w 96"/>
                  <a:gd name="T5" fmla="*/ 55 h 55"/>
                  <a:gd name="T6" fmla="*/ 0 w 96"/>
                  <a:gd name="T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55">
                    <a:moveTo>
                      <a:pt x="0" y="18"/>
                    </a:moveTo>
                    <a:lnTo>
                      <a:pt x="96" y="0"/>
                    </a:lnTo>
                    <a:lnTo>
                      <a:pt x="59" y="55"/>
                    </a:lnTo>
                    <a:lnTo>
                      <a:pt x="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îṩ1ïḍê">
                <a:extLst>
                  <a:ext uri="{FF2B5EF4-FFF2-40B4-BE49-F238E27FC236}">
                    <a16:creationId xmlns:a16="http://schemas.microsoft.com/office/drawing/2014/main" id="{CD9C6701-CD9D-444B-A487-011EA64E646C}"/>
                  </a:ext>
                </a:extLst>
              </p:cNvPr>
              <p:cNvSpPr/>
              <p:nvPr/>
            </p:nvSpPr>
            <p:spPr bwMode="auto">
              <a:xfrm>
                <a:off x="5568951" y="2946400"/>
                <a:ext cx="1281113" cy="1036638"/>
              </a:xfrm>
              <a:custGeom>
                <a:avLst/>
                <a:gdLst>
                  <a:gd name="T0" fmla="*/ 127 w 807"/>
                  <a:gd name="T1" fmla="*/ 45 h 653"/>
                  <a:gd name="T2" fmla="*/ 0 w 807"/>
                  <a:gd name="T3" fmla="*/ 461 h 653"/>
                  <a:gd name="T4" fmla="*/ 659 w 807"/>
                  <a:gd name="T5" fmla="*/ 653 h 653"/>
                  <a:gd name="T6" fmla="*/ 807 w 807"/>
                  <a:gd name="T7" fmla="*/ 176 h 653"/>
                  <a:gd name="T8" fmla="*/ 213 w 807"/>
                  <a:gd name="T9" fmla="*/ 0 h 653"/>
                  <a:gd name="T10" fmla="*/ 127 w 807"/>
                  <a:gd name="T11" fmla="*/ 45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7" h="653">
                    <a:moveTo>
                      <a:pt x="127" y="45"/>
                    </a:moveTo>
                    <a:lnTo>
                      <a:pt x="0" y="461"/>
                    </a:lnTo>
                    <a:lnTo>
                      <a:pt x="659" y="653"/>
                    </a:lnTo>
                    <a:lnTo>
                      <a:pt x="807" y="176"/>
                    </a:lnTo>
                    <a:lnTo>
                      <a:pt x="213" y="0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iSļiḓè">
                <a:extLst>
                  <a:ext uri="{FF2B5EF4-FFF2-40B4-BE49-F238E27FC236}">
                    <a16:creationId xmlns:a16="http://schemas.microsoft.com/office/drawing/2014/main" id="{93C36162-183E-4F12-9418-3FB2D959E500}"/>
                  </a:ext>
                </a:extLst>
              </p:cNvPr>
              <p:cNvSpPr/>
              <p:nvPr/>
            </p:nvSpPr>
            <p:spPr bwMode="auto">
              <a:xfrm>
                <a:off x="5568951" y="2946400"/>
                <a:ext cx="1281113" cy="1036638"/>
              </a:xfrm>
              <a:custGeom>
                <a:avLst/>
                <a:gdLst>
                  <a:gd name="T0" fmla="*/ 127 w 807"/>
                  <a:gd name="T1" fmla="*/ 45 h 653"/>
                  <a:gd name="T2" fmla="*/ 0 w 807"/>
                  <a:gd name="T3" fmla="*/ 461 h 653"/>
                  <a:gd name="T4" fmla="*/ 659 w 807"/>
                  <a:gd name="T5" fmla="*/ 653 h 653"/>
                  <a:gd name="T6" fmla="*/ 807 w 807"/>
                  <a:gd name="T7" fmla="*/ 176 h 653"/>
                  <a:gd name="T8" fmla="*/ 213 w 807"/>
                  <a:gd name="T9" fmla="*/ 0 h 653"/>
                  <a:gd name="T10" fmla="*/ 127 w 807"/>
                  <a:gd name="T11" fmla="*/ 45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7" h="653">
                    <a:moveTo>
                      <a:pt x="127" y="45"/>
                    </a:moveTo>
                    <a:lnTo>
                      <a:pt x="0" y="461"/>
                    </a:lnTo>
                    <a:lnTo>
                      <a:pt x="659" y="653"/>
                    </a:lnTo>
                    <a:lnTo>
                      <a:pt x="807" y="176"/>
                    </a:lnTo>
                    <a:lnTo>
                      <a:pt x="213" y="0"/>
                    </a:lnTo>
                    <a:lnTo>
                      <a:pt x="127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ṥḻïḍê">
                <a:extLst>
                  <a:ext uri="{FF2B5EF4-FFF2-40B4-BE49-F238E27FC236}">
                    <a16:creationId xmlns:a16="http://schemas.microsoft.com/office/drawing/2014/main" id="{A31367D9-0D21-49A2-9956-A3FEF4BD413E}"/>
                  </a:ext>
                </a:extLst>
              </p:cNvPr>
              <p:cNvSpPr/>
              <p:nvPr/>
            </p:nvSpPr>
            <p:spPr bwMode="auto">
              <a:xfrm>
                <a:off x="5630863" y="3313113"/>
                <a:ext cx="441325" cy="423863"/>
              </a:xfrm>
              <a:custGeom>
                <a:avLst/>
                <a:gdLst>
                  <a:gd name="T0" fmla="*/ 278 w 278"/>
                  <a:gd name="T1" fmla="*/ 64 h 267"/>
                  <a:gd name="T2" fmla="*/ 217 w 278"/>
                  <a:gd name="T3" fmla="*/ 267 h 267"/>
                  <a:gd name="T4" fmla="*/ 0 w 278"/>
                  <a:gd name="T5" fmla="*/ 203 h 267"/>
                  <a:gd name="T6" fmla="*/ 62 w 278"/>
                  <a:gd name="T7" fmla="*/ 0 h 267"/>
                  <a:gd name="T8" fmla="*/ 278 w 278"/>
                  <a:gd name="T9" fmla="*/ 6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67">
                    <a:moveTo>
                      <a:pt x="278" y="64"/>
                    </a:moveTo>
                    <a:lnTo>
                      <a:pt x="217" y="267"/>
                    </a:lnTo>
                    <a:lnTo>
                      <a:pt x="0" y="203"/>
                    </a:lnTo>
                    <a:lnTo>
                      <a:pt x="62" y="0"/>
                    </a:lnTo>
                    <a:lnTo>
                      <a:pt x="278" y="6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sḻiďe">
                <a:extLst>
                  <a:ext uri="{FF2B5EF4-FFF2-40B4-BE49-F238E27FC236}">
                    <a16:creationId xmlns:a16="http://schemas.microsoft.com/office/drawing/2014/main" id="{EDA0F792-7EE3-4BA4-83BD-FCA291E5B90B}"/>
                  </a:ext>
                </a:extLst>
              </p:cNvPr>
              <p:cNvSpPr/>
              <p:nvPr/>
            </p:nvSpPr>
            <p:spPr bwMode="auto">
              <a:xfrm>
                <a:off x="6026151" y="3100388"/>
                <a:ext cx="227013" cy="660400"/>
              </a:xfrm>
              <a:custGeom>
                <a:avLst/>
                <a:gdLst>
                  <a:gd name="T0" fmla="*/ 143 w 143"/>
                  <a:gd name="T1" fmla="*/ 5 h 416"/>
                  <a:gd name="T2" fmla="*/ 16 w 143"/>
                  <a:gd name="T3" fmla="*/ 416 h 416"/>
                  <a:gd name="T4" fmla="*/ 0 w 143"/>
                  <a:gd name="T5" fmla="*/ 411 h 416"/>
                  <a:gd name="T6" fmla="*/ 126 w 143"/>
                  <a:gd name="T7" fmla="*/ 0 h 416"/>
                  <a:gd name="T8" fmla="*/ 143 w 143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5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6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ṣḷiḍè">
                <a:extLst>
                  <a:ext uri="{FF2B5EF4-FFF2-40B4-BE49-F238E27FC236}">
                    <a16:creationId xmlns:a16="http://schemas.microsoft.com/office/drawing/2014/main" id="{1B017DF0-967A-4D44-AC32-50F36D10D4B3}"/>
                  </a:ext>
                </a:extLst>
              </p:cNvPr>
              <p:cNvSpPr/>
              <p:nvPr/>
            </p:nvSpPr>
            <p:spPr bwMode="auto">
              <a:xfrm>
                <a:off x="6026151" y="3100388"/>
                <a:ext cx="227013" cy="660400"/>
              </a:xfrm>
              <a:custGeom>
                <a:avLst/>
                <a:gdLst>
                  <a:gd name="T0" fmla="*/ 143 w 143"/>
                  <a:gd name="T1" fmla="*/ 5 h 416"/>
                  <a:gd name="T2" fmla="*/ 16 w 143"/>
                  <a:gd name="T3" fmla="*/ 416 h 416"/>
                  <a:gd name="T4" fmla="*/ 0 w 143"/>
                  <a:gd name="T5" fmla="*/ 411 h 416"/>
                  <a:gd name="T6" fmla="*/ 126 w 143"/>
                  <a:gd name="T7" fmla="*/ 0 h 416"/>
                  <a:gd name="T8" fmla="*/ 143 w 143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5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6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iṧlidè">
                <a:extLst>
                  <a:ext uri="{FF2B5EF4-FFF2-40B4-BE49-F238E27FC236}">
                    <a16:creationId xmlns:a16="http://schemas.microsoft.com/office/drawing/2014/main" id="{C586E8F1-41E7-4D78-B242-AA518404090E}"/>
                  </a:ext>
                </a:extLst>
              </p:cNvPr>
              <p:cNvSpPr/>
              <p:nvPr/>
            </p:nvSpPr>
            <p:spPr bwMode="auto">
              <a:xfrm>
                <a:off x="6083301" y="31194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6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6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iṡḻíḋé">
                <a:extLst>
                  <a:ext uri="{FF2B5EF4-FFF2-40B4-BE49-F238E27FC236}">
                    <a16:creationId xmlns:a16="http://schemas.microsoft.com/office/drawing/2014/main" id="{2D3DC960-AE08-466E-AC0E-0F92AA385D5B}"/>
                  </a:ext>
                </a:extLst>
              </p:cNvPr>
              <p:cNvSpPr/>
              <p:nvPr/>
            </p:nvSpPr>
            <p:spPr bwMode="auto">
              <a:xfrm>
                <a:off x="6083301" y="31194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6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6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ṡľíḋe">
                <a:extLst>
                  <a:ext uri="{FF2B5EF4-FFF2-40B4-BE49-F238E27FC236}">
                    <a16:creationId xmlns:a16="http://schemas.microsoft.com/office/drawing/2014/main" id="{98041105-F965-4141-838C-A9A5BCBB1768}"/>
                  </a:ext>
                </a:extLst>
              </p:cNvPr>
              <p:cNvSpPr/>
              <p:nvPr/>
            </p:nvSpPr>
            <p:spPr bwMode="auto">
              <a:xfrm>
                <a:off x="6140451" y="3135313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10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ṧľíďè">
                <a:extLst>
                  <a:ext uri="{FF2B5EF4-FFF2-40B4-BE49-F238E27FC236}">
                    <a16:creationId xmlns:a16="http://schemas.microsoft.com/office/drawing/2014/main" id="{D98D68E6-2403-4646-B138-CADB6F3BD4A0}"/>
                  </a:ext>
                </a:extLst>
              </p:cNvPr>
              <p:cNvSpPr/>
              <p:nvPr/>
            </p:nvSpPr>
            <p:spPr bwMode="auto">
              <a:xfrm>
                <a:off x="6140451" y="3135313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10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ṣľiďé">
                <a:extLst>
                  <a:ext uri="{FF2B5EF4-FFF2-40B4-BE49-F238E27FC236}">
                    <a16:creationId xmlns:a16="http://schemas.microsoft.com/office/drawing/2014/main" id="{46D15E77-86F7-4517-82B5-56855B2F542A}"/>
                  </a:ext>
                </a:extLst>
              </p:cNvPr>
              <p:cNvSpPr/>
              <p:nvPr/>
            </p:nvSpPr>
            <p:spPr bwMode="auto">
              <a:xfrm>
                <a:off x="6197601" y="3151188"/>
                <a:ext cx="230188" cy="660400"/>
              </a:xfrm>
              <a:custGeom>
                <a:avLst/>
                <a:gdLst>
                  <a:gd name="T0" fmla="*/ 145 w 145"/>
                  <a:gd name="T1" fmla="*/ 5 h 416"/>
                  <a:gd name="T2" fmla="*/ 18 w 145"/>
                  <a:gd name="T3" fmla="*/ 416 h 416"/>
                  <a:gd name="T4" fmla="*/ 0 w 145"/>
                  <a:gd name="T5" fmla="*/ 410 h 416"/>
                  <a:gd name="T6" fmla="*/ 127 w 145"/>
                  <a:gd name="T7" fmla="*/ 0 h 416"/>
                  <a:gd name="T8" fmla="*/ 145 w 145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6">
                    <a:moveTo>
                      <a:pt x="145" y="5"/>
                    </a:moveTo>
                    <a:lnTo>
                      <a:pt x="18" y="416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5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sļiďê">
                <a:extLst>
                  <a:ext uri="{FF2B5EF4-FFF2-40B4-BE49-F238E27FC236}">
                    <a16:creationId xmlns:a16="http://schemas.microsoft.com/office/drawing/2014/main" id="{ECE891FD-AF81-4740-9A3E-AB9437BF3FBB}"/>
                  </a:ext>
                </a:extLst>
              </p:cNvPr>
              <p:cNvSpPr/>
              <p:nvPr/>
            </p:nvSpPr>
            <p:spPr bwMode="auto">
              <a:xfrm>
                <a:off x="6197601" y="3151188"/>
                <a:ext cx="230188" cy="660400"/>
              </a:xfrm>
              <a:custGeom>
                <a:avLst/>
                <a:gdLst>
                  <a:gd name="T0" fmla="*/ 145 w 145"/>
                  <a:gd name="T1" fmla="*/ 5 h 416"/>
                  <a:gd name="T2" fmla="*/ 18 w 145"/>
                  <a:gd name="T3" fmla="*/ 416 h 416"/>
                  <a:gd name="T4" fmla="*/ 0 w 145"/>
                  <a:gd name="T5" fmla="*/ 410 h 416"/>
                  <a:gd name="T6" fmla="*/ 127 w 145"/>
                  <a:gd name="T7" fmla="*/ 0 h 416"/>
                  <a:gd name="T8" fmla="*/ 145 w 145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6">
                    <a:moveTo>
                      <a:pt x="145" y="5"/>
                    </a:moveTo>
                    <a:lnTo>
                      <a:pt x="18" y="416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5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işļîḑê">
                <a:extLst>
                  <a:ext uri="{FF2B5EF4-FFF2-40B4-BE49-F238E27FC236}">
                    <a16:creationId xmlns:a16="http://schemas.microsoft.com/office/drawing/2014/main" id="{F02F5141-C214-4F4F-B8EE-98E598096A65}"/>
                  </a:ext>
                </a:extLst>
              </p:cNvPr>
              <p:cNvSpPr/>
              <p:nvPr/>
            </p:nvSpPr>
            <p:spPr bwMode="auto">
              <a:xfrm>
                <a:off x="6257926" y="31702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6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6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sḻidé">
                <a:extLst>
                  <a:ext uri="{FF2B5EF4-FFF2-40B4-BE49-F238E27FC236}">
                    <a16:creationId xmlns:a16="http://schemas.microsoft.com/office/drawing/2014/main" id="{265DCB33-CE33-4D97-93A2-EB9B528278CC}"/>
                  </a:ext>
                </a:extLst>
              </p:cNvPr>
              <p:cNvSpPr/>
              <p:nvPr/>
            </p:nvSpPr>
            <p:spPr bwMode="auto">
              <a:xfrm>
                <a:off x="6257926" y="31702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6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6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îṥľîďé">
                <a:extLst>
                  <a:ext uri="{FF2B5EF4-FFF2-40B4-BE49-F238E27FC236}">
                    <a16:creationId xmlns:a16="http://schemas.microsoft.com/office/drawing/2014/main" id="{758C8EBE-60D7-419C-BDED-3391FEF93DB9}"/>
                  </a:ext>
                </a:extLst>
              </p:cNvPr>
              <p:cNvSpPr/>
              <p:nvPr/>
            </p:nvSpPr>
            <p:spPr bwMode="auto">
              <a:xfrm>
                <a:off x="6315076" y="3186113"/>
                <a:ext cx="227013" cy="658813"/>
              </a:xfrm>
              <a:custGeom>
                <a:avLst/>
                <a:gdLst>
                  <a:gd name="T0" fmla="*/ 143 w 143"/>
                  <a:gd name="T1" fmla="*/ 5 h 415"/>
                  <a:gd name="T2" fmla="*/ 17 w 143"/>
                  <a:gd name="T3" fmla="*/ 415 h 415"/>
                  <a:gd name="T4" fmla="*/ 0 w 143"/>
                  <a:gd name="T5" fmla="*/ 410 h 415"/>
                  <a:gd name="T6" fmla="*/ 126 w 143"/>
                  <a:gd name="T7" fmla="*/ 0 h 415"/>
                  <a:gd name="T8" fmla="*/ 143 w 143"/>
                  <a:gd name="T9" fmla="*/ 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5">
                    <a:moveTo>
                      <a:pt x="143" y="5"/>
                    </a:moveTo>
                    <a:lnTo>
                      <a:pt x="17" y="415"/>
                    </a:lnTo>
                    <a:lnTo>
                      <a:pt x="0" y="410"/>
                    </a:lnTo>
                    <a:lnTo>
                      <a:pt x="126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iṧḻîḓè">
                <a:extLst>
                  <a:ext uri="{FF2B5EF4-FFF2-40B4-BE49-F238E27FC236}">
                    <a16:creationId xmlns:a16="http://schemas.microsoft.com/office/drawing/2014/main" id="{B1B7A595-64ED-425F-A2F2-A42FB425276D}"/>
                  </a:ext>
                </a:extLst>
              </p:cNvPr>
              <p:cNvSpPr/>
              <p:nvPr/>
            </p:nvSpPr>
            <p:spPr bwMode="auto">
              <a:xfrm>
                <a:off x="6315076" y="3186113"/>
                <a:ext cx="227013" cy="658813"/>
              </a:xfrm>
              <a:custGeom>
                <a:avLst/>
                <a:gdLst>
                  <a:gd name="T0" fmla="*/ 143 w 143"/>
                  <a:gd name="T1" fmla="*/ 5 h 415"/>
                  <a:gd name="T2" fmla="*/ 17 w 143"/>
                  <a:gd name="T3" fmla="*/ 415 h 415"/>
                  <a:gd name="T4" fmla="*/ 0 w 143"/>
                  <a:gd name="T5" fmla="*/ 410 h 415"/>
                  <a:gd name="T6" fmla="*/ 126 w 143"/>
                  <a:gd name="T7" fmla="*/ 0 h 415"/>
                  <a:gd name="T8" fmla="*/ 143 w 143"/>
                  <a:gd name="T9" fmla="*/ 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5">
                    <a:moveTo>
                      <a:pt x="143" y="5"/>
                    </a:moveTo>
                    <a:lnTo>
                      <a:pt x="17" y="415"/>
                    </a:lnTo>
                    <a:lnTo>
                      <a:pt x="0" y="410"/>
                    </a:lnTo>
                    <a:lnTo>
                      <a:pt x="126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ïsľiḋe">
                <a:extLst>
                  <a:ext uri="{FF2B5EF4-FFF2-40B4-BE49-F238E27FC236}">
                    <a16:creationId xmlns:a16="http://schemas.microsoft.com/office/drawing/2014/main" id="{99278735-0E90-4EC9-9782-6DA6430E4AE4}"/>
                  </a:ext>
                </a:extLst>
              </p:cNvPr>
              <p:cNvSpPr/>
              <p:nvPr/>
            </p:nvSpPr>
            <p:spPr bwMode="auto">
              <a:xfrm>
                <a:off x="6372226" y="32035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ṧļíḋè">
                <a:extLst>
                  <a:ext uri="{FF2B5EF4-FFF2-40B4-BE49-F238E27FC236}">
                    <a16:creationId xmlns:a16="http://schemas.microsoft.com/office/drawing/2014/main" id="{CB9A06DB-9764-4CF1-A5CB-C5945242E4A2}"/>
                  </a:ext>
                </a:extLst>
              </p:cNvPr>
              <p:cNvSpPr/>
              <p:nvPr/>
            </p:nvSpPr>
            <p:spPr bwMode="auto">
              <a:xfrm>
                <a:off x="6372226" y="32035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îṥ1íḍê">
                <a:extLst>
                  <a:ext uri="{FF2B5EF4-FFF2-40B4-BE49-F238E27FC236}">
                    <a16:creationId xmlns:a16="http://schemas.microsoft.com/office/drawing/2014/main" id="{C3A2066E-852D-4BF9-BDA0-D595D530E063}"/>
                  </a:ext>
                </a:extLst>
              </p:cNvPr>
              <p:cNvSpPr/>
              <p:nvPr/>
            </p:nvSpPr>
            <p:spPr bwMode="auto">
              <a:xfrm>
                <a:off x="6429376" y="3219450"/>
                <a:ext cx="230188" cy="657225"/>
              </a:xfrm>
              <a:custGeom>
                <a:avLst/>
                <a:gdLst>
                  <a:gd name="T0" fmla="*/ 145 w 145"/>
                  <a:gd name="T1" fmla="*/ 5 h 414"/>
                  <a:gd name="T2" fmla="*/ 17 w 145"/>
                  <a:gd name="T3" fmla="*/ 414 h 414"/>
                  <a:gd name="T4" fmla="*/ 0 w 145"/>
                  <a:gd name="T5" fmla="*/ 409 h 414"/>
                  <a:gd name="T6" fmla="*/ 127 w 145"/>
                  <a:gd name="T7" fmla="*/ 0 h 414"/>
                  <a:gd name="T8" fmla="*/ 145 w 145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4">
                    <a:moveTo>
                      <a:pt x="145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5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îṡļïḋè">
                <a:extLst>
                  <a:ext uri="{FF2B5EF4-FFF2-40B4-BE49-F238E27FC236}">
                    <a16:creationId xmlns:a16="http://schemas.microsoft.com/office/drawing/2014/main" id="{5070F2F8-B4FC-4343-B749-FCF6DDCCE80B}"/>
                  </a:ext>
                </a:extLst>
              </p:cNvPr>
              <p:cNvSpPr/>
              <p:nvPr/>
            </p:nvSpPr>
            <p:spPr bwMode="auto">
              <a:xfrm>
                <a:off x="6429376" y="3219450"/>
                <a:ext cx="230188" cy="657225"/>
              </a:xfrm>
              <a:custGeom>
                <a:avLst/>
                <a:gdLst>
                  <a:gd name="T0" fmla="*/ 145 w 145"/>
                  <a:gd name="T1" fmla="*/ 5 h 414"/>
                  <a:gd name="T2" fmla="*/ 17 w 145"/>
                  <a:gd name="T3" fmla="*/ 414 h 414"/>
                  <a:gd name="T4" fmla="*/ 0 w 145"/>
                  <a:gd name="T5" fmla="*/ 409 h 414"/>
                  <a:gd name="T6" fmla="*/ 127 w 145"/>
                  <a:gd name="T7" fmla="*/ 0 h 414"/>
                  <a:gd name="T8" fmla="*/ 145 w 145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4">
                    <a:moveTo>
                      <a:pt x="145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5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íślide">
                <a:extLst>
                  <a:ext uri="{FF2B5EF4-FFF2-40B4-BE49-F238E27FC236}">
                    <a16:creationId xmlns:a16="http://schemas.microsoft.com/office/drawing/2014/main" id="{097DBE86-A3F7-47E5-B16B-D82EB5D2705E}"/>
                  </a:ext>
                </a:extLst>
              </p:cNvPr>
              <p:cNvSpPr/>
              <p:nvPr/>
            </p:nvSpPr>
            <p:spPr bwMode="auto">
              <a:xfrm>
                <a:off x="6489701" y="3235325"/>
                <a:ext cx="227013" cy="660400"/>
              </a:xfrm>
              <a:custGeom>
                <a:avLst/>
                <a:gdLst>
                  <a:gd name="T0" fmla="*/ 143 w 143"/>
                  <a:gd name="T1" fmla="*/ 6 h 416"/>
                  <a:gd name="T2" fmla="*/ 16 w 143"/>
                  <a:gd name="T3" fmla="*/ 416 h 416"/>
                  <a:gd name="T4" fmla="*/ 0 w 143"/>
                  <a:gd name="T5" fmla="*/ 411 h 416"/>
                  <a:gd name="T6" fmla="*/ 125 w 143"/>
                  <a:gd name="T7" fmla="*/ 0 h 416"/>
                  <a:gd name="T8" fmla="*/ 143 w 143"/>
                  <a:gd name="T9" fmla="*/ 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6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5" y="0"/>
                    </a:lnTo>
                    <a:lnTo>
                      <a:pt x="143" y="6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iṡliḓè">
                <a:extLst>
                  <a:ext uri="{FF2B5EF4-FFF2-40B4-BE49-F238E27FC236}">
                    <a16:creationId xmlns:a16="http://schemas.microsoft.com/office/drawing/2014/main" id="{2200E342-D4C5-49EB-B83C-9424CD347C92}"/>
                  </a:ext>
                </a:extLst>
              </p:cNvPr>
              <p:cNvSpPr/>
              <p:nvPr/>
            </p:nvSpPr>
            <p:spPr bwMode="auto">
              <a:xfrm>
                <a:off x="6489701" y="3235325"/>
                <a:ext cx="227013" cy="660400"/>
              </a:xfrm>
              <a:custGeom>
                <a:avLst/>
                <a:gdLst>
                  <a:gd name="T0" fmla="*/ 143 w 143"/>
                  <a:gd name="T1" fmla="*/ 6 h 416"/>
                  <a:gd name="T2" fmla="*/ 16 w 143"/>
                  <a:gd name="T3" fmla="*/ 416 h 416"/>
                  <a:gd name="T4" fmla="*/ 0 w 143"/>
                  <a:gd name="T5" fmla="*/ 411 h 416"/>
                  <a:gd name="T6" fmla="*/ 125 w 143"/>
                  <a:gd name="T7" fmla="*/ 0 h 416"/>
                  <a:gd name="T8" fmla="*/ 143 w 143"/>
                  <a:gd name="T9" fmla="*/ 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6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5" y="0"/>
                    </a:lnTo>
                    <a:lnTo>
                      <a:pt x="143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îṧḷïde">
                <a:extLst>
                  <a:ext uri="{FF2B5EF4-FFF2-40B4-BE49-F238E27FC236}">
                    <a16:creationId xmlns:a16="http://schemas.microsoft.com/office/drawing/2014/main" id="{6C670B26-C078-4402-AF94-5488232E7B27}"/>
                  </a:ext>
                </a:extLst>
              </p:cNvPr>
              <p:cNvSpPr/>
              <p:nvPr/>
            </p:nvSpPr>
            <p:spPr bwMode="auto">
              <a:xfrm>
                <a:off x="6546851" y="32543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$lïdè">
                <a:extLst>
                  <a:ext uri="{FF2B5EF4-FFF2-40B4-BE49-F238E27FC236}">
                    <a16:creationId xmlns:a16="http://schemas.microsoft.com/office/drawing/2014/main" id="{F679D68F-4C52-40C0-9B30-B6721E429127}"/>
                  </a:ext>
                </a:extLst>
              </p:cNvPr>
              <p:cNvSpPr/>
              <p:nvPr/>
            </p:nvSpPr>
            <p:spPr bwMode="auto">
              <a:xfrm>
                <a:off x="6546851" y="32543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ŝliḋè">
                <a:extLst>
                  <a:ext uri="{FF2B5EF4-FFF2-40B4-BE49-F238E27FC236}">
                    <a16:creationId xmlns:a16="http://schemas.microsoft.com/office/drawing/2014/main" id="{5A2D9083-ED18-4DBC-BEE9-49F7E2078BE8}"/>
                  </a:ext>
                </a:extLst>
              </p:cNvPr>
              <p:cNvSpPr/>
              <p:nvPr/>
            </p:nvSpPr>
            <p:spPr bwMode="auto">
              <a:xfrm>
                <a:off x="5859463" y="3121025"/>
                <a:ext cx="215900" cy="136525"/>
              </a:xfrm>
              <a:custGeom>
                <a:avLst/>
                <a:gdLst>
                  <a:gd name="T0" fmla="*/ 65 w 79"/>
                  <a:gd name="T1" fmla="*/ 38 h 51"/>
                  <a:gd name="T2" fmla="*/ 58 w 79"/>
                  <a:gd name="T3" fmla="*/ 51 h 51"/>
                  <a:gd name="T4" fmla="*/ 43 w 79"/>
                  <a:gd name="T5" fmla="*/ 47 h 51"/>
                  <a:gd name="T6" fmla="*/ 45 w 79"/>
                  <a:gd name="T7" fmla="*/ 39 h 51"/>
                  <a:gd name="T8" fmla="*/ 52 w 79"/>
                  <a:gd name="T9" fmla="*/ 40 h 51"/>
                  <a:gd name="T10" fmla="*/ 56 w 79"/>
                  <a:gd name="T11" fmla="*/ 33 h 51"/>
                  <a:gd name="T12" fmla="*/ 53 w 79"/>
                  <a:gd name="T13" fmla="*/ 21 h 51"/>
                  <a:gd name="T14" fmla="*/ 21 w 79"/>
                  <a:gd name="T15" fmla="*/ 40 h 51"/>
                  <a:gd name="T16" fmla="*/ 10 w 79"/>
                  <a:gd name="T17" fmla="*/ 21 h 51"/>
                  <a:gd name="T18" fmla="*/ 0 w 79"/>
                  <a:gd name="T19" fmla="*/ 18 h 51"/>
                  <a:gd name="T20" fmla="*/ 2 w 79"/>
                  <a:gd name="T21" fmla="*/ 9 h 51"/>
                  <a:gd name="T22" fmla="*/ 12 w 79"/>
                  <a:gd name="T23" fmla="*/ 12 h 51"/>
                  <a:gd name="T24" fmla="*/ 19 w 79"/>
                  <a:gd name="T25" fmla="*/ 0 h 51"/>
                  <a:gd name="T26" fmla="*/ 33 w 79"/>
                  <a:gd name="T27" fmla="*/ 4 h 51"/>
                  <a:gd name="T28" fmla="*/ 30 w 79"/>
                  <a:gd name="T29" fmla="*/ 11 h 51"/>
                  <a:gd name="T30" fmla="*/ 24 w 79"/>
                  <a:gd name="T31" fmla="*/ 11 h 51"/>
                  <a:gd name="T32" fmla="*/ 20 w 79"/>
                  <a:gd name="T33" fmla="*/ 17 h 51"/>
                  <a:gd name="T34" fmla="*/ 23 w 79"/>
                  <a:gd name="T35" fmla="*/ 27 h 51"/>
                  <a:gd name="T36" fmla="*/ 55 w 79"/>
                  <a:gd name="T37" fmla="*/ 9 h 51"/>
                  <a:gd name="T38" fmla="*/ 67 w 79"/>
                  <a:gd name="T39" fmla="*/ 28 h 51"/>
                  <a:gd name="T40" fmla="*/ 79 w 79"/>
                  <a:gd name="T41" fmla="*/ 32 h 51"/>
                  <a:gd name="T42" fmla="*/ 76 w 79"/>
                  <a:gd name="T43" fmla="*/ 41 h 51"/>
                  <a:gd name="T44" fmla="*/ 65 w 79"/>
                  <a:gd name="T45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51">
                    <a:moveTo>
                      <a:pt x="65" y="38"/>
                    </a:moveTo>
                    <a:cubicBezTo>
                      <a:pt x="62" y="45"/>
                      <a:pt x="58" y="51"/>
                      <a:pt x="58" y="51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5" y="37"/>
                      <a:pt x="56" y="33"/>
                    </a:cubicBezTo>
                    <a:cubicBezTo>
                      <a:pt x="57" y="28"/>
                      <a:pt x="57" y="23"/>
                      <a:pt x="53" y="21"/>
                    </a:cubicBezTo>
                    <a:cubicBezTo>
                      <a:pt x="44" y="19"/>
                      <a:pt x="40" y="46"/>
                      <a:pt x="21" y="40"/>
                    </a:cubicBezTo>
                    <a:cubicBezTo>
                      <a:pt x="12" y="37"/>
                      <a:pt x="9" y="30"/>
                      <a:pt x="1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5" y="5"/>
                      <a:pt x="19" y="0"/>
                      <a:pt x="19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1" y="14"/>
                      <a:pt x="20" y="17"/>
                    </a:cubicBezTo>
                    <a:cubicBezTo>
                      <a:pt x="19" y="23"/>
                      <a:pt x="20" y="26"/>
                      <a:pt x="23" y="27"/>
                    </a:cubicBezTo>
                    <a:cubicBezTo>
                      <a:pt x="32" y="30"/>
                      <a:pt x="36" y="3"/>
                      <a:pt x="55" y="9"/>
                    </a:cubicBezTo>
                    <a:cubicBezTo>
                      <a:pt x="64" y="11"/>
                      <a:pt x="68" y="19"/>
                      <a:pt x="67" y="28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6" y="41"/>
                      <a:pt x="76" y="41"/>
                      <a:pt x="76" y="41"/>
                    </a:cubicBezTo>
                    <a:lnTo>
                      <a:pt x="65" y="3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şḻiḓe">
                <a:extLst>
                  <a:ext uri="{FF2B5EF4-FFF2-40B4-BE49-F238E27FC236}">
                    <a16:creationId xmlns:a16="http://schemas.microsoft.com/office/drawing/2014/main" id="{ED58CF14-D8F3-46CD-AA1B-BE96C24C407E}"/>
                  </a:ext>
                </a:extLst>
              </p:cNvPr>
              <p:cNvSpPr/>
              <p:nvPr/>
            </p:nvSpPr>
            <p:spPr bwMode="auto">
              <a:xfrm>
                <a:off x="5770563" y="2946400"/>
                <a:ext cx="136525" cy="103188"/>
              </a:xfrm>
              <a:custGeom>
                <a:avLst/>
                <a:gdLst>
                  <a:gd name="T0" fmla="*/ 0 w 86"/>
                  <a:gd name="T1" fmla="*/ 45 h 65"/>
                  <a:gd name="T2" fmla="*/ 86 w 86"/>
                  <a:gd name="T3" fmla="*/ 0 h 65"/>
                  <a:gd name="T4" fmla="*/ 67 w 86"/>
                  <a:gd name="T5" fmla="*/ 65 h 65"/>
                  <a:gd name="T6" fmla="*/ 0 w 86"/>
                  <a:gd name="T7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65">
                    <a:moveTo>
                      <a:pt x="0" y="45"/>
                    </a:moveTo>
                    <a:lnTo>
                      <a:pt x="86" y="0"/>
                    </a:lnTo>
                    <a:lnTo>
                      <a:pt x="67" y="6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ïşļíḍê">
                <a:extLst>
                  <a:ext uri="{FF2B5EF4-FFF2-40B4-BE49-F238E27FC236}">
                    <a16:creationId xmlns:a16="http://schemas.microsoft.com/office/drawing/2014/main" id="{6F38220A-F1C0-4AD2-8261-806EB6968B51}"/>
                  </a:ext>
                </a:extLst>
              </p:cNvPr>
              <p:cNvSpPr/>
              <p:nvPr/>
            </p:nvSpPr>
            <p:spPr bwMode="auto">
              <a:xfrm>
                <a:off x="4821238" y="3514725"/>
                <a:ext cx="1235075" cy="1360488"/>
              </a:xfrm>
              <a:custGeom>
                <a:avLst/>
                <a:gdLst>
                  <a:gd name="T0" fmla="*/ 451 w 453"/>
                  <a:gd name="T1" fmla="*/ 380 h 511"/>
                  <a:gd name="T2" fmla="*/ 446 w 453"/>
                  <a:gd name="T3" fmla="*/ 394 h 511"/>
                  <a:gd name="T4" fmla="*/ 174 w 453"/>
                  <a:gd name="T5" fmla="*/ 509 h 511"/>
                  <a:gd name="T6" fmla="*/ 161 w 453"/>
                  <a:gd name="T7" fmla="*/ 504 h 511"/>
                  <a:gd name="T8" fmla="*/ 2 w 453"/>
                  <a:gd name="T9" fmla="*/ 131 h 511"/>
                  <a:gd name="T10" fmla="*/ 8 w 453"/>
                  <a:gd name="T11" fmla="*/ 118 h 511"/>
                  <a:gd name="T12" fmla="*/ 279 w 453"/>
                  <a:gd name="T13" fmla="*/ 2 h 511"/>
                  <a:gd name="T14" fmla="*/ 293 w 453"/>
                  <a:gd name="T15" fmla="*/ 8 h 511"/>
                  <a:gd name="T16" fmla="*/ 451 w 453"/>
                  <a:gd name="T17" fmla="*/ 38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11">
                    <a:moveTo>
                      <a:pt x="451" y="380"/>
                    </a:moveTo>
                    <a:cubicBezTo>
                      <a:pt x="453" y="385"/>
                      <a:pt x="451" y="391"/>
                      <a:pt x="446" y="394"/>
                    </a:cubicBezTo>
                    <a:cubicBezTo>
                      <a:pt x="174" y="509"/>
                      <a:pt x="174" y="509"/>
                      <a:pt x="174" y="509"/>
                    </a:cubicBezTo>
                    <a:cubicBezTo>
                      <a:pt x="169" y="511"/>
                      <a:pt x="163" y="509"/>
                      <a:pt x="161" y="504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0" y="126"/>
                      <a:pt x="2" y="120"/>
                      <a:pt x="8" y="118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84" y="0"/>
                      <a:pt x="290" y="2"/>
                      <a:pt x="293" y="8"/>
                    </a:cubicBezTo>
                    <a:lnTo>
                      <a:pt x="451" y="380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ṡḷîďé">
                <a:extLst>
                  <a:ext uri="{FF2B5EF4-FFF2-40B4-BE49-F238E27FC236}">
                    <a16:creationId xmlns:a16="http://schemas.microsoft.com/office/drawing/2014/main" id="{E830C308-1B67-482A-920F-95D96B9E2A78}"/>
                  </a:ext>
                </a:extLst>
              </p:cNvPr>
              <p:cNvSpPr/>
              <p:nvPr/>
            </p:nvSpPr>
            <p:spPr bwMode="auto">
              <a:xfrm>
                <a:off x="4887913" y="3584575"/>
                <a:ext cx="1106488" cy="1227138"/>
              </a:xfrm>
              <a:custGeom>
                <a:avLst/>
                <a:gdLst>
                  <a:gd name="T0" fmla="*/ 162 w 406"/>
                  <a:gd name="T1" fmla="*/ 457 h 461"/>
                  <a:gd name="T2" fmla="*/ 143 w 406"/>
                  <a:gd name="T3" fmla="*/ 449 h 461"/>
                  <a:gd name="T4" fmla="*/ 3 w 406"/>
                  <a:gd name="T5" fmla="*/ 122 h 461"/>
                  <a:gd name="T6" fmla="*/ 11 w 406"/>
                  <a:gd name="T7" fmla="*/ 103 h 461"/>
                  <a:gd name="T8" fmla="*/ 244 w 406"/>
                  <a:gd name="T9" fmla="*/ 4 h 461"/>
                  <a:gd name="T10" fmla="*/ 264 w 406"/>
                  <a:gd name="T11" fmla="*/ 12 h 461"/>
                  <a:gd name="T12" fmla="*/ 403 w 406"/>
                  <a:gd name="T13" fmla="*/ 339 h 461"/>
                  <a:gd name="T14" fmla="*/ 395 w 406"/>
                  <a:gd name="T15" fmla="*/ 358 h 461"/>
                  <a:gd name="T16" fmla="*/ 162 w 406"/>
                  <a:gd name="T17" fmla="*/ 457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1">
                    <a:moveTo>
                      <a:pt x="162" y="457"/>
                    </a:moveTo>
                    <a:cubicBezTo>
                      <a:pt x="155" y="461"/>
                      <a:pt x="146" y="457"/>
                      <a:pt x="143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5"/>
                      <a:pt x="4" y="106"/>
                      <a:pt x="11" y="103"/>
                    </a:cubicBezTo>
                    <a:cubicBezTo>
                      <a:pt x="244" y="4"/>
                      <a:pt x="244" y="4"/>
                      <a:pt x="244" y="4"/>
                    </a:cubicBezTo>
                    <a:cubicBezTo>
                      <a:pt x="251" y="0"/>
                      <a:pt x="260" y="4"/>
                      <a:pt x="264" y="12"/>
                    </a:cubicBezTo>
                    <a:cubicBezTo>
                      <a:pt x="403" y="339"/>
                      <a:pt x="403" y="339"/>
                      <a:pt x="403" y="339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iṧlíḓe">
                <a:extLst>
                  <a:ext uri="{FF2B5EF4-FFF2-40B4-BE49-F238E27FC236}">
                    <a16:creationId xmlns:a16="http://schemas.microsoft.com/office/drawing/2014/main" id="{CDB0C3B2-62B9-43BD-9A60-F300B342F9E6}"/>
                  </a:ext>
                </a:extLst>
              </p:cNvPr>
              <p:cNvSpPr/>
              <p:nvPr/>
            </p:nvSpPr>
            <p:spPr bwMode="auto">
              <a:xfrm>
                <a:off x="4884738" y="3579813"/>
                <a:ext cx="1106488" cy="1223963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4 w 406"/>
                  <a:gd name="T9" fmla="*/ 3 h 460"/>
                  <a:gd name="T10" fmla="*/ 263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5" y="460"/>
                      <a:pt x="146" y="456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4"/>
                      <a:pt x="4" y="105"/>
                      <a:pt x="11" y="102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51" y="0"/>
                      <a:pt x="260" y="3"/>
                      <a:pt x="263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ṡ1ïḑè">
                <a:extLst>
                  <a:ext uri="{FF2B5EF4-FFF2-40B4-BE49-F238E27FC236}">
                    <a16:creationId xmlns:a16="http://schemas.microsoft.com/office/drawing/2014/main" id="{51CBC57B-8620-4D1C-AEAE-F4D4EBAC937B}"/>
                  </a:ext>
                </a:extLst>
              </p:cNvPr>
              <p:cNvSpPr/>
              <p:nvPr/>
            </p:nvSpPr>
            <p:spPr bwMode="auto">
              <a:xfrm>
                <a:off x="4881563" y="3571875"/>
                <a:ext cx="725488" cy="339725"/>
              </a:xfrm>
              <a:custGeom>
                <a:avLst/>
                <a:gdLst>
                  <a:gd name="T0" fmla="*/ 3 w 266"/>
                  <a:gd name="T1" fmla="*/ 122 h 128"/>
                  <a:gd name="T2" fmla="*/ 6 w 266"/>
                  <a:gd name="T3" fmla="*/ 128 h 128"/>
                  <a:gd name="T4" fmla="*/ 14 w 266"/>
                  <a:gd name="T5" fmla="*/ 108 h 128"/>
                  <a:gd name="T6" fmla="*/ 246 w 266"/>
                  <a:gd name="T7" fmla="*/ 9 h 128"/>
                  <a:gd name="T8" fmla="*/ 266 w 266"/>
                  <a:gd name="T9" fmla="*/ 17 h 128"/>
                  <a:gd name="T10" fmla="*/ 263 w 266"/>
                  <a:gd name="T11" fmla="*/ 11 h 128"/>
                  <a:gd name="T12" fmla="*/ 243 w 266"/>
                  <a:gd name="T13" fmla="*/ 3 h 128"/>
                  <a:gd name="T14" fmla="*/ 11 w 266"/>
                  <a:gd name="T15" fmla="*/ 102 h 128"/>
                  <a:gd name="T16" fmla="*/ 3 w 266"/>
                  <a:gd name="T17" fmla="*/ 12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128">
                    <a:moveTo>
                      <a:pt x="3" y="122"/>
                    </a:moveTo>
                    <a:cubicBezTo>
                      <a:pt x="6" y="128"/>
                      <a:pt x="6" y="128"/>
                      <a:pt x="6" y="128"/>
                    </a:cubicBezTo>
                    <a:cubicBezTo>
                      <a:pt x="2" y="120"/>
                      <a:pt x="6" y="111"/>
                      <a:pt x="14" y="108"/>
                    </a:cubicBezTo>
                    <a:cubicBezTo>
                      <a:pt x="246" y="9"/>
                      <a:pt x="246" y="9"/>
                      <a:pt x="246" y="9"/>
                    </a:cubicBezTo>
                    <a:cubicBezTo>
                      <a:pt x="254" y="6"/>
                      <a:pt x="263" y="10"/>
                      <a:pt x="266" y="17"/>
                    </a:cubicBezTo>
                    <a:cubicBezTo>
                      <a:pt x="263" y="11"/>
                      <a:pt x="263" y="11"/>
                      <a:pt x="263" y="11"/>
                    </a:cubicBezTo>
                    <a:cubicBezTo>
                      <a:pt x="260" y="4"/>
                      <a:pt x="251" y="0"/>
                      <a:pt x="243" y="3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3" y="106"/>
                      <a:pt x="0" y="115"/>
                      <a:pt x="3" y="122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Slïḍê">
                <a:extLst>
                  <a:ext uri="{FF2B5EF4-FFF2-40B4-BE49-F238E27FC236}">
                    <a16:creationId xmlns:a16="http://schemas.microsoft.com/office/drawing/2014/main" id="{B85CFFDA-2395-4C02-875F-D0DFBC955AAD}"/>
                  </a:ext>
                </a:extLst>
              </p:cNvPr>
              <p:cNvSpPr/>
              <p:nvPr/>
            </p:nvSpPr>
            <p:spPr bwMode="auto">
              <a:xfrm>
                <a:off x="4881563" y="3571875"/>
                <a:ext cx="1106488" cy="1223963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3 w 406"/>
                  <a:gd name="T9" fmla="*/ 3 h 460"/>
                  <a:gd name="T10" fmla="*/ 263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5" y="460"/>
                      <a:pt x="146" y="457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5"/>
                      <a:pt x="3" y="106"/>
                      <a:pt x="11" y="102"/>
                    </a:cubicBezTo>
                    <a:cubicBezTo>
                      <a:pt x="243" y="3"/>
                      <a:pt x="243" y="3"/>
                      <a:pt x="243" y="3"/>
                    </a:cubicBezTo>
                    <a:cubicBezTo>
                      <a:pt x="251" y="0"/>
                      <a:pt x="260" y="4"/>
                      <a:pt x="263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ṥ1îďe">
                <a:extLst>
                  <a:ext uri="{FF2B5EF4-FFF2-40B4-BE49-F238E27FC236}">
                    <a16:creationId xmlns:a16="http://schemas.microsoft.com/office/drawing/2014/main" id="{A9412B0A-1F68-444D-BA3F-C04EE27D8862}"/>
                  </a:ext>
                </a:extLst>
              </p:cNvPr>
              <p:cNvSpPr/>
              <p:nvPr/>
            </p:nvSpPr>
            <p:spPr bwMode="auto">
              <a:xfrm>
                <a:off x="5511801" y="3616325"/>
                <a:ext cx="30163" cy="30163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ṣḷíďé">
                <a:extLst>
                  <a:ext uri="{FF2B5EF4-FFF2-40B4-BE49-F238E27FC236}">
                    <a16:creationId xmlns:a16="http://schemas.microsoft.com/office/drawing/2014/main" id="{2909A073-771D-4CD5-9E7E-BD897AEBAB2A}"/>
                  </a:ext>
                </a:extLst>
              </p:cNvPr>
              <p:cNvSpPr/>
              <p:nvPr/>
            </p:nvSpPr>
            <p:spPr bwMode="auto">
              <a:xfrm>
                <a:off x="5440363" y="3646488"/>
                <a:ext cx="30163" cy="28575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îṧḻîďè">
                <a:extLst>
                  <a:ext uri="{FF2B5EF4-FFF2-40B4-BE49-F238E27FC236}">
                    <a16:creationId xmlns:a16="http://schemas.microsoft.com/office/drawing/2014/main" id="{755C0C67-B136-455F-9C10-863F21C771BE}"/>
                  </a:ext>
                </a:extLst>
              </p:cNvPr>
              <p:cNvSpPr/>
              <p:nvPr/>
            </p:nvSpPr>
            <p:spPr bwMode="auto">
              <a:xfrm>
                <a:off x="5368926" y="3675063"/>
                <a:ext cx="30163" cy="28575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iś1îḓè">
                <a:extLst>
                  <a:ext uri="{FF2B5EF4-FFF2-40B4-BE49-F238E27FC236}">
                    <a16:creationId xmlns:a16="http://schemas.microsoft.com/office/drawing/2014/main" id="{EDCB5F4E-2F36-487A-9447-6E4CBE95802C}"/>
                  </a:ext>
                </a:extLst>
              </p:cNvPr>
              <p:cNvSpPr/>
              <p:nvPr/>
            </p:nvSpPr>
            <p:spPr bwMode="auto">
              <a:xfrm>
                <a:off x="5299076" y="3703638"/>
                <a:ext cx="30163" cy="30163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ïşliḓè">
                <a:extLst>
                  <a:ext uri="{FF2B5EF4-FFF2-40B4-BE49-F238E27FC236}">
                    <a16:creationId xmlns:a16="http://schemas.microsoft.com/office/drawing/2014/main" id="{D895CB27-2DD6-4201-BF9A-3E1C73C6D23B}"/>
                  </a:ext>
                </a:extLst>
              </p:cNvPr>
              <p:cNvSpPr/>
              <p:nvPr/>
            </p:nvSpPr>
            <p:spPr bwMode="auto">
              <a:xfrm>
                <a:off x="5227638" y="3733800"/>
                <a:ext cx="30163" cy="28575"/>
              </a:xfrm>
              <a:custGeom>
                <a:avLst/>
                <a:gdLst>
                  <a:gd name="T0" fmla="*/ 4 w 11"/>
                  <a:gd name="T1" fmla="*/ 1 h 11"/>
                  <a:gd name="T2" fmla="*/ 2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2" y="2"/>
                      <a:pt x="0" y="5"/>
                      <a:pt x="2" y="7"/>
                    </a:cubicBezTo>
                    <a:cubicBezTo>
                      <a:pt x="3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7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$ḻïdè">
                <a:extLst>
                  <a:ext uri="{FF2B5EF4-FFF2-40B4-BE49-F238E27FC236}">
                    <a16:creationId xmlns:a16="http://schemas.microsoft.com/office/drawing/2014/main" id="{42A8E3E4-B7B2-497A-BC9F-7EAB9230C7A3}"/>
                  </a:ext>
                </a:extLst>
              </p:cNvPr>
              <p:cNvSpPr/>
              <p:nvPr/>
            </p:nvSpPr>
            <p:spPr bwMode="auto">
              <a:xfrm>
                <a:off x="5159376" y="3762375"/>
                <a:ext cx="30163" cy="30163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îśḻiḓe">
                <a:extLst>
                  <a:ext uri="{FF2B5EF4-FFF2-40B4-BE49-F238E27FC236}">
                    <a16:creationId xmlns:a16="http://schemas.microsoft.com/office/drawing/2014/main" id="{B021283D-E98D-423A-8755-B64A74232A14}"/>
                  </a:ext>
                </a:extLst>
              </p:cNvPr>
              <p:cNvSpPr/>
              <p:nvPr/>
            </p:nvSpPr>
            <p:spPr bwMode="auto">
              <a:xfrm>
                <a:off x="5089526" y="3792538"/>
                <a:ext cx="28575" cy="28575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íšļíḍê">
                <a:extLst>
                  <a:ext uri="{FF2B5EF4-FFF2-40B4-BE49-F238E27FC236}">
                    <a16:creationId xmlns:a16="http://schemas.microsoft.com/office/drawing/2014/main" id="{AB69DB42-3C49-482E-802F-A0172D08EF97}"/>
                  </a:ext>
                </a:extLst>
              </p:cNvPr>
              <p:cNvSpPr/>
              <p:nvPr/>
            </p:nvSpPr>
            <p:spPr bwMode="auto">
              <a:xfrm>
                <a:off x="5018088" y="3821113"/>
                <a:ext cx="30163" cy="30163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s1ïďe">
                <a:extLst>
                  <a:ext uri="{FF2B5EF4-FFF2-40B4-BE49-F238E27FC236}">
                    <a16:creationId xmlns:a16="http://schemas.microsoft.com/office/drawing/2014/main" id="{F5E689BA-BCE8-45BD-B3E6-C2CF38BADEF4}"/>
                  </a:ext>
                </a:extLst>
              </p:cNvPr>
              <p:cNvSpPr/>
              <p:nvPr/>
            </p:nvSpPr>
            <p:spPr bwMode="auto">
              <a:xfrm>
                <a:off x="4946651" y="3851275"/>
                <a:ext cx="30163" cy="28575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îşḷîḓê">
                <a:extLst>
                  <a:ext uri="{FF2B5EF4-FFF2-40B4-BE49-F238E27FC236}">
                    <a16:creationId xmlns:a16="http://schemas.microsoft.com/office/drawing/2014/main" id="{1A762D41-E3FB-4869-B164-0026BCD2B52C}"/>
                  </a:ext>
                </a:extLst>
              </p:cNvPr>
              <p:cNvSpPr/>
              <p:nvPr/>
            </p:nvSpPr>
            <p:spPr bwMode="auto">
              <a:xfrm>
                <a:off x="4972051" y="3721100"/>
                <a:ext cx="638175" cy="279400"/>
              </a:xfrm>
              <a:custGeom>
                <a:avLst/>
                <a:gdLst>
                  <a:gd name="T0" fmla="*/ 233 w 234"/>
                  <a:gd name="T1" fmla="*/ 7 h 105"/>
                  <a:gd name="T2" fmla="*/ 4 w 234"/>
                  <a:gd name="T3" fmla="*/ 105 h 105"/>
                  <a:gd name="T4" fmla="*/ 1 w 234"/>
                  <a:gd name="T5" fmla="*/ 104 h 105"/>
                  <a:gd name="T6" fmla="*/ 0 w 234"/>
                  <a:gd name="T7" fmla="*/ 101 h 105"/>
                  <a:gd name="T8" fmla="*/ 1 w 234"/>
                  <a:gd name="T9" fmla="*/ 98 h 105"/>
                  <a:gd name="T10" fmla="*/ 230 w 234"/>
                  <a:gd name="T11" fmla="*/ 0 h 105"/>
                  <a:gd name="T12" fmla="*/ 233 w 234"/>
                  <a:gd name="T13" fmla="*/ 1 h 105"/>
                  <a:gd name="T14" fmla="*/ 234 w 234"/>
                  <a:gd name="T15" fmla="*/ 4 h 105"/>
                  <a:gd name="T16" fmla="*/ 233 w 234"/>
                  <a:gd name="T17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105">
                    <a:moveTo>
                      <a:pt x="233" y="7"/>
                    </a:moveTo>
                    <a:cubicBezTo>
                      <a:pt x="4" y="105"/>
                      <a:pt x="4" y="105"/>
                      <a:pt x="4" y="105"/>
                    </a:cubicBezTo>
                    <a:cubicBezTo>
                      <a:pt x="3" y="105"/>
                      <a:pt x="2" y="105"/>
                      <a:pt x="1" y="10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0"/>
                      <a:pt x="0" y="99"/>
                      <a:pt x="1" y="98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1" y="0"/>
                      <a:pt x="232" y="0"/>
                      <a:pt x="233" y="1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5"/>
                      <a:pt x="234" y="6"/>
                      <a:pt x="233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ṡḻíḑé">
                <a:extLst>
                  <a:ext uri="{FF2B5EF4-FFF2-40B4-BE49-F238E27FC236}">
                    <a16:creationId xmlns:a16="http://schemas.microsoft.com/office/drawing/2014/main" id="{1C5F6156-ADB1-4498-904F-3981D2421A1A}"/>
                  </a:ext>
                </a:extLst>
              </p:cNvPr>
              <p:cNvSpPr/>
              <p:nvPr/>
            </p:nvSpPr>
            <p:spPr bwMode="auto">
              <a:xfrm>
                <a:off x="5002213" y="3786188"/>
                <a:ext cx="636588" cy="279400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1"/>
                      <a:pt x="1" y="98"/>
                      <a:pt x="2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2" y="1"/>
                      <a:pt x="233" y="3"/>
                    </a:cubicBezTo>
                    <a:cubicBezTo>
                      <a:pt x="234" y="4"/>
                      <a:pt x="233" y="7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ïṥḷîďé">
                <a:extLst>
                  <a:ext uri="{FF2B5EF4-FFF2-40B4-BE49-F238E27FC236}">
                    <a16:creationId xmlns:a16="http://schemas.microsoft.com/office/drawing/2014/main" id="{F819D03B-E35A-4BF6-BD27-EE5CC862D4C8}"/>
                  </a:ext>
                </a:extLst>
              </p:cNvPr>
              <p:cNvSpPr/>
              <p:nvPr/>
            </p:nvSpPr>
            <p:spPr bwMode="auto">
              <a:xfrm>
                <a:off x="5029201" y="3852863"/>
                <a:ext cx="639763" cy="279400"/>
              </a:xfrm>
              <a:custGeom>
                <a:avLst/>
                <a:gdLst>
                  <a:gd name="T0" fmla="*/ 232 w 235"/>
                  <a:gd name="T1" fmla="*/ 7 h 105"/>
                  <a:gd name="T2" fmla="*/ 6 w 235"/>
                  <a:gd name="T3" fmla="*/ 104 h 105"/>
                  <a:gd name="T4" fmla="*/ 1 w 235"/>
                  <a:gd name="T5" fmla="*/ 102 h 105"/>
                  <a:gd name="T6" fmla="*/ 3 w 235"/>
                  <a:gd name="T7" fmla="*/ 98 h 105"/>
                  <a:gd name="T8" fmla="*/ 229 w 235"/>
                  <a:gd name="T9" fmla="*/ 1 h 105"/>
                  <a:gd name="T10" fmla="*/ 234 w 235"/>
                  <a:gd name="T11" fmla="*/ 3 h 105"/>
                  <a:gd name="T12" fmla="*/ 232 w 235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5" y="4"/>
                      <a:pt x="234" y="7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íSľiḍê">
                <a:extLst>
                  <a:ext uri="{FF2B5EF4-FFF2-40B4-BE49-F238E27FC236}">
                    <a16:creationId xmlns:a16="http://schemas.microsoft.com/office/drawing/2014/main" id="{6996B46C-45B8-481D-8B17-5AEEDE2322BC}"/>
                  </a:ext>
                </a:extLst>
              </p:cNvPr>
              <p:cNvSpPr/>
              <p:nvPr/>
            </p:nvSpPr>
            <p:spPr bwMode="auto">
              <a:xfrm>
                <a:off x="5059363" y="3919538"/>
                <a:ext cx="636588" cy="279400"/>
              </a:xfrm>
              <a:custGeom>
                <a:avLst/>
                <a:gdLst>
                  <a:gd name="T0" fmla="*/ 232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8 h 105"/>
                  <a:gd name="T8" fmla="*/ 229 w 234"/>
                  <a:gd name="T9" fmla="*/ 1 h 105"/>
                  <a:gd name="T10" fmla="*/ 234 w 234"/>
                  <a:gd name="T11" fmla="*/ 3 h 105"/>
                  <a:gd name="T12" fmla="*/ 232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4" y="4"/>
                      <a:pt x="234" y="7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ṥļíḑé">
                <a:extLst>
                  <a:ext uri="{FF2B5EF4-FFF2-40B4-BE49-F238E27FC236}">
                    <a16:creationId xmlns:a16="http://schemas.microsoft.com/office/drawing/2014/main" id="{E7611B65-D5E4-4D38-BC50-7CB33A6C6A5C}"/>
                  </a:ext>
                </a:extLst>
              </p:cNvPr>
              <p:cNvSpPr/>
              <p:nvPr/>
            </p:nvSpPr>
            <p:spPr bwMode="auto">
              <a:xfrm>
                <a:off x="5089526" y="3986213"/>
                <a:ext cx="636588" cy="279400"/>
              </a:xfrm>
              <a:custGeom>
                <a:avLst/>
                <a:gdLst>
                  <a:gd name="T0" fmla="*/ 231 w 234"/>
                  <a:gd name="T1" fmla="*/ 8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šlïḋe">
                <a:extLst>
                  <a:ext uri="{FF2B5EF4-FFF2-40B4-BE49-F238E27FC236}">
                    <a16:creationId xmlns:a16="http://schemas.microsoft.com/office/drawing/2014/main" id="{3B69433B-82B2-41E5-8B41-B96F71AD9DCB}"/>
                  </a:ext>
                </a:extLst>
              </p:cNvPr>
              <p:cNvSpPr/>
              <p:nvPr/>
            </p:nvSpPr>
            <p:spPr bwMode="auto">
              <a:xfrm>
                <a:off x="5118101" y="4052888"/>
                <a:ext cx="638175" cy="279400"/>
              </a:xfrm>
              <a:custGeom>
                <a:avLst/>
                <a:gdLst>
                  <a:gd name="T0" fmla="*/ 231 w 234"/>
                  <a:gd name="T1" fmla="*/ 8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1"/>
                      <a:pt x="1" y="98"/>
                      <a:pt x="2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2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Sľidè">
                <a:extLst>
                  <a:ext uri="{FF2B5EF4-FFF2-40B4-BE49-F238E27FC236}">
                    <a16:creationId xmlns:a16="http://schemas.microsoft.com/office/drawing/2014/main" id="{343859D8-0406-41BC-B65C-C37F84238882}"/>
                  </a:ext>
                </a:extLst>
              </p:cNvPr>
              <p:cNvSpPr/>
              <p:nvPr/>
            </p:nvSpPr>
            <p:spPr bwMode="auto">
              <a:xfrm>
                <a:off x="5146676" y="4119563"/>
                <a:ext cx="639763" cy="279400"/>
              </a:xfrm>
              <a:custGeom>
                <a:avLst/>
                <a:gdLst>
                  <a:gd name="T0" fmla="*/ 232 w 235"/>
                  <a:gd name="T1" fmla="*/ 8 h 105"/>
                  <a:gd name="T2" fmla="*/ 6 w 235"/>
                  <a:gd name="T3" fmla="*/ 104 h 105"/>
                  <a:gd name="T4" fmla="*/ 1 w 235"/>
                  <a:gd name="T5" fmla="*/ 103 h 105"/>
                  <a:gd name="T6" fmla="*/ 3 w 235"/>
                  <a:gd name="T7" fmla="*/ 98 h 105"/>
                  <a:gd name="T8" fmla="*/ 229 w 235"/>
                  <a:gd name="T9" fmla="*/ 1 h 105"/>
                  <a:gd name="T10" fmla="*/ 234 w 235"/>
                  <a:gd name="T11" fmla="*/ 3 h 105"/>
                  <a:gd name="T12" fmla="*/ 232 w 235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3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5" y="5"/>
                      <a:pt x="234" y="7"/>
                      <a:pt x="232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şlïḑê">
                <a:extLst>
                  <a:ext uri="{FF2B5EF4-FFF2-40B4-BE49-F238E27FC236}">
                    <a16:creationId xmlns:a16="http://schemas.microsoft.com/office/drawing/2014/main" id="{AC5B5E1E-32A1-4358-ABF7-FB311DC39DF4}"/>
                  </a:ext>
                </a:extLst>
              </p:cNvPr>
              <p:cNvSpPr/>
              <p:nvPr/>
            </p:nvSpPr>
            <p:spPr bwMode="auto">
              <a:xfrm>
                <a:off x="5176838" y="4186238"/>
                <a:ext cx="636588" cy="279400"/>
              </a:xfrm>
              <a:custGeom>
                <a:avLst/>
                <a:gdLst>
                  <a:gd name="T0" fmla="*/ 232 w 234"/>
                  <a:gd name="T1" fmla="*/ 8 h 105"/>
                  <a:gd name="T2" fmla="*/ 6 w 234"/>
                  <a:gd name="T3" fmla="*/ 104 h 105"/>
                  <a:gd name="T4" fmla="*/ 1 w 234"/>
                  <a:gd name="T5" fmla="*/ 103 h 105"/>
                  <a:gd name="T6" fmla="*/ 3 w 234"/>
                  <a:gd name="T7" fmla="*/ 98 h 105"/>
                  <a:gd name="T8" fmla="*/ 229 w 234"/>
                  <a:gd name="T9" fmla="*/ 1 h 105"/>
                  <a:gd name="T10" fmla="*/ 234 w 234"/>
                  <a:gd name="T11" fmla="*/ 3 h 105"/>
                  <a:gd name="T12" fmla="*/ 232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3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4" y="5"/>
                      <a:pt x="233" y="7"/>
                      <a:pt x="232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iS1íḍê">
                <a:extLst>
                  <a:ext uri="{FF2B5EF4-FFF2-40B4-BE49-F238E27FC236}">
                    <a16:creationId xmlns:a16="http://schemas.microsoft.com/office/drawing/2014/main" id="{A114784A-7427-4124-99FC-FB3231D8EE49}"/>
                  </a:ext>
                </a:extLst>
              </p:cNvPr>
              <p:cNvSpPr/>
              <p:nvPr/>
            </p:nvSpPr>
            <p:spPr bwMode="auto">
              <a:xfrm>
                <a:off x="5205413" y="4252913"/>
                <a:ext cx="638175" cy="279400"/>
              </a:xfrm>
              <a:custGeom>
                <a:avLst/>
                <a:gdLst>
                  <a:gd name="T0" fmla="*/ 231 w 234"/>
                  <a:gd name="T1" fmla="*/ 8 h 105"/>
                  <a:gd name="T2" fmla="*/ 6 w 234"/>
                  <a:gd name="T3" fmla="*/ 104 h 105"/>
                  <a:gd name="T4" fmla="*/ 1 w 234"/>
                  <a:gd name="T5" fmla="*/ 103 h 105"/>
                  <a:gd name="T6" fmla="*/ 3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1" y="104"/>
                      <a:pt x="1" y="103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îṣľïḓè">
                <a:extLst>
                  <a:ext uri="{FF2B5EF4-FFF2-40B4-BE49-F238E27FC236}">
                    <a16:creationId xmlns:a16="http://schemas.microsoft.com/office/drawing/2014/main" id="{297547DB-FAD2-4781-B1A2-A551F55DE607}"/>
                  </a:ext>
                </a:extLst>
              </p:cNvPr>
              <p:cNvSpPr/>
              <p:nvPr/>
            </p:nvSpPr>
            <p:spPr bwMode="auto">
              <a:xfrm>
                <a:off x="5235576" y="4319588"/>
                <a:ext cx="638175" cy="279400"/>
              </a:xfrm>
              <a:custGeom>
                <a:avLst/>
                <a:gdLst>
                  <a:gd name="T0" fmla="*/ 231 w 234"/>
                  <a:gd name="T1" fmla="*/ 8 h 105"/>
                  <a:gd name="T2" fmla="*/ 5 w 234"/>
                  <a:gd name="T3" fmla="*/ 105 h 105"/>
                  <a:gd name="T4" fmla="*/ 0 w 234"/>
                  <a:gd name="T5" fmla="*/ 103 h 105"/>
                  <a:gd name="T6" fmla="*/ 2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5"/>
                      <a:pt x="1" y="104"/>
                      <a:pt x="0" y="103"/>
                    </a:cubicBezTo>
                    <a:cubicBezTo>
                      <a:pt x="0" y="101"/>
                      <a:pt x="0" y="98"/>
                      <a:pt x="2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2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ṩḷídé">
                <a:extLst>
                  <a:ext uri="{FF2B5EF4-FFF2-40B4-BE49-F238E27FC236}">
                    <a16:creationId xmlns:a16="http://schemas.microsoft.com/office/drawing/2014/main" id="{8B457F52-B93A-47F2-A7BB-90C89719565D}"/>
                  </a:ext>
                </a:extLst>
              </p:cNvPr>
              <p:cNvSpPr/>
              <p:nvPr/>
            </p:nvSpPr>
            <p:spPr bwMode="auto">
              <a:xfrm>
                <a:off x="5262563" y="4386263"/>
                <a:ext cx="641350" cy="280988"/>
              </a:xfrm>
              <a:custGeom>
                <a:avLst/>
                <a:gdLst>
                  <a:gd name="T0" fmla="*/ 233 w 235"/>
                  <a:gd name="T1" fmla="*/ 7 h 106"/>
                  <a:gd name="T2" fmla="*/ 5 w 235"/>
                  <a:gd name="T3" fmla="*/ 105 h 106"/>
                  <a:gd name="T4" fmla="*/ 2 w 235"/>
                  <a:gd name="T5" fmla="*/ 104 h 106"/>
                  <a:gd name="T6" fmla="*/ 1 w 235"/>
                  <a:gd name="T7" fmla="*/ 101 h 106"/>
                  <a:gd name="T8" fmla="*/ 2 w 235"/>
                  <a:gd name="T9" fmla="*/ 98 h 106"/>
                  <a:gd name="T10" fmla="*/ 230 w 235"/>
                  <a:gd name="T11" fmla="*/ 0 h 106"/>
                  <a:gd name="T12" fmla="*/ 233 w 235"/>
                  <a:gd name="T13" fmla="*/ 1 h 106"/>
                  <a:gd name="T14" fmla="*/ 234 w 235"/>
                  <a:gd name="T15" fmla="*/ 4 h 106"/>
                  <a:gd name="T16" fmla="*/ 233 w 235"/>
                  <a:gd name="T17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106">
                    <a:moveTo>
                      <a:pt x="233" y="7"/>
                    </a:moveTo>
                    <a:cubicBezTo>
                      <a:pt x="5" y="105"/>
                      <a:pt x="5" y="105"/>
                      <a:pt x="5" y="105"/>
                    </a:cubicBezTo>
                    <a:cubicBezTo>
                      <a:pt x="4" y="106"/>
                      <a:pt x="2" y="105"/>
                      <a:pt x="2" y="104"/>
                    </a:cubicBezTo>
                    <a:cubicBezTo>
                      <a:pt x="1" y="101"/>
                      <a:pt x="1" y="101"/>
                      <a:pt x="1" y="101"/>
                    </a:cubicBezTo>
                    <a:cubicBezTo>
                      <a:pt x="0" y="100"/>
                      <a:pt x="1" y="99"/>
                      <a:pt x="2" y="98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1" y="0"/>
                      <a:pt x="233" y="0"/>
                      <a:pt x="233" y="1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5" y="5"/>
                      <a:pt x="234" y="7"/>
                      <a:pt x="233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íSlîďê">
                <a:extLst>
                  <a:ext uri="{FF2B5EF4-FFF2-40B4-BE49-F238E27FC236}">
                    <a16:creationId xmlns:a16="http://schemas.microsoft.com/office/drawing/2014/main" id="{65EA98E4-46F7-41ED-8ED6-9CB105F02680}"/>
                  </a:ext>
                </a:extLst>
              </p:cNvPr>
              <p:cNvSpPr/>
              <p:nvPr/>
            </p:nvSpPr>
            <p:spPr bwMode="auto">
              <a:xfrm>
                <a:off x="5702301" y="3694113"/>
                <a:ext cx="400050" cy="822325"/>
              </a:xfrm>
              <a:custGeom>
                <a:avLst/>
                <a:gdLst>
                  <a:gd name="T0" fmla="*/ 10 w 252"/>
                  <a:gd name="T1" fmla="*/ 518 h 518"/>
                  <a:gd name="T2" fmla="*/ 0 w 252"/>
                  <a:gd name="T3" fmla="*/ 513 h 518"/>
                  <a:gd name="T4" fmla="*/ 242 w 252"/>
                  <a:gd name="T5" fmla="*/ 0 h 518"/>
                  <a:gd name="T6" fmla="*/ 252 w 252"/>
                  <a:gd name="T7" fmla="*/ 5 h 518"/>
                  <a:gd name="T8" fmla="*/ 10 w 252"/>
                  <a:gd name="T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518">
                    <a:moveTo>
                      <a:pt x="10" y="518"/>
                    </a:moveTo>
                    <a:lnTo>
                      <a:pt x="0" y="513"/>
                    </a:lnTo>
                    <a:lnTo>
                      <a:pt x="242" y="0"/>
                    </a:lnTo>
                    <a:lnTo>
                      <a:pt x="252" y="5"/>
                    </a:lnTo>
                    <a:lnTo>
                      <a:pt x="10" y="51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íṩḻiďé">
                <a:extLst>
                  <a:ext uri="{FF2B5EF4-FFF2-40B4-BE49-F238E27FC236}">
                    <a16:creationId xmlns:a16="http://schemas.microsoft.com/office/drawing/2014/main" id="{5F6B0D69-6701-49A2-BC12-CFD3D57A520C}"/>
                  </a:ext>
                </a:extLst>
              </p:cNvPr>
              <p:cNvSpPr/>
              <p:nvPr/>
            </p:nvSpPr>
            <p:spPr bwMode="auto">
              <a:xfrm>
                <a:off x="5718176" y="3702050"/>
                <a:ext cx="403225" cy="822325"/>
              </a:xfrm>
              <a:custGeom>
                <a:avLst/>
                <a:gdLst>
                  <a:gd name="T0" fmla="*/ 12 w 254"/>
                  <a:gd name="T1" fmla="*/ 518 h 518"/>
                  <a:gd name="T2" fmla="*/ 0 w 254"/>
                  <a:gd name="T3" fmla="*/ 513 h 518"/>
                  <a:gd name="T4" fmla="*/ 242 w 254"/>
                  <a:gd name="T5" fmla="*/ 0 h 518"/>
                  <a:gd name="T6" fmla="*/ 254 w 254"/>
                  <a:gd name="T7" fmla="*/ 5 h 518"/>
                  <a:gd name="T8" fmla="*/ 12 w 254"/>
                  <a:gd name="T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518">
                    <a:moveTo>
                      <a:pt x="12" y="518"/>
                    </a:moveTo>
                    <a:lnTo>
                      <a:pt x="0" y="513"/>
                    </a:lnTo>
                    <a:lnTo>
                      <a:pt x="242" y="0"/>
                    </a:lnTo>
                    <a:lnTo>
                      <a:pt x="254" y="5"/>
                    </a:lnTo>
                    <a:lnTo>
                      <a:pt x="12" y="5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îs1îḋé">
                <a:extLst>
                  <a:ext uri="{FF2B5EF4-FFF2-40B4-BE49-F238E27FC236}">
                    <a16:creationId xmlns:a16="http://schemas.microsoft.com/office/drawing/2014/main" id="{056E5EEA-8693-423C-B3CA-D6474FAAAD1B}"/>
                  </a:ext>
                </a:extLst>
              </p:cNvPr>
              <p:cNvSpPr/>
              <p:nvPr/>
            </p:nvSpPr>
            <p:spPr bwMode="auto">
              <a:xfrm>
                <a:off x="5737226" y="3709988"/>
                <a:ext cx="401638" cy="822325"/>
              </a:xfrm>
              <a:custGeom>
                <a:avLst/>
                <a:gdLst>
                  <a:gd name="T0" fmla="*/ 11 w 253"/>
                  <a:gd name="T1" fmla="*/ 518 h 518"/>
                  <a:gd name="T2" fmla="*/ 0 w 253"/>
                  <a:gd name="T3" fmla="*/ 513 h 518"/>
                  <a:gd name="T4" fmla="*/ 242 w 253"/>
                  <a:gd name="T5" fmla="*/ 0 h 518"/>
                  <a:gd name="T6" fmla="*/ 253 w 253"/>
                  <a:gd name="T7" fmla="*/ 5 h 518"/>
                  <a:gd name="T8" fmla="*/ 11 w 253"/>
                  <a:gd name="T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518">
                    <a:moveTo>
                      <a:pt x="11" y="518"/>
                    </a:moveTo>
                    <a:lnTo>
                      <a:pt x="0" y="513"/>
                    </a:lnTo>
                    <a:lnTo>
                      <a:pt x="242" y="0"/>
                    </a:lnTo>
                    <a:lnTo>
                      <a:pt x="253" y="5"/>
                    </a:lnTo>
                    <a:lnTo>
                      <a:pt x="11" y="51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íSļîdé">
                <a:extLst>
                  <a:ext uri="{FF2B5EF4-FFF2-40B4-BE49-F238E27FC236}">
                    <a16:creationId xmlns:a16="http://schemas.microsoft.com/office/drawing/2014/main" id="{67D59C4D-D927-4248-B474-620202A91F90}"/>
                  </a:ext>
                </a:extLst>
              </p:cNvPr>
              <p:cNvSpPr/>
              <p:nvPr/>
            </p:nvSpPr>
            <p:spPr bwMode="auto">
              <a:xfrm>
                <a:off x="6086476" y="3587750"/>
                <a:ext cx="80963" cy="114300"/>
              </a:xfrm>
              <a:custGeom>
                <a:avLst/>
                <a:gdLst>
                  <a:gd name="T0" fmla="*/ 10 w 51"/>
                  <a:gd name="T1" fmla="*/ 72 h 72"/>
                  <a:gd name="T2" fmla="*/ 51 w 51"/>
                  <a:gd name="T3" fmla="*/ 0 h 72"/>
                  <a:gd name="T4" fmla="*/ 0 w 51"/>
                  <a:gd name="T5" fmla="*/ 67 h 72"/>
                  <a:gd name="T6" fmla="*/ 10 w 51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72">
                    <a:moveTo>
                      <a:pt x="10" y="72"/>
                    </a:moveTo>
                    <a:lnTo>
                      <a:pt x="51" y="0"/>
                    </a:lnTo>
                    <a:lnTo>
                      <a:pt x="0" y="67"/>
                    </a:lnTo>
                    <a:lnTo>
                      <a:pt x="10" y="72"/>
                    </a:lnTo>
                    <a:close/>
                  </a:path>
                </a:pathLst>
              </a:custGeom>
              <a:solidFill>
                <a:srgbClr val="EFD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îṧľiḓé">
                <a:extLst>
                  <a:ext uri="{FF2B5EF4-FFF2-40B4-BE49-F238E27FC236}">
                    <a16:creationId xmlns:a16="http://schemas.microsoft.com/office/drawing/2014/main" id="{C456FA94-BA1E-46B4-83FE-A3ACFD0F4B74}"/>
                  </a:ext>
                </a:extLst>
              </p:cNvPr>
              <p:cNvSpPr/>
              <p:nvPr/>
            </p:nvSpPr>
            <p:spPr bwMode="auto">
              <a:xfrm>
                <a:off x="6102351" y="3587750"/>
                <a:ext cx="65088" cy="122238"/>
              </a:xfrm>
              <a:custGeom>
                <a:avLst/>
                <a:gdLst>
                  <a:gd name="T0" fmla="*/ 41 w 41"/>
                  <a:gd name="T1" fmla="*/ 0 h 77"/>
                  <a:gd name="T2" fmla="*/ 12 w 41"/>
                  <a:gd name="T3" fmla="*/ 77 h 77"/>
                  <a:gd name="T4" fmla="*/ 0 w 41"/>
                  <a:gd name="T5" fmla="*/ 72 h 77"/>
                  <a:gd name="T6" fmla="*/ 41 w 41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77">
                    <a:moveTo>
                      <a:pt x="41" y="0"/>
                    </a:moveTo>
                    <a:lnTo>
                      <a:pt x="12" y="77"/>
                    </a:lnTo>
                    <a:lnTo>
                      <a:pt x="0" y="7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6B5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ŝḻîḍè">
                <a:extLst>
                  <a:ext uri="{FF2B5EF4-FFF2-40B4-BE49-F238E27FC236}">
                    <a16:creationId xmlns:a16="http://schemas.microsoft.com/office/drawing/2014/main" id="{A6E60AB8-3D73-494D-AA07-D8A41A0F69CF}"/>
                  </a:ext>
                </a:extLst>
              </p:cNvPr>
              <p:cNvSpPr/>
              <p:nvPr/>
            </p:nvSpPr>
            <p:spPr bwMode="auto">
              <a:xfrm>
                <a:off x="6121401" y="3587750"/>
                <a:ext cx="46038" cy="130175"/>
              </a:xfrm>
              <a:custGeom>
                <a:avLst/>
                <a:gdLst>
                  <a:gd name="T0" fmla="*/ 29 w 29"/>
                  <a:gd name="T1" fmla="*/ 0 h 82"/>
                  <a:gd name="T2" fmla="*/ 11 w 29"/>
                  <a:gd name="T3" fmla="*/ 82 h 82"/>
                  <a:gd name="T4" fmla="*/ 0 w 29"/>
                  <a:gd name="T5" fmla="*/ 77 h 82"/>
                  <a:gd name="T6" fmla="*/ 29 w 29"/>
                  <a:gd name="T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82">
                    <a:moveTo>
                      <a:pt x="29" y="0"/>
                    </a:moveTo>
                    <a:lnTo>
                      <a:pt x="11" y="82"/>
                    </a:lnTo>
                    <a:lnTo>
                      <a:pt x="0" y="7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3A3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îṩ1ídê">
                <a:extLst>
                  <a:ext uri="{FF2B5EF4-FFF2-40B4-BE49-F238E27FC236}">
                    <a16:creationId xmlns:a16="http://schemas.microsoft.com/office/drawing/2014/main" id="{8043D1A5-1654-4BBE-B85D-B10CB685E919}"/>
                  </a:ext>
                </a:extLst>
              </p:cNvPr>
              <p:cNvSpPr/>
              <p:nvPr/>
            </p:nvSpPr>
            <p:spPr bwMode="auto">
              <a:xfrm>
                <a:off x="6146801" y="3587750"/>
                <a:ext cx="20638" cy="31750"/>
              </a:xfrm>
              <a:custGeom>
                <a:avLst/>
                <a:gdLst>
                  <a:gd name="T0" fmla="*/ 3 w 8"/>
                  <a:gd name="T1" fmla="*/ 12 h 12"/>
                  <a:gd name="T2" fmla="*/ 3 w 8"/>
                  <a:gd name="T3" fmla="*/ 12 h 12"/>
                  <a:gd name="T4" fmla="*/ 2 w 8"/>
                  <a:gd name="T5" fmla="*/ 11 h 12"/>
                  <a:gd name="T6" fmla="*/ 0 w 8"/>
                  <a:gd name="T7" fmla="*/ 10 h 12"/>
                  <a:gd name="T8" fmla="*/ 8 w 8"/>
                  <a:gd name="T9" fmla="*/ 0 h 12"/>
                  <a:gd name="T10" fmla="*/ 5 w 8"/>
                  <a:gd name="T11" fmla="*/ 12 h 12"/>
                  <a:gd name="T12" fmla="*/ 3 w 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3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3" y="12"/>
                    </a:cubicBezTo>
                    <a:close/>
                  </a:path>
                </a:pathLst>
              </a:custGeom>
              <a:solidFill>
                <a:srgbClr val="5D5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ṣḷïḋé">
                <a:extLst>
                  <a:ext uri="{FF2B5EF4-FFF2-40B4-BE49-F238E27FC236}">
                    <a16:creationId xmlns:a16="http://schemas.microsoft.com/office/drawing/2014/main" id="{23CC59E1-FAEB-488D-A6A7-A5A2A920714B}"/>
                  </a:ext>
                </a:extLst>
              </p:cNvPr>
              <p:cNvSpPr/>
              <p:nvPr/>
            </p:nvSpPr>
            <p:spPr bwMode="auto">
              <a:xfrm>
                <a:off x="6337301" y="4032250"/>
                <a:ext cx="2916238" cy="1084263"/>
              </a:xfrm>
              <a:custGeom>
                <a:avLst/>
                <a:gdLst>
                  <a:gd name="T0" fmla="*/ 1837 w 1837"/>
                  <a:gd name="T1" fmla="*/ 481 h 683"/>
                  <a:gd name="T2" fmla="*/ 57 w 1837"/>
                  <a:gd name="T3" fmla="*/ 683 h 683"/>
                  <a:gd name="T4" fmla="*/ 0 w 1837"/>
                  <a:gd name="T5" fmla="*/ 202 h 683"/>
                  <a:gd name="T6" fmla="*/ 1779 w 1837"/>
                  <a:gd name="T7" fmla="*/ 0 h 683"/>
                  <a:gd name="T8" fmla="*/ 1837 w 1837"/>
                  <a:gd name="T9" fmla="*/ 481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7" h="683">
                    <a:moveTo>
                      <a:pt x="1837" y="481"/>
                    </a:moveTo>
                    <a:lnTo>
                      <a:pt x="57" y="683"/>
                    </a:lnTo>
                    <a:lnTo>
                      <a:pt x="0" y="202"/>
                    </a:lnTo>
                    <a:lnTo>
                      <a:pt x="1779" y="0"/>
                    </a:lnTo>
                    <a:lnTo>
                      <a:pt x="1837" y="48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ṣlidê">
                <a:extLst>
                  <a:ext uri="{FF2B5EF4-FFF2-40B4-BE49-F238E27FC236}">
                    <a16:creationId xmlns:a16="http://schemas.microsoft.com/office/drawing/2014/main" id="{5CAF2A8B-AF6F-4F82-AEA6-9695AA3E81E4}"/>
                  </a:ext>
                </a:extLst>
              </p:cNvPr>
              <p:cNvSpPr/>
              <p:nvPr/>
            </p:nvSpPr>
            <p:spPr bwMode="auto">
              <a:xfrm>
                <a:off x="7013576" y="4746625"/>
                <a:ext cx="762000" cy="231775"/>
              </a:xfrm>
              <a:custGeom>
                <a:avLst/>
                <a:gdLst>
                  <a:gd name="T0" fmla="*/ 480 w 480"/>
                  <a:gd name="T1" fmla="*/ 93 h 146"/>
                  <a:gd name="T2" fmla="*/ 10 w 480"/>
                  <a:gd name="T3" fmla="*/ 146 h 146"/>
                  <a:gd name="T4" fmla="*/ 0 w 480"/>
                  <a:gd name="T5" fmla="*/ 54 h 146"/>
                  <a:gd name="T6" fmla="*/ 470 w 480"/>
                  <a:gd name="T7" fmla="*/ 0 h 146"/>
                  <a:gd name="T8" fmla="*/ 480 w 480"/>
                  <a:gd name="T9" fmla="*/ 9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146">
                    <a:moveTo>
                      <a:pt x="480" y="93"/>
                    </a:moveTo>
                    <a:lnTo>
                      <a:pt x="10" y="146"/>
                    </a:lnTo>
                    <a:lnTo>
                      <a:pt x="0" y="54"/>
                    </a:lnTo>
                    <a:lnTo>
                      <a:pt x="470" y="0"/>
                    </a:lnTo>
                    <a:lnTo>
                      <a:pt x="480" y="9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išḻîde">
                <a:extLst>
                  <a:ext uri="{FF2B5EF4-FFF2-40B4-BE49-F238E27FC236}">
                    <a16:creationId xmlns:a16="http://schemas.microsoft.com/office/drawing/2014/main" id="{42929414-36FA-4859-A48D-389AB32DDABA}"/>
                  </a:ext>
                </a:extLst>
              </p:cNvPr>
              <p:cNvSpPr/>
              <p:nvPr/>
            </p:nvSpPr>
            <p:spPr bwMode="auto">
              <a:xfrm>
                <a:off x="6813551" y="4835525"/>
                <a:ext cx="185738" cy="165100"/>
              </a:xfrm>
              <a:custGeom>
                <a:avLst/>
                <a:gdLst>
                  <a:gd name="T0" fmla="*/ 117 w 117"/>
                  <a:gd name="T1" fmla="*/ 92 h 104"/>
                  <a:gd name="T2" fmla="*/ 11 w 117"/>
                  <a:gd name="T3" fmla="*/ 104 h 104"/>
                  <a:gd name="T4" fmla="*/ 0 w 117"/>
                  <a:gd name="T5" fmla="*/ 12 h 104"/>
                  <a:gd name="T6" fmla="*/ 107 w 117"/>
                  <a:gd name="T7" fmla="*/ 0 h 104"/>
                  <a:gd name="T8" fmla="*/ 117 w 117"/>
                  <a:gd name="T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04">
                    <a:moveTo>
                      <a:pt x="117" y="92"/>
                    </a:moveTo>
                    <a:lnTo>
                      <a:pt x="11" y="104"/>
                    </a:lnTo>
                    <a:lnTo>
                      <a:pt x="0" y="12"/>
                    </a:lnTo>
                    <a:lnTo>
                      <a:pt x="107" y="0"/>
                    </a:lnTo>
                    <a:lnTo>
                      <a:pt x="117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îsḷiḋe">
                <a:extLst>
                  <a:ext uri="{FF2B5EF4-FFF2-40B4-BE49-F238E27FC236}">
                    <a16:creationId xmlns:a16="http://schemas.microsoft.com/office/drawing/2014/main" id="{B7BD41DA-DE06-4DF6-8906-16C18A67E694}"/>
                  </a:ext>
                </a:extLst>
              </p:cNvPr>
              <p:cNvSpPr/>
              <p:nvPr/>
            </p:nvSpPr>
            <p:spPr bwMode="auto">
              <a:xfrm>
                <a:off x="6653213" y="4856163"/>
                <a:ext cx="150813" cy="161925"/>
              </a:xfrm>
              <a:custGeom>
                <a:avLst/>
                <a:gdLst>
                  <a:gd name="T0" fmla="*/ 95 w 95"/>
                  <a:gd name="T1" fmla="*/ 92 h 102"/>
                  <a:gd name="T2" fmla="*/ 10 w 95"/>
                  <a:gd name="T3" fmla="*/ 102 h 102"/>
                  <a:gd name="T4" fmla="*/ 0 w 95"/>
                  <a:gd name="T5" fmla="*/ 10 h 102"/>
                  <a:gd name="T6" fmla="*/ 84 w 95"/>
                  <a:gd name="T7" fmla="*/ 0 h 102"/>
                  <a:gd name="T8" fmla="*/ 95 w 95"/>
                  <a:gd name="T9" fmla="*/ 9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2">
                    <a:moveTo>
                      <a:pt x="95" y="92"/>
                    </a:moveTo>
                    <a:lnTo>
                      <a:pt x="10" y="102"/>
                    </a:lnTo>
                    <a:lnTo>
                      <a:pt x="0" y="10"/>
                    </a:lnTo>
                    <a:lnTo>
                      <a:pt x="84" y="0"/>
                    </a:lnTo>
                    <a:lnTo>
                      <a:pt x="95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îşḷîdê">
                <a:extLst>
                  <a:ext uri="{FF2B5EF4-FFF2-40B4-BE49-F238E27FC236}">
                    <a16:creationId xmlns:a16="http://schemas.microsoft.com/office/drawing/2014/main" id="{61ACB89C-5184-421F-B4D7-F85A2B109BCF}"/>
                  </a:ext>
                </a:extLst>
              </p:cNvPr>
              <p:cNvSpPr/>
              <p:nvPr/>
            </p:nvSpPr>
            <p:spPr bwMode="auto">
              <a:xfrm>
                <a:off x="6473826" y="4875213"/>
                <a:ext cx="168275" cy="165100"/>
              </a:xfrm>
              <a:custGeom>
                <a:avLst/>
                <a:gdLst>
                  <a:gd name="T0" fmla="*/ 106 w 106"/>
                  <a:gd name="T1" fmla="*/ 92 h 104"/>
                  <a:gd name="T2" fmla="*/ 10 w 106"/>
                  <a:gd name="T3" fmla="*/ 104 h 104"/>
                  <a:gd name="T4" fmla="*/ 0 w 106"/>
                  <a:gd name="T5" fmla="*/ 12 h 104"/>
                  <a:gd name="T6" fmla="*/ 96 w 106"/>
                  <a:gd name="T7" fmla="*/ 0 h 104"/>
                  <a:gd name="T8" fmla="*/ 106 w 106"/>
                  <a:gd name="T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4">
                    <a:moveTo>
                      <a:pt x="106" y="92"/>
                    </a:moveTo>
                    <a:lnTo>
                      <a:pt x="10" y="104"/>
                    </a:lnTo>
                    <a:lnTo>
                      <a:pt x="0" y="12"/>
                    </a:lnTo>
                    <a:lnTo>
                      <a:pt x="96" y="0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ís1îḑè">
                <a:extLst>
                  <a:ext uri="{FF2B5EF4-FFF2-40B4-BE49-F238E27FC236}">
                    <a16:creationId xmlns:a16="http://schemas.microsoft.com/office/drawing/2014/main" id="{648FF0F3-0244-40A7-A3D9-0363C3D46260}"/>
                  </a:ext>
                </a:extLst>
              </p:cNvPr>
              <p:cNvSpPr/>
              <p:nvPr/>
            </p:nvSpPr>
            <p:spPr bwMode="auto">
              <a:xfrm>
                <a:off x="8132763" y="4691063"/>
                <a:ext cx="134938" cy="160338"/>
              </a:xfrm>
              <a:custGeom>
                <a:avLst/>
                <a:gdLst>
                  <a:gd name="T0" fmla="*/ 85 w 85"/>
                  <a:gd name="T1" fmla="*/ 92 h 101"/>
                  <a:gd name="T2" fmla="*/ 11 w 85"/>
                  <a:gd name="T3" fmla="*/ 101 h 101"/>
                  <a:gd name="T4" fmla="*/ 0 w 85"/>
                  <a:gd name="T5" fmla="*/ 9 h 101"/>
                  <a:gd name="T6" fmla="*/ 74 w 85"/>
                  <a:gd name="T7" fmla="*/ 0 h 101"/>
                  <a:gd name="T8" fmla="*/ 85 w 85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1">
                    <a:moveTo>
                      <a:pt x="85" y="92"/>
                    </a:moveTo>
                    <a:lnTo>
                      <a:pt x="11" y="101"/>
                    </a:lnTo>
                    <a:lnTo>
                      <a:pt x="0" y="9"/>
                    </a:lnTo>
                    <a:lnTo>
                      <a:pt x="74" y="0"/>
                    </a:lnTo>
                    <a:lnTo>
                      <a:pt x="85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ïṣļïďe">
                <a:extLst>
                  <a:ext uri="{FF2B5EF4-FFF2-40B4-BE49-F238E27FC236}">
                    <a16:creationId xmlns:a16="http://schemas.microsoft.com/office/drawing/2014/main" id="{486820D5-4D3C-41CF-873A-94B378F491CD}"/>
                  </a:ext>
                </a:extLst>
              </p:cNvPr>
              <p:cNvSpPr/>
              <p:nvPr/>
            </p:nvSpPr>
            <p:spPr bwMode="auto">
              <a:xfrm>
                <a:off x="8275638" y="4678363"/>
                <a:ext cx="92075" cy="157163"/>
              </a:xfrm>
              <a:custGeom>
                <a:avLst/>
                <a:gdLst>
                  <a:gd name="T0" fmla="*/ 58 w 58"/>
                  <a:gd name="T1" fmla="*/ 92 h 99"/>
                  <a:gd name="T2" fmla="*/ 10 w 58"/>
                  <a:gd name="T3" fmla="*/ 99 h 99"/>
                  <a:gd name="T4" fmla="*/ 0 w 58"/>
                  <a:gd name="T5" fmla="*/ 7 h 99"/>
                  <a:gd name="T6" fmla="*/ 48 w 58"/>
                  <a:gd name="T7" fmla="*/ 0 h 99"/>
                  <a:gd name="T8" fmla="*/ 58 w 58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9">
                    <a:moveTo>
                      <a:pt x="58" y="92"/>
                    </a:moveTo>
                    <a:lnTo>
                      <a:pt x="10" y="99"/>
                    </a:lnTo>
                    <a:lnTo>
                      <a:pt x="0" y="7"/>
                    </a:lnTo>
                    <a:lnTo>
                      <a:pt x="48" y="0"/>
                    </a:lnTo>
                    <a:lnTo>
                      <a:pt x="58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ṣḷïḍé">
                <a:extLst>
                  <a:ext uri="{FF2B5EF4-FFF2-40B4-BE49-F238E27FC236}">
                    <a16:creationId xmlns:a16="http://schemas.microsoft.com/office/drawing/2014/main" id="{59248888-217F-4A83-B27B-E43E4EED382B}"/>
                  </a:ext>
                </a:extLst>
              </p:cNvPr>
              <p:cNvSpPr/>
              <p:nvPr/>
            </p:nvSpPr>
            <p:spPr bwMode="auto">
              <a:xfrm>
                <a:off x="8488363" y="4654550"/>
                <a:ext cx="92075" cy="153988"/>
              </a:xfrm>
              <a:custGeom>
                <a:avLst/>
                <a:gdLst>
                  <a:gd name="T0" fmla="*/ 58 w 58"/>
                  <a:gd name="T1" fmla="*/ 92 h 97"/>
                  <a:gd name="T2" fmla="*/ 10 w 58"/>
                  <a:gd name="T3" fmla="*/ 97 h 97"/>
                  <a:gd name="T4" fmla="*/ 0 w 58"/>
                  <a:gd name="T5" fmla="*/ 7 h 97"/>
                  <a:gd name="T6" fmla="*/ 48 w 58"/>
                  <a:gd name="T7" fmla="*/ 0 h 97"/>
                  <a:gd name="T8" fmla="*/ 58 w 58"/>
                  <a:gd name="T9" fmla="*/ 9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58" y="92"/>
                    </a:moveTo>
                    <a:lnTo>
                      <a:pt x="10" y="97"/>
                    </a:lnTo>
                    <a:lnTo>
                      <a:pt x="0" y="7"/>
                    </a:lnTo>
                    <a:lnTo>
                      <a:pt x="48" y="0"/>
                    </a:lnTo>
                    <a:lnTo>
                      <a:pt x="58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îšľïḓê">
                <a:extLst>
                  <a:ext uri="{FF2B5EF4-FFF2-40B4-BE49-F238E27FC236}">
                    <a16:creationId xmlns:a16="http://schemas.microsoft.com/office/drawing/2014/main" id="{1F4403BE-302C-422E-B4E8-52D25A97AD0C}"/>
                  </a:ext>
                </a:extLst>
              </p:cNvPr>
              <p:cNvSpPr/>
              <p:nvPr/>
            </p:nvSpPr>
            <p:spPr bwMode="auto">
              <a:xfrm>
                <a:off x="7972426" y="4706938"/>
                <a:ext cx="150813" cy="163513"/>
              </a:xfrm>
              <a:custGeom>
                <a:avLst/>
                <a:gdLst>
                  <a:gd name="T0" fmla="*/ 95 w 95"/>
                  <a:gd name="T1" fmla="*/ 93 h 103"/>
                  <a:gd name="T2" fmla="*/ 10 w 95"/>
                  <a:gd name="T3" fmla="*/ 103 h 103"/>
                  <a:gd name="T4" fmla="*/ 0 w 95"/>
                  <a:gd name="T5" fmla="*/ 10 h 103"/>
                  <a:gd name="T6" fmla="*/ 84 w 95"/>
                  <a:gd name="T7" fmla="*/ 0 h 103"/>
                  <a:gd name="T8" fmla="*/ 95 w 95"/>
                  <a:gd name="T9" fmla="*/ 9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3">
                    <a:moveTo>
                      <a:pt x="95" y="93"/>
                    </a:moveTo>
                    <a:lnTo>
                      <a:pt x="10" y="103"/>
                    </a:lnTo>
                    <a:lnTo>
                      <a:pt x="0" y="10"/>
                    </a:lnTo>
                    <a:lnTo>
                      <a:pt x="84" y="0"/>
                    </a:lnTo>
                    <a:lnTo>
                      <a:pt x="95" y="9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ŝlîḍè">
                <a:extLst>
                  <a:ext uri="{FF2B5EF4-FFF2-40B4-BE49-F238E27FC236}">
                    <a16:creationId xmlns:a16="http://schemas.microsoft.com/office/drawing/2014/main" id="{F9453038-ADDD-474C-83C8-1B59192C35CB}"/>
                  </a:ext>
                </a:extLst>
              </p:cNvPr>
              <p:cNvSpPr/>
              <p:nvPr/>
            </p:nvSpPr>
            <p:spPr bwMode="auto">
              <a:xfrm>
                <a:off x="8375651" y="4667250"/>
                <a:ext cx="93663" cy="66675"/>
              </a:xfrm>
              <a:custGeom>
                <a:avLst/>
                <a:gdLst>
                  <a:gd name="T0" fmla="*/ 59 w 59"/>
                  <a:gd name="T1" fmla="*/ 35 h 42"/>
                  <a:gd name="T2" fmla="*/ 4 w 59"/>
                  <a:gd name="T3" fmla="*/ 42 h 42"/>
                  <a:gd name="T4" fmla="*/ 0 w 59"/>
                  <a:gd name="T5" fmla="*/ 5 h 42"/>
                  <a:gd name="T6" fmla="*/ 55 w 59"/>
                  <a:gd name="T7" fmla="*/ 0 h 42"/>
                  <a:gd name="T8" fmla="*/ 59 w 59"/>
                  <a:gd name="T9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2">
                    <a:moveTo>
                      <a:pt x="59" y="35"/>
                    </a:moveTo>
                    <a:lnTo>
                      <a:pt x="4" y="42"/>
                    </a:lnTo>
                    <a:lnTo>
                      <a:pt x="0" y="5"/>
                    </a:lnTo>
                    <a:lnTo>
                      <a:pt x="55" y="0"/>
                    </a:lnTo>
                    <a:lnTo>
                      <a:pt x="59" y="3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ïŝľíḑê">
                <a:extLst>
                  <a:ext uri="{FF2B5EF4-FFF2-40B4-BE49-F238E27FC236}">
                    <a16:creationId xmlns:a16="http://schemas.microsoft.com/office/drawing/2014/main" id="{FD8C0FC5-37E5-4949-8A43-3D58BE1E9462}"/>
                  </a:ext>
                </a:extLst>
              </p:cNvPr>
              <p:cNvSpPr/>
              <p:nvPr/>
            </p:nvSpPr>
            <p:spPr bwMode="auto">
              <a:xfrm>
                <a:off x="8386763" y="4756150"/>
                <a:ext cx="92075" cy="65088"/>
              </a:xfrm>
              <a:custGeom>
                <a:avLst/>
                <a:gdLst>
                  <a:gd name="T0" fmla="*/ 58 w 58"/>
                  <a:gd name="T1" fmla="*/ 36 h 41"/>
                  <a:gd name="T2" fmla="*/ 4 w 58"/>
                  <a:gd name="T3" fmla="*/ 41 h 41"/>
                  <a:gd name="T4" fmla="*/ 0 w 58"/>
                  <a:gd name="T5" fmla="*/ 6 h 41"/>
                  <a:gd name="T6" fmla="*/ 53 w 58"/>
                  <a:gd name="T7" fmla="*/ 0 h 41"/>
                  <a:gd name="T8" fmla="*/ 58 w 58"/>
                  <a:gd name="T9" fmla="*/ 3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6"/>
                    </a:moveTo>
                    <a:lnTo>
                      <a:pt x="4" y="41"/>
                    </a:lnTo>
                    <a:lnTo>
                      <a:pt x="0" y="6"/>
                    </a:lnTo>
                    <a:lnTo>
                      <a:pt x="53" y="0"/>
                    </a:lnTo>
                    <a:lnTo>
                      <a:pt x="58" y="36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ṣlíďè">
                <a:extLst>
                  <a:ext uri="{FF2B5EF4-FFF2-40B4-BE49-F238E27FC236}">
                    <a16:creationId xmlns:a16="http://schemas.microsoft.com/office/drawing/2014/main" id="{FD7D39DA-D733-431B-8976-55122FD1E58C}"/>
                  </a:ext>
                </a:extLst>
              </p:cNvPr>
              <p:cNvSpPr/>
              <p:nvPr/>
            </p:nvSpPr>
            <p:spPr bwMode="auto">
              <a:xfrm>
                <a:off x="7793038" y="4725988"/>
                <a:ext cx="168275" cy="161925"/>
              </a:xfrm>
              <a:custGeom>
                <a:avLst/>
                <a:gdLst>
                  <a:gd name="T0" fmla="*/ 106 w 106"/>
                  <a:gd name="T1" fmla="*/ 92 h 102"/>
                  <a:gd name="T2" fmla="*/ 10 w 106"/>
                  <a:gd name="T3" fmla="*/ 102 h 102"/>
                  <a:gd name="T4" fmla="*/ 0 w 106"/>
                  <a:gd name="T5" fmla="*/ 10 h 102"/>
                  <a:gd name="T6" fmla="*/ 96 w 106"/>
                  <a:gd name="T7" fmla="*/ 0 h 102"/>
                  <a:gd name="T8" fmla="*/ 106 w 106"/>
                  <a:gd name="T9" fmla="*/ 9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2">
                    <a:moveTo>
                      <a:pt x="106" y="92"/>
                    </a:moveTo>
                    <a:lnTo>
                      <a:pt x="10" y="102"/>
                    </a:lnTo>
                    <a:lnTo>
                      <a:pt x="0" y="10"/>
                    </a:lnTo>
                    <a:lnTo>
                      <a:pt x="96" y="0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îŝ1îḓé">
                <a:extLst>
                  <a:ext uri="{FF2B5EF4-FFF2-40B4-BE49-F238E27FC236}">
                    <a16:creationId xmlns:a16="http://schemas.microsoft.com/office/drawing/2014/main" id="{5DE6D003-B447-4B5F-8558-B98A210C7596}"/>
                  </a:ext>
                </a:extLst>
              </p:cNvPr>
              <p:cNvSpPr/>
              <p:nvPr/>
            </p:nvSpPr>
            <p:spPr bwMode="auto">
              <a:xfrm>
                <a:off x="6699251" y="4662488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íṣļiďè">
                <a:extLst>
                  <a:ext uri="{FF2B5EF4-FFF2-40B4-BE49-F238E27FC236}">
                    <a16:creationId xmlns:a16="http://schemas.microsoft.com/office/drawing/2014/main" id="{941BFAD6-E8DF-48CB-AD31-25A4AF8F76E4}"/>
                  </a:ext>
                </a:extLst>
              </p:cNvPr>
              <p:cNvSpPr/>
              <p:nvPr/>
            </p:nvSpPr>
            <p:spPr bwMode="auto">
              <a:xfrm>
                <a:off x="6448426" y="4678363"/>
                <a:ext cx="234950" cy="169863"/>
              </a:xfrm>
              <a:custGeom>
                <a:avLst/>
                <a:gdLst>
                  <a:gd name="T0" fmla="*/ 148 w 148"/>
                  <a:gd name="T1" fmla="*/ 92 h 107"/>
                  <a:gd name="T2" fmla="*/ 12 w 148"/>
                  <a:gd name="T3" fmla="*/ 107 h 107"/>
                  <a:gd name="T4" fmla="*/ 0 w 148"/>
                  <a:gd name="T5" fmla="*/ 17 h 107"/>
                  <a:gd name="T6" fmla="*/ 138 w 148"/>
                  <a:gd name="T7" fmla="*/ 0 h 107"/>
                  <a:gd name="T8" fmla="*/ 148 w 148"/>
                  <a:gd name="T9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07">
                    <a:moveTo>
                      <a:pt x="148" y="92"/>
                    </a:moveTo>
                    <a:lnTo>
                      <a:pt x="12" y="107"/>
                    </a:lnTo>
                    <a:lnTo>
                      <a:pt x="0" y="17"/>
                    </a:lnTo>
                    <a:lnTo>
                      <a:pt x="138" y="0"/>
                    </a:lnTo>
                    <a:lnTo>
                      <a:pt x="148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íṩľiḋê">
                <a:extLst>
                  <a:ext uri="{FF2B5EF4-FFF2-40B4-BE49-F238E27FC236}">
                    <a16:creationId xmlns:a16="http://schemas.microsoft.com/office/drawing/2014/main" id="{DC85A22C-82E2-4954-BBA6-4A14ACD76E37}"/>
                  </a:ext>
                </a:extLst>
              </p:cNvPr>
              <p:cNvSpPr/>
              <p:nvPr/>
            </p:nvSpPr>
            <p:spPr bwMode="auto">
              <a:xfrm>
                <a:off x="6843713" y="4646613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isliďe">
                <a:extLst>
                  <a:ext uri="{FF2B5EF4-FFF2-40B4-BE49-F238E27FC236}">
                    <a16:creationId xmlns:a16="http://schemas.microsoft.com/office/drawing/2014/main" id="{8CBFCBD9-EB1C-4B77-A733-748F9BE60E41}"/>
                  </a:ext>
                </a:extLst>
              </p:cNvPr>
              <p:cNvSpPr/>
              <p:nvPr/>
            </p:nvSpPr>
            <p:spPr bwMode="auto">
              <a:xfrm>
                <a:off x="6988176" y="462756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Sḻïdé">
                <a:extLst>
                  <a:ext uri="{FF2B5EF4-FFF2-40B4-BE49-F238E27FC236}">
                    <a16:creationId xmlns:a16="http://schemas.microsoft.com/office/drawing/2014/main" id="{AF836E24-425A-4CD9-AC1C-24764D2B5711}"/>
                  </a:ext>
                </a:extLst>
              </p:cNvPr>
              <p:cNvSpPr/>
              <p:nvPr/>
            </p:nvSpPr>
            <p:spPr bwMode="auto">
              <a:xfrm>
                <a:off x="7132638" y="461168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íSḻïḍê">
                <a:extLst>
                  <a:ext uri="{FF2B5EF4-FFF2-40B4-BE49-F238E27FC236}">
                    <a16:creationId xmlns:a16="http://schemas.microsoft.com/office/drawing/2014/main" id="{20B2F01D-5CA6-49A2-9D46-0331FB65F835}"/>
                  </a:ext>
                </a:extLst>
              </p:cNvPr>
              <p:cNvSpPr/>
              <p:nvPr/>
            </p:nvSpPr>
            <p:spPr bwMode="auto">
              <a:xfrm>
                <a:off x="7277101" y="459581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ïŝḻîḋê">
                <a:extLst>
                  <a:ext uri="{FF2B5EF4-FFF2-40B4-BE49-F238E27FC236}">
                    <a16:creationId xmlns:a16="http://schemas.microsoft.com/office/drawing/2014/main" id="{694EC371-0867-47BF-8FE7-882100F38110}"/>
                  </a:ext>
                </a:extLst>
              </p:cNvPr>
              <p:cNvSpPr/>
              <p:nvPr/>
            </p:nvSpPr>
            <p:spPr bwMode="auto">
              <a:xfrm>
                <a:off x="7421563" y="4579938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ŝḷide">
                <a:extLst>
                  <a:ext uri="{FF2B5EF4-FFF2-40B4-BE49-F238E27FC236}">
                    <a16:creationId xmlns:a16="http://schemas.microsoft.com/office/drawing/2014/main" id="{AA07FB0C-9DC4-4DB7-B9C9-08DC48A35FA2}"/>
                  </a:ext>
                </a:extLst>
              </p:cNvPr>
              <p:cNvSpPr/>
              <p:nvPr/>
            </p:nvSpPr>
            <p:spPr bwMode="auto">
              <a:xfrm>
                <a:off x="7566026" y="4564063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îṧľíḋê">
                <a:extLst>
                  <a:ext uri="{FF2B5EF4-FFF2-40B4-BE49-F238E27FC236}">
                    <a16:creationId xmlns:a16="http://schemas.microsoft.com/office/drawing/2014/main" id="{2D716A75-3390-42BF-B2C0-F12589C7030B}"/>
                  </a:ext>
                </a:extLst>
              </p:cNvPr>
              <p:cNvSpPr/>
              <p:nvPr/>
            </p:nvSpPr>
            <p:spPr bwMode="auto">
              <a:xfrm>
                <a:off x="7710488" y="4548188"/>
                <a:ext cx="133350" cy="157163"/>
              </a:xfrm>
              <a:custGeom>
                <a:avLst/>
                <a:gdLst>
                  <a:gd name="T0" fmla="*/ 84 w 84"/>
                  <a:gd name="T1" fmla="*/ 90 h 99"/>
                  <a:gd name="T2" fmla="*/ 12 w 84"/>
                  <a:gd name="T3" fmla="*/ 99 h 99"/>
                  <a:gd name="T4" fmla="*/ 0 w 84"/>
                  <a:gd name="T5" fmla="*/ 6 h 99"/>
                  <a:gd name="T6" fmla="*/ 72 w 84"/>
                  <a:gd name="T7" fmla="*/ 0 h 99"/>
                  <a:gd name="T8" fmla="*/ 84 w 84"/>
                  <a:gd name="T9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84" y="90"/>
                    </a:moveTo>
                    <a:lnTo>
                      <a:pt x="12" y="99"/>
                    </a:lnTo>
                    <a:lnTo>
                      <a:pt x="0" y="6"/>
                    </a:lnTo>
                    <a:lnTo>
                      <a:pt x="72" y="0"/>
                    </a:lnTo>
                    <a:lnTo>
                      <a:pt x="84" y="9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ṩḷïďé">
                <a:extLst>
                  <a:ext uri="{FF2B5EF4-FFF2-40B4-BE49-F238E27FC236}">
                    <a16:creationId xmlns:a16="http://schemas.microsoft.com/office/drawing/2014/main" id="{03647660-514D-4552-92DF-74128441E525}"/>
                  </a:ext>
                </a:extLst>
              </p:cNvPr>
              <p:cNvSpPr/>
              <p:nvPr/>
            </p:nvSpPr>
            <p:spPr bwMode="auto">
              <a:xfrm>
                <a:off x="7854951" y="452913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îŝļïďê">
                <a:extLst>
                  <a:ext uri="{FF2B5EF4-FFF2-40B4-BE49-F238E27FC236}">
                    <a16:creationId xmlns:a16="http://schemas.microsoft.com/office/drawing/2014/main" id="{F26A432F-3A64-483F-8606-0868F05A89C3}"/>
                  </a:ext>
                </a:extLst>
              </p:cNvPr>
              <p:cNvSpPr/>
              <p:nvPr/>
            </p:nvSpPr>
            <p:spPr bwMode="auto">
              <a:xfrm>
                <a:off x="7999413" y="451326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íṡ1íḋé">
                <a:extLst>
                  <a:ext uri="{FF2B5EF4-FFF2-40B4-BE49-F238E27FC236}">
                    <a16:creationId xmlns:a16="http://schemas.microsoft.com/office/drawing/2014/main" id="{4A3FF212-D3F7-4C02-BB7F-FBFCB40AEC91}"/>
                  </a:ext>
                </a:extLst>
              </p:cNvPr>
              <p:cNvSpPr/>
              <p:nvPr/>
            </p:nvSpPr>
            <p:spPr bwMode="auto">
              <a:xfrm>
                <a:off x="8143876" y="449738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ïṥḻíḑe">
                <a:extLst>
                  <a:ext uri="{FF2B5EF4-FFF2-40B4-BE49-F238E27FC236}">
                    <a16:creationId xmlns:a16="http://schemas.microsoft.com/office/drawing/2014/main" id="{8E770043-BAA1-4554-87EB-AA75961A1AC1}"/>
                  </a:ext>
                </a:extLst>
              </p:cNvPr>
              <p:cNvSpPr/>
              <p:nvPr/>
            </p:nvSpPr>
            <p:spPr bwMode="auto">
              <a:xfrm>
                <a:off x="8288338" y="4481513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4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íṡḻïḋè">
                <a:extLst>
                  <a:ext uri="{FF2B5EF4-FFF2-40B4-BE49-F238E27FC236}">
                    <a16:creationId xmlns:a16="http://schemas.microsoft.com/office/drawing/2014/main" id="{A81DA185-C085-498C-A565-FCDB4721B3DF}"/>
                  </a:ext>
                </a:extLst>
              </p:cNvPr>
              <p:cNvSpPr/>
              <p:nvPr/>
            </p:nvSpPr>
            <p:spPr bwMode="auto">
              <a:xfrm>
                <a:off x="6604001" y="4481513"/>
                <a:ext cx="133350" cy="157163"/>
              </a:xfrm>
              <a:custGeom>
                <a:avLst/>
                <a:gdLst>
                  <a:gd name="T0" fmla="*/ 84 w 84"/>
                  <a:gd name="T1" fmla="*/ 90 h 99"/>
                  <a:gd name="T2" fmla="*/ 12 w 84"/>
                  <a:gd name="T3" fmla="*/ 99 h 99"/>
                  <a:gd name="T4" fmla="*/ 0 w 84"/>
                  <a:gd name="T5" fmla="*/ 7 h 99"/>
                  <a:gd name="T6" fmla="*/ 74 w 84"/>
                  <a:gd name="T7" fmla="*/ 0 h 99"/>
                  <a:gd name="T8" fmla="*/ 84 w 84"/>
                  <a:gd name="T9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84" y="90"/>
                    </a:moveTo>
                    <a:lnTo>
                      <a:pt x="12" y="99"/>
                    </a:lnTo>
                    <a:lnTo>
                      <a:pt x="0" y="7"/>
                    </a:lnTo>
                    <a:lnTo>
                      <a:pt x="74" y="0"/>
                    </a:lnTo>
                    <a:lnTo>
                      <a:pt x="84" y="9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íşḷiḓê">
                <a:extLst>
                  <a:ext uri="{FF2B5EF4-FFF2-40B4-BE49-F238E27FC236}">
                    <a16:creationId xmlns:a16="http://schemas.microsoft.com/office/drawing/2014/main" id="{B34112C9-B034-4F8D-A44C-AC27549D10AB}"/>
                  </a:ext>
                </a:extLst>
              </p:cNvPr>
              <p:cNvSpPr/>
              <p:nvPr/>
            </p:nvSpPr>
            <p:spPr bwMode="auto">
              <a:xfrm>
                <a:off x="6427788" y="4497388"/>
                <a:ext cx="163513" cy="161925"/>
              </a:xfrm>
              <a:custGeom>
                <a:avLst/>
                <a:gdLst>
                  <a:gd name="T0" fmla="*/ 103 w 103"/>
                  <a:gd name="T1" fmla="*/ 92 h 102"/>
                  <a:gd name="T2" fmla="*/ 12 w 103"/>
                  <a:gd name="T3" fmla="*/ 102 h 102"/>
                  <a:gd name="T4" fmla="*/ 0 w 103"/>
                  <a:gd name="T5" fmla="*/ 10 h 102"/>
                  <a:gd name="T6" fmla="*/ 92 w 103"/>
                  <a:gd name="T7" fmla="*/ 0 h 102"/>
                  <a:gd name="T8" fmla="*/ 103 w 103"/>
                  <a:gd name="T9" fmla="*/ 9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2">
                    <a:moveTo>
                      <a:pt x="103" y="92"/>
                    </a:moveTo>
                    <a:lnTo>
                      <a:pt x="12" y="102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10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iṧḷíďè">
                <a:extLst>
                  <a:ext uri="{FF2B5EF4-FFF2-40B4-BE49-F238E27FC236}">
                    <a16:creationId xmlns:a16="http://schemas.microsoft.com/office/drawing/2014/main" id="{1C80D83E-0968-46E6-8381-F2AD5BD701CE}"/>
                  </a:ext>
                </a:extLst>
              </p:cNvPr>
              <p:cNvSpPr/>
              <p:nvPr/>
            </p:nvSpPr>
            <p:spPr bwMode="auto">
              <a:xfrm>
                <a:off x="6748463" y="446246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9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9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iŝḻïďé">
                <a:extLst>
                  <a:ext uri="{FF2B5EF4-FFF2-40B4-BE49-F238E27FC236}">
                    <a16:creationId xmlns:a16="http://schemas.microsoft.com/office/drawing/2014/main" id="{C70217E2-9A3C-44B4-BFFD-A74FC370D277}"/>
                  </a:ext>
                </a:extLst>
              </p:cNvPr>
              <p:cNvSpPr/>
              <p:nvPr/>
            </p:nvSpPr>
            <p:spPr bwMode="auto">
              <a:xfrm>
                <a:off x="6892926" y="444658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ïSľîḍê">
                <a:extLst>
                  <a:ext uri="{FF2B5EF4-FFF2-40B4-BE49-F238E27FC236}">
                    <a16:creationId xmlns:a16="http://schemas.microsoft.com/office/drawing/2014/main" id="{D85B6B7E-9E22-4727-9371-EB0F15B934B0}"/>
                  </a:ext>
                </a:extLst>
              </p:cNvPr>
              <p:cNvSpPr/>
              <p:nvPr/>
            </p:nvSpPr>
            <p:spPr bwMode="auto">
              <a:xfrm>
                <a:off x="7037388" y="443071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ïṧḻîḑé">
                <a:extLst>
                  <a:ext uri="{FF2B5EF4-FFF2-40B4-BE49-F238E27FC236}">
                    <a16:creationId xmlns:a16="http://schemas.microsoft.com/office/drawing/2014/main" id="{D1BAC574-E312-4EC9-B314-B3F406CD5530}"/>
                  </a:ext>
                </a:extLst>
              </p:cNvPr>
              <p:cNvSpPr/>
              <p:nvPr/>
            </p:nvSpPr>
            <p:spPr bwMode="auto">
              <a:xfrm>
                <a:off x="7181851" y="441483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ïšľíḑê">
                <a:extLst>
                  <a:ext uri="{FF2B5EF4-FFF2-40B4-BE49-F238E27FC236}">
                    <a16:creationId xmlns:a16="http://schemas.microsoft.com/office/drawing/2014/main" id="{3FA0B32E-257C-46E5-9D1F-DFA54390F2AF}"/>
                  </a:ext>
                </a:extLst>
              </p:cNvPr>
              <p:cNvSpPr/>
              <p:nvPr/>
            </p:nvSpPr>
            <p:spPr bwMode="auto">
              <a:xfrm>
                <a:off x="7326313" y="4398963"/>
                <a:ext cx="133350" cy="157163"/>
              </a:xfrm>
              <a:custGeom>
                <a:avLst/>
                <a:gdLst>
                  <a:gd name="T0" fmla="*/ 84 w 84"/>
                  <a:gd name="T1" fmla="*/ 92 h 99"/>
                  <a:gd name="T2" fmla="*/ 12 w 84"/>
                  <a:gd name="T3" fmla="*/ 99 h 99"/>
                  <a:gd name="T4" fmla="*/ 0 w 84"/>
                  <a:gd name="T5" fmla="*/ 7 h 99"/>
                  <a:gd name="T6" fmla="*/ 74 w 84"/>
                  <a:gd name="T7" fmla="*/ 0 h 99"/>
                  <a:gd name="T8" fmla="*/ 84 w 84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84" y="92"/>
                    </a:moveTo>
                    <a:lnTo>
                      <a:pt x="12" y="99"/>
                    </a:lnTo>
                    <a:lnTo>
                      <a:pt x="0" y="7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isḷiḋé">
                <a:extLst>
                  <a:ext uri="{FF2B5EF4-FFF2-40B4-BE49-F238E27FC236}">
                    <a16:creationId xmlns:a16="http://schemas.microsoft.com/office/drawing/2014/main" id="{E41C371D-088B-483C-8FF4-B0C56678B9AB}"/>
                  </a:ext>
                </a:extLst>
              </p:cNvPr>
              <p:cNvSpPr/>
              <p:nvPr/>
            </p:nvSpPr>
            <p:spPr bwMode="auto">
              <a:xfrm>
                <a:off x="7473951" y="4379913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ïṣļíḋê">
                <a:extLst>
                  <a:ext uri="{FF2B5EF4-FFF2-40B4-BE49-F238E27FC236}">
                    <a16:creationId xmlns:a16="http://schemas.microsoft.com/office/drawing/2014/main" id="{92DD4956-5330-45DA-9953-4535BD5D4702}"/>
                  </a:ext>
                </a:extLst>
              </p:cNvPr>
              <p:cNvSpPr/>
              <p:nvPr/>
            </p:nvSpPr>
            <p:spPr bwMode="auto">
              <a:xfrm>
                <a:off x="7618413" y="4364038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íṣľiďe">
                <a:extLst>
                  <a:ext uri="{FF2B5EF4-FFF2-40B4-BE49-F238E27FC236}">
                    <a16:creationId xmlns:a16="http://schemas.microsoft.com/office/drawing/2014/main" id="{8C3CB919-D75F-46CB-8B82-4692925D46A8}"/>
                  </a:ext>
                </a:extLst>
              </p:cNvPr>
              <p:cNvSpPr/>
              <p:nvPr/>
            </p:nvSpPr>
            <p:spPr bwMode="auto">
              <a:xfrm>
                <a:off x="7762876" y="4348163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8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ṣļïḍê">
                <a:extLst>
                  <a:ext uri="{FF2B5EF4-FFF2-40B4-BE49-F238E27FC236}">
                    <a16:creationId xmlns:a16="http://schemas.microsoft.com/office/drawing/2014/main" id="{12AB2572-DBB3-4091-AB89-C2D7C9B78F53}"/>
                  </a:ext>
                </a:extLst>
              </p:cNvPr>
              <p:cNvSpPr/>
              <p:nvPr/>
            </p:nvSpPr>
            <p:spPr bwMode="auto">
              <a:xfrm>
                <a:off x="7907338" y="4332288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8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ṥliḍe">
                <a:extLst>
                  <a:ext uri="{FF2B5EF4-FFF2-40B4-BE49-F238E27FC236}">
                    <a16:creationId xmlns:a16="http://schemas.microsoft.com/office/drawing/2014/main" id="{BC2A02D8-4F94-4198-B502-240B3B7B5757}"/>
                  </a:ext>
                </a:extLst>
              </p:cNvPr>
              <p:cNvSpPr/>
              <p:nvPr/>
            </p:nvSpPr>
            <p:spPr bwMode="auto">
              <a:xfrm>
                <a:off x="8051801" y="4316413"/>
                <a:ext cx="130175" cy="157163"/>
              </a:xfrm>
              <a:custGeom>
                <a:avLst/>
                <a:gdLst>
                  <a:gd name="T0" fmla="*/ 82 w 82"/>
                  <a:gd name="T1" fmla="*/ 92 h 99"/>
                  <a:gd name="T2" fmla="*/ 10 w 82"/>
                  <a:gd name="T3" fmla="*/ 99 h 99"/>
                  <a:gd name="T4" fmla="*/ 0 w 82"/>
                  <a:gd name="T5" fmla="*/ 8 h 99"/>
                  <a:gd name="T6" fmla="*/ 72 w 82"/>
                  <a:gd name="T7" fmla="*/ 0 h 99"/>
                  <a:gd name="T8" fmla="*/ 82 w 82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99">
                    <a:moveTo>
                      <a:pt x="82" y="92"/>
                    </a:moveTo>
                    <a:lnTo>
                      <a:pt x="10" y="99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iš1iḑê">
                <a:extLst>
                  <a:ext uri="{FF2B5EF4-FFF2-40B4-BE49-F238E27FC236}">
                    <a16:creationId xmlns:a16="http://schemas.microsoft.com/office/drawing/2014/main" id="{F72B2FEA-75EE-49EA-B95B-C97E38472707}"/>
                  </a:ext>
                </a:extLst>
              </p:cNvPr>
              <p:cNvSpPr/>
              <p:nvPr/>
            </p:nvSpPr>
            <p:spPr bwMode="auto">
              <a:xfrm>
                <a:off x="8196263" y="4297363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ŝḷïḓê">
                <a:extLst>
                  <a:ext uri="{FF2B5EF4-FFF2-40B4-BE49-F238E27FC236}">
                    <a16:creationId xmlns:a16="http://schemas.microsoft.com/office/drawing/2014/main" id="{99B8DE6F-E4F4-4CA0-A137-AFCCF54344E2}"/>
                  </a:ext>
                </a:extLst>
              </p:cNvPr>
              <p:cNvSpPr/>
              <p:nvPr/>
            </p:nvSpPr>
            <p:spPr bwMode="auto">
              <a:xfrm>
                <a:off x="8334376" y="4276725"/>
                <a:ext cx="223838" cy="347663"/>
              </a:xfrm>
              <a:custGeom>
                <a:avLst/>
                <a:gdLst>
                  <a:gd name="T0" fmla="*/ 66 w 141"/>
                  <a:gd name="T1" fmla="*/ 5 h 219"/>
                  <a:gd name="T2" fmla="*/ 43 w 141"/>
                  <a:gd name="T3" fmla="*/ 7 h 219"/>
                  <a:gd name="T4" fmla="*/ 0 w 141"/>
                  <a:gd name="T5" fmla="*/ 12 h 219"/>
                  <a:gd name="T6" fmla="*/ 11 w 141"/>
                  <a:gd name="T7" fmla="*/ 104 h 219"/>
                  <a:gd name="T8" fmla="*/ 54 w 141"/>
                  <a:gd name="T9" fmla="*/ 99 h 219"/>
                  <a:gd name="T10" fmla="*/ 69 w 141"/>
                  <a:gd name="T11" fmla="*/ 219 h 219"/>
                  <a:gd name="T12" fmla="*/ 141 w 141"/>
                  <a:gd name="T13" fmla="*/ 211 h 219"/>
                  <a:gd name="T14" fmla="*/ 116 w 141"/>
                  <a:gd name="T15" fmla="*/ 0 h 219"/>
                  <a:gd name="T16" fmla="*/ 66 w 141"/>
                  <a:gd name="T17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219">
                    <a:moveTo>
                      <a:pt x="66" y="5"/>
                    </a:moveTo>
                    <a:lnTo>
                      <a:pt x="43" y="7"/>
                    </a:lnTo>
                    <a:lnTo>
                      <a:pt x="0" y="12"/>
                    </a:lnTo>
                    <a:lnTo>
                      <a:pt x="11" y="104"/>
                    </a:lnTo>
                    <a:lnTo>
                      <a:pt x="54" y="99"/>
                    </a:lnTo>
                    <a:lnTo>
                      <a:pt x="69" y="219"/>
                    </a:lnTo>
                    <a:lnTo>
                      <a:pt x="141" y="211"/>
                    </a:lnTo>
                    <a:lnTo>
                      <a:pt x="116" y="0"/>
                    </a:lnTo>
                    <a:lnTo>
                      <a:pt x="66" y="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iṡļïḍê">
                <a:extLst>
                  <a:ext uri="{FF2B5EF4-FFF2-40B4-BE49-F238E27FC236}">
                    <a16:creationId xmlns:a16="http://schemas.microsoft.com/office/drawing/2014/main" id="{9B64C0B8-062C-4BCA-9716-7F1758744AB9}"/>
                  </a:ext>
                </a:extLst>
              </p:cNvPr>
              <p:cNvSpPr/>
              <p:nvPr/>
            </p:nvSpPr>
            <p:spPr bwMode="auto">
              <a:xfrm>
                <a:off x="8564563" y="4257675"/>
                <a:ext cx="130175" cy="157163"/>
              </a:xfrm>
              <a:custGeom>
                <a:avLst/>
                <a:gdLst>
                  <a:gd name="T0" fmla="*/ 82 w 82"/>
                  <a:gd name="T1" fmla="*/ 92 h 99"/>
                  <a:gd name="T2" fmla="*/ 10 w 82"/>
                  <a:gd name="T3" fmla="*/ 99 h 99"/>
                  <a:gd name="T4" fmla="*/ 0 w 82"/>
                  <a:gd name="T5" fmla="*/ 8 h 99"/>
                  <a:gd name="T6" fmla="*/ 72 w 82"/>
                  <a:gd name="T7" fmla="*/ 0 h 99"/>
                  <a:gd name="T8" fmla="*/ 82 w 82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99">
                    <a:moveTo>
                      <a:pt x="82" y="92"/>
                    </a:moveTo>
                    <a:lnTo>
                      <a:pt x="10" y="99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iṣ1iḑê">
                <a:extLst>
                  <a:ext uri="{FF2B5EF4-FFF2-40B4-BE49-F238E27FC236}">
                    <a16:creationId xmlns:a16="http://schemas.microsoft.com/office/drawing/2014/main" id="{3ECF0875-7806-4F44-B290-D85F413B2935}"/>
                  </a:ext>
                </a:extLst>
              </p:cNvPr>
              <p:cNvSpPr/>
              <p:nvPr/>
            </p:nvSpPr>
            <p:spPr bwMode="auto">
              <a:xfrm>
                <a:off x="8709026" y="4238625"/>
                <a:ext cx="130175" cy="160338"/>
              </a:xfrm>
              <a:custGeom>
                <a:avLst/>
                <a:gdLst>
                  <a:gd name="T0" fmla="*/ 82 w 82"/>
                  <a:gd name="T1" fmla="*/ 93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3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íśḷïḋé">
                <a:extLst>
                  <a:ext uri="{FF2B5EF4-FFF2-40B4-BE49-F238E27FC236}">
                    <a16:creationId xmlns:a16="http://schemas.microsoft.com/office/drawing/2014/main" id="{70F45DCF-5845-4C3F-A065-DFBDF62C50F8}"/>
                  </a:ext>
                </a:extLst>
              </p:cNvPr>
              <p:cNvSpPr/>
              <p:nvPr/>
            </p:nvSpPr>
            <p:spPr bwMode="auto">
              <a:xfrm>
                <a:off x="8853488" y="4222750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íŝ1îḍè">
                <a:extLst>
                  <a:ext uri="{FF2B5EF4-FFF2-40B4-BE49-F238E27FC236}">
                    <a16:creationId xmlns:a16="http://schemas.microsoft.com/office/drawing/2014/main" id="{B533081E-FF3B-482B-93D9-F0BF16D9FE37}"/>
                  </a:ext>
                </a:extLst>
              </p:cNvPr>
              <p:cNvSpPr/>
              <p:nvPr/>
            </p:nvSpPr>
            <p:spPr bwMode="auto">
              <a:xfrm>
                <a:off x="9010651" y="4348163"/>
                <a:ext cx="128588" cy="122238"/>
              </a:xfrm>
              <a:custGeom>
                <a:avLst/>
                <a:gdLst>
                  <a:gd name="T0" fmla="*/ 81 w 81"/>
                  <a:gd name="T1" fmla="*/ 69 h 77"/>
                  <a:gd name="T2" fmla="*/ 9 w 81"/>
                  <a:gd name="T3" fmla="*/ 77 h 77"/>
                  <a:gd name="T4" fmla="*/ 0 w 81"/>
                  <a:gd name="T5" fmla="*/ 8 h 77"/>
                  <a:gd name="T6" fmla="*/ 72 w 81"/>
                  <a:gd name="T7" fmla="*/ 0 h 77"/>
                  <a:gd name="T8" fmla="*/ 81 w 81"/>
                  <a:gd name="T9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7">
                    <a:moveTo>
                      <a:pt x="81" y="69"/>
                    </a:moveTo>
                    <a:lnTo>
                      <a:pt x="9" y="77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1" y="6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î$ḻîde">
                <a:extLst>
                  <a:ext uri="{FF2B5EF4-FFF2-40B4-BE49-F238E27FC236}">
                    <a16:creationId xmlns:a16="http://schemas.microsoft.com/office/drawing/2014/main" id="{4BC74432-2D27-489C-80D9-E9876BA49DB6}"/>
                  </a:ext>
                </a:extLst>
              </p:cNvPr>
              <p:cNvSpPr/>
              <p:nvPr/>
            </p:nvSpPr>
            <p:spPr bwMode="auto">
              <a:xfrm>
                <a:off x="8994776" y="4206875"/>
                <a:ext cx="128588" cy="125413"/>
              </a:xfrm>
              <a:custGeom>
                <a:avLst/>
                <a:gdLst>
                  <a:gd name="T0" fmla="*/ 81 w 81"/>
                  <a:gd name="T1" fmla="*/ 71 h 79"/>
                  <a:gd name="T2" fmla="*/ 9 w 81"/>
                  <a:gd name="T3" fmla="*/ 79 h 79"/>
                  <a:gd name="T4" fmla="*/ 0 w 81"/>
                  <a:gd name="T5" fmla="*/ 9 h 79"/>
                  <a:gd name="T6" fmla="*/ 72 w 81"/>
                  <a:gd name="T7" fmla="*/ 0 h 79"/>
                  <a:gd name="T8" fmla="*/ 81 w 81"/>
                  <a:gd name="T9" fmla="*/ 7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9">
                    <a:moveTo>
                      <a:pt x="81" y="71"/>
                    </a:moveTo>
                    <a:lnTo>
                      <a:pt x="9" y="79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1" y="71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íšḷîḓe">
                <a:extLst>
                  <a:ext uri="{FF2B5EF4-FFF2-40B4-BE49-F238E27FC236}">
                    <a16:creationId xmlns:a16="http://schemas.microsoft.com/office/drawing/2014/main" id="{D01AA368-C7B2-4070-A12C-4731CB5E84D0}"/>
                  </a:ext>
                </a:extLst>
              </p:cNvPr>
              <p:cNvSpPr/>
              <p:nvPr/>
            </p:nvSpPr>
            <p:spPr bwMode="auto">
              <a:xfrm>
                <a:off x="9028113" y="4484688"/>
                <a:ext cx="144463" cy="261938"/>
              </a:xfrm>
              <a:custGeom>
                <a:avLst/>
                <a:gdLst>
                  <a:gd name="T0" fmla="*/ 91 w 91"/>
                  <a:gd name="T1" fmla="*/ 157 h 165"/>
                  <a:gd name="T2" fmla="*/ 18 w 91"/>
                  <a:gd name="T3" fmla="*/ 165 h 165"/>
                  <a:gd name="T4" fmla="*/ 0 w 91"/>
                  <a:gd name="T5" fmla="*/ 8 h 165"/>
                  <a:gd name="T6" fmla="*/ 72 w 91"/>
                  <a:gd name="T7" fmla="*/ 0 h 165"/>
                  <a:gd name="T8" fmla="*/ 91 w 91"/>
                  <a:gd name="T9" fmla="*/ 15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65">
                    <a:moveTo>
                      <a:pt x="91" y="157"/>
                    </a:moveTo>
                    <a:lnTo>
                      <a:pt x="18" y="165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91" y="15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íslídê">
                <a:extLst>
                  <a:ext uri="{FF2B5EF4-FFF2-40B4-BE49-F238E27FC236}">
                    <a16:creationId xmlns:a16="http://schemas.microsoft.com/office/drawing/2014/main" id="{823AE215-4E67-4A72-A80D-3D59C040C18B}"/>
                  </a:ext>
                </a:extLst>
              </p:cNvPr>
              <p:cNvSpPr/>
              <p:nvPr/>
            </p:nvSpPr>
            <p:spPr bwMode="auto">
              <a:xfrm>
                <a:off x="8585201" y="4446588"/>
                <a:ext cx="131763" cy="160338"/>
              </a:xfrm>
              <a:custGeom>
                <a:avLst/>
                <a:gdLst>
                  <a:gd name="T0" fmla="*/ 83 w 83"/>
                  <a:gd name="T1" fmla="*/ 92 h 101"/>
                  <a:gd name="T2" fmla="*/ 11 w 83"/>
                  <a:gd name="T3" fmla="*/ 101 h 101"/>
                  <a:gd name="T4" fmla="*/ 0 w 83"/>
                  <a:gd name="T5" fmla="*/ 8 h 101"/>
                  <a:gd name="T6" fmla="*/ 73 w 83"/>
                  <a:gd name="T7" fmla="*/ 0 h 101"/>
                  <a:gd name="T8" fmla="*/ 83 w 83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01">
                    <a:moveTo>
                      <a:pt x="83" y="92"/>
                    </a:moveTo>
                    <a:lnTo>
                      <a:pt x="11" y="101"/>
                    </a:lnTo>
                    <a:lnTo>
                      <a:pt x="0" y="8"/>
                    </a:lnTo>
                    <a:lnTo>
                      <a:pt x="73" y="0"/>
                    </a:ln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iṧľiḑè">
                <a:extLst>
                  <a:ext uri="{FF2B5EF4-FFF2-40B4-BE49-F238E27FC236}">
                    <a16:creationId xmlns:a16="http://schemas.microsoft.com/office/drawing/2014/main" id="{A90FEAD8-E22C-4F99-B70C-BC48D33A73DC}"/>
                  </a:ext>
                </a:extLst>
              </p:cNvPr>
              <p:cNvSpPr/>
              <p:nvPr/>
            </p:nvSpPr>
            <p:spPr bwMode="auto">
              <a:xfrm>
                <a:off x="8729663" y="4430713"/>
                <a:ext cx="131763" cy="160338"/>
              </a:xfrm>
              <a:custGeom>
                <a:avLst/>
                <a:gdLst>
                  <a:gd name="T0" fmla="*/ 83 w 83"/>
                  <a:gd name="T1" fmla="*/ 92 h 101"/>
                  <a:gd name="T2" fmla="*/ 11 w 83"/>
                  <a:gd name="T3" fmla="*/ 101 h 101"/>
                  <a:gd name="T4" fmla="*/ 0 w 83"/>
                  <a:gd name="T5" fmla="*/ 8 h 101"/>
                  <a:gd name="T6" fmla="*/ 73 w 83"/>
                  <a:gd name="T7" fmla="*/ 0 h 101"/>
                  <a:gd name="T8" fmla="*/ 83 w 83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01">
                    <a:moveTo>
                      <a:pt x="83" y="92"/>
                    </a:moveTo>
                    <a:lnTo>
                      <a:pt x="11" y="101"/>
                    </a:lnTo>
                    <a:lnTo>
                      <a:pt x="0" y="8"/>
                    </a:lnTo>
                    <a:lnTo>
                      <a:pt x="73" y="0"/>
                    </a:ln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i$ļiḑe">
                <a:extLst>
                  <a:ext uri="{FF2B5EF4-FFF2-40B4-BE49-F238E27FC236}">
                    <a16:creationId xmlns:a16="http://schemas.microsoft.com/office/drawing/2014/main" id="{DE6EF0D7-775A-4784-9F82-B20373FA9902}"/>
                  </a:ext>
                </a:extLst>
              </p:cNvPr>
              <p:cNvSpPr/>
              <p:nvPr/>
            </p:nvSpPr>
            <p:spPr bwMode="auto">
              <a:xfrm>
                <a:off x="8874126" y="4414838"/>
                <a:ext cx="131763" cy="157163"/>
              </a:xfrm>
              <a:custGeom>
                <a:avLst/>
                <a:gdLst>
                  <a:gd name="T0" fmla="*/ 83 w 83"/>
                  <a:gd name="T1" fmla="*/ 92 h 99"/>
                  <a:gd name="T2" fmla="*/ 11 w 83"/>
                  <a:gd name="T3" fmla="*/ 99 h 99"/>
                  <a:gd name="T4" fmla="*/ 0 w 83"/>
                  <a:gd name="T5" fmla="*/ 8 h 99"/>
                  <a:gd name="T6" fmla="*/ 73 w 83"/>
                  <a:gd name="T7" fmla="*/ 0 h 99"/>
                  <a:gd name="T8" fmla="*/ 83 w 83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9">
                    <a:moveTo>
                      <a:pt x="83" y="92"/>
                    </a:moveTo>
                    <a:lnTo>
                      <a:pt x="11" y="99"/>
                    </a:lnTo>
                    <a:lnTo>
                      <a:pt x="0" y="8"/>
                    </a:lnTo>
                    <a:lnTo>
                      <a:pt x="73" y="0"/>
                    </a:ln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îŝḻiḋe">
                <a:extLst>
                  <a:ext uri="{FF2B5EF4-FFF2-40B4-BE49-F238E27FC236}">
                    <a16:creationId xmlns:a16="http://schemas.microsoft.com/office/drawing/2014/main" id="{B3439F6A-DE81-489B-AC17-0BB3C60AC705}"/>
                  </a:ext>
                </a:extLst>
              </p:cNvPr>
              <p:cNvSpPr/>
              <p:nvPr/>
            </p:nvSpPr>
            <p:spPr bwMode="auto">
              <a:xfrm>
                <a:off x="8607426" y="4635500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ïṡļïďé">
                <a:extLst>
                  <a:ext uri="{FF2B5EF4-FFF2-40B4-BE49-F238E27FC236}">
                    <a16:creationId xmlns:a16="http://schemas.microsoft.com/office/drawing/2014/main" id="{6EAC5E22-0F83-4D3E-BDD0-C61491A95837}"/>
                  </a:ext>
                </a:extLst>
              </p:cNvPr>
              <p:cNvSpPr/>
              <p:nvPr/>
            </p:nvSpPr>
            <p:spPr bwMode="auto">
              <a:xfrm>
                <a:off x="8751888" y="4619625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iṣļîḑe">
                <a:extLst>
                  <a:ext uri="{FF2B5EF4-FFF2-40B4-BE49-F238E27FC236}">
                    <a16:creationId xmlns:a16="http://schemas.microsoft.com/office/drawing/2014/main" id="{ED20ADDB-5618-425D-9752-594765CAAC29}"/>
                  </a:ext>
                </a:extLst>
              </p:cNvPr>
              <p:cNvSpPr/>
              <p:nvPr/>
            </p:nvSpPr>
            <p:spPr bwMode="auto">
              <a:xfrm>
                <a:off x="8896351" y="4603750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íSḷíḍé">
                <a:extLst>
                  <a:ext uri="{FF2B5EF4-FFF2-40B4-BE49-F238E27FC236}">
                    <a16:creationId xmlns:a16="http://schemas.microsoft.com/office/drawing/2014/main" id="{D53998FB-D474-47B8-9C86-A26CE3823633}"/>
                  </a:ext>
                </a:extLst>
              </p:cNvPr>
              <p:cNvSpPr/>
              <p:nvPr/>
            </p:nvSpPr>
            <p:spPr bwMode="auto">
              <a:xfrm>
                <a:off x="6416676" y="4398963"/>
                <a:ext cx="155575" cy="87313"/>
              </a:xfrm>
              <a:custGeom>
                <a:avLst/>
                <a:gdLst>
                  <a:gd name="T0" fmla="*/ 98 w 98"/>
                  <a:gd name="T1" fmla="*/ 44 h 55"/>
                  <a:gd name="T2" fmla="*/ 5 w 98"/>
                  <a:gd name="T3" fmla="*/ 55 h 55"/>
                  <a:gd name="T4" fmla="*/ 0 w 98"/>
                  <a:gd name="T5" fmla="*/ 10 h 55"/>
                  <a:gd name="T6" fmla="*/ 91 w 98"/>
                  <a:gd name="T7" fmla="*/ 0 h 55"/>
                  <a:gd name="T8" fmla="*/ 98 w 98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4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1" y="0"/>
                    </a:lnTo>
                    <a:lnTo>
                      <a:pt x="98" y="4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iṥļîḑê">
                <a:extLst>
                  <a:ext uri="{FF2B5EF4-FFF2-40B4-BE49-F238E27FC236}">
                    <a16:creationId xmlns:a16="http://schemas.microsoft.com/office/drawing/2014/main" id="{96D90E5A-B430-4FA2-9F24-8E48EDC9DB50}"/>
                  </a:ext>
                </a:extLst>
              </p:cNvPr>
              <p:cNvSpPr/>
              <p:nvPr/>
            </p:nvSpPr>
            <p:spPr bwMode="auto">
              <a:xfrm>
                <a:off x="6584951" y="4378325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1 h 55"/>
                  <a:gd name="T6" fmla="*/ 91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1"/>
                    </a:lnTo>
                    <a:lnTo>
                      <a:pt x="91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îślîdê">
                <a:extLst>
                  <a:ext uri="{FF2B5EF4-FFF2-40B4-BE49-F238E27FC236}">
                    <a16:creationId xmlns:a16="http://schemas.microsoft.com/office/drawing/2014/main" id="{703FFD28-F21F-4DE7-8B8B-9386D903939D}"/>
                  </a:ext>
                </a:extLst>
              </p:cNvPr>
              <p:cNvSpPr/>
              <p:nvPr/>
            </p:nvSpPr>
            <p:spPr bwMode="auto">
              <a:xfrm>
                <a:off x="6754813" y="4359275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0 h 55"/>
                  <a:gd name="T6" fmla="*/ 92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isḷiḋé">
                <a:extLst>
                  <a:ext uri="{FF2B5EF4-FFF2-40B4-BE49-F238E27FC236}">
                    <a16:creationId xmlns:a16="http://schemas.microsoft.com/office/drawing/2014/main" id="{232E441C-535B-486F-BF33-66C028BCB0E3}"/>
                  </a:ext>
                </a:extLst>
              </p:cNvPr>
              <p:cNvSpPr/>
              <p:nvPr/>
            </p:nvSpPr>
            <p:spPr bwMode="auto">
              <a:xfrm>
                <a:off x="6923088" y="4340225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ísḻîdê">
                <a:extLst>
                  <a:ext uri="{FF2B5EF4-FFF2-40B4-BE49-F238E27FC236}">
                    <a16:creationId xmlns:a16="http://schemas.microsoft.com/office/drawing/2014/main" id="{E489CE43-0EAD-4F6B-91FC-DE0221909E43}"/>
                  </a:ext>
                </a:extLst>
              </p:cNvPr>
              <p:cNvSpPr/>
              <p:nvPr/>
            </p:nvSpPr>
            <p:spPr bwMode="auto">
              <a:xfrm>
                <a:off x="7092951" y="4321175"/>
                <a:ext cx="153988" cy="88900"/>
              </a:xfrm>
              <a:custGeom>
                <a:avLst/>
                <a:gdLst>
                  <a:gd name="T0" fmla="*/ 97 w 97"/>
                  <a:gd name="T1" fmla="*/ 44 h 56"/>
                  <a:gd name="T2" fmla="*/ 5 w 97"/>
                  <a:gd name="T3" fmla="*/ 56 h 56"/>
                  <a:gd name="T4" fmla="*/ 0 w 97"/>
                  <a:gd name="T5" fmla="*/ 10 h 56"/>
                  <a:gd name="T6" fmla="*/ 92 w 97"/>
                  <a:gd name="T7" fmla="*/ 0 h 56"/>
                  <a:gd name="T8" fmla="*/ 97 w 97"/>
                  <a:gd name="T9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56">
                    <a:moveTo>
                      <a:pt x="97" y="44"/>
                    </a:moveTo>
                    <a:lnTo>
                      <a:pt x="5" y="56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97" y="4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ïśḷíḑé">
                <a:extLst>
                  <a:ext uri="{FF2B5EF4-FFF2-40B4-BE49-F238E27FC236}">
                    <a16:creationId xmlns:a16="http://schemas.microsoft.com/office/drawing/2014/main" id="{60A25C43-86B3-4DD2-B827-4B388802DD61}"/>
                  </a:ext>
                </a:extLst>
              </p:cNvPr>
              <p:cNvSpPr/>
              <p:nvPr/>
            </p:nvSpPr>
            <p:spPr bwMode="auto">
              <a:xfrm>
                <a:off x="7261226" y="430053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2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2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íṡlíḋé">
                <a:extLst>
                  <a:ext uri="{FF2B5EF4-FFF2-40B4-BE49-F238E27FC236}">
                    <a16:creationId xmlns:a16="http://schemas.microsoft.com/office/drawing/2014/main" id="{97CE8F1E-270A-4562-9FBE-BB9EE3080C67}"/>
                  </a:ext>
                </a:extLst>
              </p:cNvPr>
              <p:cNvSpPr/>
              <p:nvPr/>
            </p:nvSpPr>
            <p:spPr bwMode="auto">
              <a:xfrm>
                <a:off x="7429501" y="428148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7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7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śḷîḍé">
                <a:extLst>
                  <a:ext uri="{FF2B5EF4-FFF2-40B4-BE49-F238E27FC236}">
                    <a16:creationId xmlns:a16="http://schemas.microsoft.com/office/drawing/2014/main" id="{1D9490FD-57FF-45F5-B37A-F3FE470E353D}"/>
                  </a:ext>
                </a:extLst>
              </p:cNvPr>
              <p:cNvSpPr/>
              <p:nvPr/>
            </p:nvSpPr>
            <p:spPr bwMode="auto">
              <a:xfrm>
                <a:off x="7602538" y="4262438"/>
                <a:ext cx="152400" cy="88900"/>
              </a:xfrm>
              <a:custGeom>
                <a:avLst/>
                <a:gdLst>
                  <a:gd name="T0" fmla="*/ 96 w 96"/>
                  <a:gd name="T1" fmla="*/ 46 h 56"/>
                  <a:gd name="T2" fmla="*/ 5 w 96"/>
                  <a:gd name="T3" fmla="*/ 56 h 56"/>
                  <a:gd name="T4" fmla="*/ 0 w 96"/>
                  <a:gd name="T5" fmla="*/ 11 h 56"/>
                  <a:gd name="T6" fmla="*/ 91 w 96"/>
                  <a:gd name="T7" fmla="*/ 0 h 56"/>
                  <a:gd name="T8" fmla="*/ 96 w 96"/>
                  <a:gd name="T9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6">
                    <a:moveTo>
                      <a:pt x="96" y="46"/>
                    </a:moveTo>
                    <a:lnTo>
                      <a:pt x="5" y="56"/>
                    </a:lnTo>
                    <a:lnTo>
                      <a:pt x="0" y="11"/>
                    </a:lnTo>
                    <a:lnTo>
                      <a:pt x="91" y="0"/>
                    </a:lnTo>
                    <a:lnTo>
                      <a:pt x="96" y="46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íṩļîḑè">
                <a:extLst>
                  <a:ext uri="{FF2B5EF4-FFF2-40B4-BE49-F238E27FC236}">
                    <a16:creationId xmlns:a16="http://schemas.microsoft.com/office/drawing/2014/main" id="{9CECCCB8-85FB-465D-91F7-61ADEB5488B7}"/>
                  </a:ext>
                </a:extLst>
              </p:cNvPr>
              <p:cNvSpPr/>
              <p:nvPr/>
            </p:nvSpPr>
            <p:spPr bwMode="auto">
              <a:xfrm>
                <a:off x="7770813" y="4244975"/>
                <a:ext cx="152400" cy="87313"/>
              </a:xfrm>
              <a:custGeom>
                <a:avLst/>
                <a:gdLst>
                  <a:gd name="T0" fmla="*/ 96 w 96"/>
                  <a:gd name="T1" fmla="*/ 43 h 55"/>
                  <a:gd name="T2" fmla="*/ 5 w 96"/>
                  <a:gd name="T3" fmla="*/ 55 h 55"/>
                  <a:gd name="T4" fmla="*/ 0 w 96"/>
                  <a:gd name="T5" fmla="*/ 10 h 55"/>
                  <a:gd name="T6" fmla="*/ 91 w 96"/>
                  <a:gd name="T7" fmla="*/ 0 h 55"/>
                  <a:gd name="T8" fmla="*/ 96 w 96"/>
                  <a:gd name="T9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5">
                    <a:moveTo>
                      <a:pt x="96" y="43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1" y="0"/>
                    </a:lnTo>
                    <a:lnTo>
                      <a:pt x="96" y="4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iṡḷiďè">
                <a:extLst>
                  <a:ext uri="{FF2B5EF4-FFF2-40B4-BE49-F238E27FC236}">
                    <a16:creationId xmlns:a16="http://schemas.microsoft.com/office/drawing/2014/main" id="{69DDBBB6-FAAB-4677-8434-C735B0DD8420}"/>
                  </a:ext>
                </a:extLst>
              </p:cNvPr>
              <p:cNvSpPr/>
              <p:nvPr/>
            </p:nvSpPr>
            <p:spPr bwMode="auto">
              <a:xfrm>
                <a:off x="7940676" y="4222750"/>
                <a:ext cx="153988" cy="88900"/>
              </a:xfrm>
              <a:custGeom>
                <a:avLst/>
                <a:gdLst>
                  <a:gd name="T0" fmla="*/ 97 w 97"/>
                  <a:gd name="T1" fmla="*/ 46 h 56"/>
                  <a:gd name="T2" fmla="*/ 5 w 97"/>
                  <a:gd name="T3" fmla="*/ 56 h 56"/>
                  <a:gd name="T4" fmla="*/ 0 w 97"/>
                  <a:gd name="T5" fmla="*/ 12 h 56"/>
                  <a:gd name="T6" fmla="*/ 91 w 97"/>
                  <a:gd name="T7" fmla="*/ 0 h 56"/>
                  <a:gd name="T8" fmla="*/ 97 w 97"/>
                  <a:gd name="T9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56">
                    <a:moveTo>
                      <a:pt x="97" y="46"/>
                    </a:moveTo>
                    <a:lnTo>
                      <a:pt x="5" y="56"/>
                    </a:lnTo>
                    <a:lnTo>
                      <a:pt x="0" y="12"/>
                    </a:lnTo>
                    <a:lnTo>
                      <a:pt x="91" y="0"/>
                    </a:lnTo>
                    <a:lnTo>
                      <a:pt x="97" y="46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îśļîḓè">
                <a:extLst>
                  <a:ext uri="{FF2B5EF4-FFF2-40B4-BE49-F238E27FC236}">
                    <a16:creationId xmlns:a16="http://schemas.microsoft.com/office/drawing/2014/main" id="{B44462CE-D5C3-46B6-B74E-D586C30F952E}"/>
                  </a:ext>
                </a:extLst>
              </p:cNvPr>
              <p:cNvSpPr/>
              <p:nvPr/>
            </p:nvSpPr>
            <p:spPr bwMode="auto">
              <a:xfrm>
                <a:off x="8108951" y="420528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iSļîḋê">
                <a:extLst>
                  <a:ext uri="{FF2B5EF4-FFF2-40B4-BE49-F238E27FC236}">
                    <a16:creationId xmlns:a16="http://schemas.microsoft.com/office/drawing/2014/main" id="{0DE0B4BF-6CDB-4E4F-B0DC-B8DF5FF15E28}"/>
                  </a:ext>
                </a:extLst>
              </p:cNvPr>
              <p:cNvSpPr/>
              <p:nvPr/>
            </p:nvSpPr>
            <p:spPr bwMode="auto">
              <a:xfrm>
                <a:off x="8277226" y="418623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6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6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îṧḻiḑe">
                <a:extLst>
                  <a:ext uri="{FF2B5EF4-FFF2-40B4-BE49-F238E27FC236}">
                    <a16:creationId xmlns:a16="http://schemas.microsoft.com/office/drawing/2014/main" id="{4EB2905F-4267-4615-87DC-D1D8EC45BF05}"/>
                  </a:ext>
                </a:extLst>
              </p:cNvPr>
              <p:cNvSpPr/>
              <p:nvPr/>
            </p:nvSpPr>
            <p:spPr bwMode="auto">
              <a:xfrm>
                <a:off x="8447088" y="4167188"/>
                <a:ext cx="155575" cy="87313"/>
              </a:xfrm>
              <a:custGeom>
                <a:avLst/>
                <a:gdLst>
                  <a:gd name="T0" fmla="*/ 98 w 98"/>
                  <a:gd name="T1" fmla="*/ 44 h 55"/>
                  <a:gd name="T2" fmla="*/ 5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4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ïŝḷíḋé">
                <a:extLst>
                  <a:ext uri="{FF2B5EF4-FFF2-40B4-BE49-F238E27FC236}">
                    <a16:creationId xmlns:a16="http://schemas.microsoft.com/office/drawing/2014/main" id="{019DF92E-F8A6-49DF-9049-56E52F658E6C}"/>
                  </a:ext>
                </a:extLst>
              </p:cNvPr>
              <p:cNvSpPr/>
              <p:nvPr/>
            </p:nvSpPr>
            <p:spPr bwMode="auto">
              <a:xfrm>
                <a:off x="8615363" y="4146550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1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1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í$ḷíḋe">
                <a:extLst>
                  <a:ext uri="{FF2B5EF4-FFF2-40B4-BE49-F238E27FC236}">
                    <a16:creationId xmlns:a16="http://schemas.microsoft.com/office/drawing/2014/main" id="{95637172-C4E8-46CF-B932-22C2F52793B2}"/>
                  </a:ext>
                </a:extLst>
              </p:cNvPr>
              <p:cNvSpPr/>
              <p:nvPr/>
            </p:nvSpPr>
            <p:spPr bwMode="auto">
              <a:xfrm>
                <a:off x="8785226" y="4127500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7 w 98"/>
                  <a:gd name="T3" fmla="*/ 55 h 55"/>
                  <a:gd name="T4" fmla="*/ 0 w 98"/>
                  <a:gd name="T5" fmla="*/ 10 h 55"/>
                  <a:gd name="T6" fmla="*/ 92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7" y="55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ïṡľïḓê">
                <a:extLst>
                  <a:ext uri="{FF2B5EF4-FFF2-40B4-BE49-F238E27FC236}">
                    <a16:creationId xmlns:a16="http://schemas.microsoft.com/office/drawing/2014/main" id="{4DB90123-30C8-4818-A0FB-0464505CC54F}"/>
                  </a:ext>
                </a:extLst>
              </p:cNvPr>
              <p:cNvSpPr/>
              <p:nvPr/>
            </p:nvSpPr>
            <p:spPr bwMode="auto">
              <a:xfrm>
                <a:off x="8953501" y="4108450"/>
                <a:ext cx="155575" cy="88900"/>
              </a:xfrm>
              <a:custGeom>
                <a:avLst/>
                <a:gdLst>
                  <a:gd name="T0" fmla="*/ 98 w 98"/>
                  <a:gd name="T1" fmla="*/ 45 h 56"/>
                  <a:gd name="T2" fmla="*/ 7 w 98"/>
                  <a:gd name="T3" fmla="*/ 56 h 56"/>
                  <a:gd name="T4" fmla="*/ 0 w 98"/>
                  <a:gd name="T5" fmla="*/ 10 h 56"/>
                  <a:gd name="T6" fmla="*/ 93 w 98"/>
                  <a:gd name="T7" fmla="*/ 0 h 56"/>
                  <a:gd name="T8" fmla="*/ 98 w 98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45"/>
                    </a:moveTo>
                    <a:lnTo>
                      <a:pt x="7" y="56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išļíḍè">
                <a:extLst>
                  <a:ext uri="{FF2B5EF4-FFF2-40B4-BE49-F238E27FC236}">
                    <a16:creationId xmlns:a16="http://schemas.microsoft.com/office/drawing/2014/main" id="{BC602FD0-4E39-4E03-BBE4-A73C48102DCF}"/>
                  </a:ext>
                </a:extLst>
              </p:cNvPr>
              <p:cNvSpPr/>
              <p:nvPr/>
            </p:nvSpPr>
            <p:spPr bwMode="auto">
              <a:xfrm>
                <a:off x="6427788" y="4795838"/>
                <a:ext cx="2828925" cy="355600"/>
              </a:xfrm>
              <a:custGeom>
                <a:avLst/>
                <a:gdLst>
                  <a:gd name="T0" fmla="*/ 1780 w 1782"/>
                  <a:gd name="T1" fmla="*/ 0 h 224"/>
                  <a:gd name="T2" fmla="*/ 0 w 1782"/>
                  <a:gd name="T3" fmla="*/ 202 h 224"/>
                  <a:gd name="T4" fmla="*/ 3 w 1782"/>
                  <a:gd name="T5" fmla="*/ 224 h 224"/>
                  <a:gd name="T6" fmla="*/ 1782 w 1782"/>
                  <a:gd name="T7" fmla="*/ 21 h 224"/>
                  <a:gd name="T8" fmla="*/ 1780 w 1782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2" h="224">
                    <a:moveTo>
                      <a:pt x="1780" y="0"/>
                    </a:moveTo>
                    <a:lnTo>
                      <a:pt x="0" y="202"/>
                    </a:lnTo>
                    <a:lnTo>
                      <a:pt x="3" y="224"/>
                    </a:lnTo>
                    <a:lnTo>
                      <a:pt x="1782" y="21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ïšlïďê">
                <a:extLst>
                  <a:ext uri="{FF2B5EF4-FFF2-40B4-BE49-F238E27FC236}">
                    <a16:creationId xmlns:a16="http://schemas.microsoft.com/office/drawing/2014/main" id="{7A000D2D-6CD1-4EFD-9A34-148BF644B6F0}"/>
                  </a:ext>
                </a:extLst>
              </p:cNvPr>
              <p:cNvSpPr/>
              <p:nvPr/>
            </p:nvSpPr>
            <p:spPr bwMode="auto">
              <a:xfrm>
                <a:off x="6332538" y="3997325"/>
                <a:ext cx="2830513" cy="371475"/>
              </a:xfrm>
              <a:custGeom>
                <a:avLst/>
                <a:gdLst>
                  <a:gd name="T0" fmla="*/ 1783 w 1783"/>
                  <a:gd name="T1" fmla="*/ 32 h 234"/>
                  <a:gd name="T2" fmla="*/ 3 w 1783"/>
                  <a:gd name="T3" fmla="*/ 234 h 234"/>
                  <a:gd name="T4" fmla="*/ 0 w 1783"/>
                  <a:gd name="T5" fmla="*/ 203 h 234"/>
                  <a:gd name="T6" fmla="*/ 1780 w 1783"/>
                  <a:gd name="T7" fmla="*/ 0 h 234"/>
                  <a:gd name="T8" fmla="*/ 1783 w 1783"/>
                  <a:gd name="T9" fmla="*/ 3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3" h="234">
                    <a:moveTo>
                      <a:pt x="1783" y="32"/>
                    </a:moveTo>
                    <a:lnTo>
                      <a:pt x="3" y="234"/>
                    </a:lnTo>
                    <a:lnTo>
                      <a:pt x="0" y="203"/>
                    </a:lnTo>
                    <a:lnTo>
                      <a:pt x="1780" y="0"/>
                    </a:lnTo>
                    <a:lnTo>
                      <a:pt x="1783" y="3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îsḷîde">
                <a:extLst>
                  <a:ext uri="{FF2B5EF4-FFF2-40B4-BE49-F238E27FC236}">
                    <a16:creationId xmlns:a16="http://schemas.microsoft.com/office/drawing/2014/main" id="{C00415CF-EEF5-4D9B-A235-1621F90055F0}"/>
                  </a:ext>
                </a:extLst>
              </p:cNvPr>
              <p:cNvSpPr/>
              <p:nvPr/>
            </p:nvSpPr>
            <p:spPr bwMode="auto">
              <a:xfrm>
                <a:off x="9390063" y="2863850"/>
                <a:ext cx="438150" cy="428625"/>
              </a:xfrm>
              <a:custGeom>
                <a:avLst/>
                <a:gdLst>
                  <a:gd name="T0" fmla="*/ 119 w 161"/>
                  <a:gd name="T1" fmla="*/ 140 h 161"/>
                  <a:gd name="T2" fmla="*/ 22 w 161"/>
                  <a:gd name="T3" fmla="*/ 119 h 161"/>
                  <a:gd name="T4" fmla="*/ 42 w 161"/>
                  <a:gd name="T5" fmla="*/ 22 h 161"/>
                  <a:gd name="T6" fmla="*/ 140 w 161"/>
                  <a:gd name="T7" fmla="*/ 42 h 161"/>
                  <a:gd name="T8" fmla="*/ 119 w 161"/>
                  <a:gd name="T9" fmla="*/ 14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61">
                    <a:moveTo>
                      <a:pt x="119" y="140"/>
                    </a:moveTo>
                    <a:cubicBezTo>
                      <a:pt x="87" y="161"/>
                      <a:pt x="43" y="152"/>
                      <a:pt x="22" y="119"/>
                    </a:cubicBezTo>
                    <a:cubicBezTo>
                      <a:pt x="0" y="87"/>
                      <a:pt x="10" y="43"/>
                      <a:pt x="42" y="22"/>
                    </a:cubicBezTo>
                    <a:cubicBezTo>
                      <a:pt x="75" y="0"/>
                      <a:pt x="119" y="10"/>
                      <a:pt x="140" y="42"/>
                    </a:cubicBezTo>
                    <a:cubicBezTo>
                      <a:pt x="161" y="75"/>
                      <a:pt x="152" y="119"/>
                      <a:pt x="119" y="140"/>
                    </a:cubicBezTo>
                    <a:close/>
                  </a:path>
                </a:pathLst>
              </a:custGeom>
              <a:solidFill>
                <a:srgbClr val="C3E4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îśḻïḋé">
                <a:extLst>
                  <a:ext uri="{FF2B5EF4-FFF2-40B4-BE49-F238E27FC236}">
                    <a16:creationId xmlns:a16="http://schemas.microsoft.com/office/drawing/2014/main" id="{1832782E-1B0E-485B-90CC-C4C56B7CEAD5}"/>
                  </a:ext>
                </a:extLst>
              </p:cNvPr>
              <p:cNvSpPr/>
              <p:nvPr/>
            </p:nvSpPr>
            <p:spPr bwMode="auto">
              <a:xfrm>
                <a:off x="9307513" y="2828925"/>
                <a:ext cx="561975" cy="500063"/>
              </a:xfrm>
              <a:custGeom>
                <a:avLst/>
                <a:gdLst>
                  <a:gd name="T0" fmla="*/ 0 w 206"/>
                  <a:gd name="T1" fmla="*/ 154 h 188"/>
                  <a:gd name="T2" fmla="*/ 12 w 206"/>
                  <a:gd name="T3" fmla="*/ 173 h 188"/>
                  <a:gd name="T4" fmla="*/ 48 w 206"/>
                  <a:gd name="T5" fmla="*/ 150 h 188"/>
                  <a:gd name="T6" fmla="*/ 156 w 206"/>
                  <a:gd name="T7" fmla="*/ 165 h 188"/>
                  <a:gd name="T8" fmla="*/ 180 w 206"/>
                  <a:gd name="T9" fmla="*/ 50 h 188"/>
                  <a:gd name="T10" fmla="*/ 65 w 206"/>
                  <a:gd name="T11" fmla="*/ 25 h 188"/>
                  <a:gd name="T12" fmla="*/ 35 w 206"/>
                  <a:gd name="T13" fmla="*/ 131 h 188"/>
                  <a:gd name="T14" fmla="*/ 0 w 206"/>
                  <a:gd name="T15" fmla="*/ 154 h 188"/>
                  <a:gd name="T16" fmla="*/ 76 w 206"/>
                  <a:gd name="T17" fmla="*/ 42 h 188"/>
                  <a:gd name="T18" fmla="*/ 164 w 206"/>
                  <a:gd name="T19" fmla="*/ 61 h 188"/>
                  <a:gd name="T20" fmla="*/ 145 w 206"/>
                  <a:gd name="T21" fmla="*/ 148 h 188"/>
                  <a:gd name="T22" fmla="*/ 58 w 206"/>
                  <a:gd name="T23" fmla="*/ 130 h 188"/>
                  <a:gd name="T24" fmla="*/ 76 w 206"/>
                  <a:gd name="T25" fmla="*/ 4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88">
                    <a:moveTo>
                      <a:pt x="0" y="154"/>
                    </a:moveTo>
                    <a:cubicBezTo>
                      <a:pt x="12" y="173"/>
                      <a:pt x="12" y="173"/>
                      <a:pt x="12" y="173"/>
                    </a:cubicBezTo>
                    <a:cubicBezTo>
                      <a:pt x="48" y="150"/>
                      <a:pt x="48" y="150"/>
                      <a:pt x="48" y="150"/>
                    </a:cubicBezTo>
                    <a:cubicBezTo>
                      <a:pt x="74" y="181"/>
                      <a:pt x="121" y="188"/>
                      <a:pt x="156" y="165"/>
                    </a:cubicBezTo>
                    <a:cubicBezTo>
                      <a:pt x="195" y="140"/>
                      <a:pt x="206" y="88"/>
                      <a:pt x="180" y="50"/>
                    </a:cubicBezTo>
                    <a:cubicBezTo>
                      <a:pt x="155" y="11"/>
                      <a:pt x="104" y="0"/>
                      <a:pt x="65" y="25"/>
                    </a:cubicBezTo>
                    <a:cubicBezTo>
                      <a:pt x="30" y="48"/>
                      <a:pt x="18" y="94"/>
                      <a:pt x="35" y="131"/>
                    </a:cubicBezTo>
                    <a:lnTo>
                      <a:pt x="0" y="154"/>
                    </a:lnTo>
                    <a:close/>
                    <a:moveTo>
                      <a:pt x="76" y="42"/>
                    </a:moveTo>
                    <a:cubicBezTo>
                      <a:pt x="105" y="23"/>
                      <a:pt x="145" y="31"/>
                      <a:pt x="164" y="61"/>
                    </a:cubicBezTo>
                    <a:cubicBezTo>
                      <a:pt x="183" y="90"/>
                      <a:pt x="174" y="129"/>
                      <a:pt x="145" y="148"/>
                    </a:cubicBezTo>
                    <a:cubicBezTo>
                      <a:pt x="116" y="167"/>
                      <a:pt x="77" y="159"/>
                      <a:pt x="58" y="130"/>
                    </a:cubicBezTo>
                    <a:cubicBezTo>
                      <a:pt x="39" y="100"/>
                      <a:pt x="47" y="61"/>
                      <a:pt x="76" y="42"/>
                    </a:cubicBezTo>
                    <a:close/>
                  </a:path>
                </a:pathLst>
              </a:custGeom>
              <a:solidFill>
                <a:srgbClr val="FF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îšḷíḑê">
                <a:extLst>
                  <a:ext uri="{FF2B5EF4-FFF2-40B4-BE49-F238E27FC236}">
                    <a16:creationId xmlns:a16="http://schemas.microsoft.com/office/drawing/2014/main" id="{0CB8B0E9-E335-497A-A14A-628C700B158F}"/>
                  </a:ext>
                </a:extLst>
              </p:cNvPr>
              <p:cNvSpPr/>
              <p:nvPr/>
            </p:nvSpPr>
            <p:spPr bwMode="auto">
              <a:xfrm>
                <a:off x="9501188" y="2986088"/>
                <a:ext cx="261938" cy="255588"/>
              </a:xfrm>
              <a:custGeom>
                <a:avLst/>
                <a:gdLst>
                  <a:gd name="T0" fmla="*/ 71 w 96"/>
                  <a:gd name="T1" fmla="*/ 84 h 96"/>
                  <a:gd name="T2" fmla="*/ 13 w 96"/>
                  <a:gd name="T3" fmla="*/ 71 h 96"/>
                  <a:gd name="T4" fmla="*/ 25 w 96"/>
                  <a:gd name="T5" fmla="*/ 13 h 96"/>
                  <a:gd name="T6" fmla="*/ 83 w 96"/>
                  <a:gd name="T7" fmla="*/ 25 h 96"/>
                  <a:gd name="T8" fmla="*/ 71 w 96"/>
                  <a:gd name="T9" fmla="*/ 8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1" y="84"/>
                    </a:moveTo>
                    <a:cubicBezTo>
                      <a:pt x="51" y="96"/>
                      <a:pt x="25" y="91"/>
                      <a:pt x="13" y="71"/>
                    </a:cubicBezTo>
                    <a:cubicBezTo>
                      <a:pt x="0" y="52"/>
                      <a:pt x="5" y="26"/>
                      <a:pt x="25" y="13"/>
                    </a:cubicBezTo>
                    <a:cubicBezTo>
                      <a:pt x="44" y="0"/>
                      <a:pt x="70" y="6"/>
                      <a:pt x="83" y="25"/>
                    </a:cubicBezTo>
                    <a:cubicBezTo>
                      <a:pt x="96" y="45"/>
                      <a:pt x="90" y="71"/>
                      <a:pt x="71" y="84"/>
                    </a:cubicBezTo>
                    <a:close/>
                  </a:path>
                </a:pathLst>
              </a:custGeom>
              <a:solidFill>
                <a:srgbClr val="E1F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íṧ1ïďé">
                <a:extLst>
                  <a:ext uri="{FF2B5EF4-FFF2-40B4-BE49-F238E27FC236}">
                    <a16:creationId xmlns:a16="http://schemas.microsoft.com/office/drawing/2014/main" id="{BB6EFEEF-ADFD-4056-B612-D51005B48EC8}"/>
                  </a:ext>
                </a:extLst>
              </p:cNvPr>
              <p:cNvSpPr/>
              <p:nvPr/>
            </p:nvSpPr>
            <p:spPr bwMode="auto">
              <a:xfrm>
                <a:off x="9621838" y="3121025"/>
                <a:ext cx="90488" cy="90488"/>
              </a:xfrm>
              <a:custGeom>
                <a:avLst/>
                <a:gdLst>
                  <a:gd name="T0" fmla="*/ 24 w 33"/>
                  <a:gd name="T1" fmla="*/ 29 h 34"/>
                  <a:gd name="T2" fmla="*/ 4 w 33"/>
                  <a:gd name="T3" fmla="*/ 25 h 34"/>
                  <a:gd name="T4" fmla="*/ 8 w 33"/>
                  <a:gd name="T5" fmla="*/ 5 h 34"/>
                  <a:gd name="T6" fmla="*/ 29 w 33"/>
                  <a:gd name="T7" fmla="*/ 9 h 34"/>
                  <a:gd name="T8" fmla="*/ 24 w 33"/>
                  <a:gd name="T9" fmla="*/ 2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24" y="29"/>
                    </a:moveTo>
                    <a:cubicBezTo>
                      <a:pt x="18" y="34"/>
                      <a:pt x="9" y="32"/>
                      <a:pt x="4" y="25"/>
                    </a:cubicBezTo>
                    <a:cubicBezTo>
                      <a:pt x="0" y="18"/>
                      <a:pt x="2" y="9"/>
                      <a:pt x="8" y="5"/>
                    </a:cubicBezTo>
                    <a:cubicBezTo>
                      <a:pt x="15" y="0"/>
                      <a:pt x="24" y="2"/>
                      <a:pt x="29" y="9"/>
                    </a:cubicBezTo>
                    <a:cubicBezTo>
                      <a:pt x="33" y="16"/>
                      <a:pt x="31" y="25"/>
                      <a:pt x="24" y="29"/>
                    </a:cubicBez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íṩlíḍè">
                <a:extLst>
                  <a:ext uri="{FF2B5EF4-FFF2-40B4-BE49-F238E27FC236}">
                    <a16:creationId xmlns:a16="http://schemas.microsoft.com/office/drawing/2014/main" id="{B7273C84-843F-41A6-A0E5-61B571E6558F}"/>
                  </a:ext>
                </a:extLst>
              </p:cNvPr>
              <p:cNvSpPr/>
              <p:nvPr/>
            </p:nvSpPr>
            <p:spPr bwMode="auto">
              <a:xfrm>
                <a:off x="8826501" y="3214688"/>
                <a:ext cx="536575" cy="381000"/>
              </a:xfrm>
              <a:custGeom>
                <a:avLst/>
                <a:gdLst>
                  <a:gd name="T0" fmla="*/ 176 w 197"/>
                  <a:gd name="T1" fmla="*/ 0 h 143"/>
                  <a:gd name="T2" fmla="*/ 172 w 197"/>
                  <a:gd name="T3" fmla="*/ 2 h 143"/>
                  <a:gd name="T4" fmla="*/ 19 w 197"/>
                  <a:gd name="T5" fmla="*/ 102 h 143"/>
                  <a:gd name="T6" fmla="*/ 6 w 197"/>
                  <a:gd name="T7" fmla="*/ 134 h 143"/>
                  <a:gd name="T8" fmla="*/ 41 w 197"/>
                  <a:gd name="T9" fmla="*/ 135 h 143"/>
                  <a:gd name="T10" fmla="*/ 194 w 197"/>
                  <a:gd name="T11" fmla="*/ 35 h 143"/>
                  <a:gd name="T12" fmla="*/ 197 w 197"/>
                  <a:gd name="T13" fmla="*/ 32 h 143"/>
                  <a:gd name="T14" fmla="*/ 176 w 197"/>
                  <a:gd name="T15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143">
                    <a:moveTo>
                      <a:pt x="176" y="0"/>
                    </a:moveTo>
                    <a:cubicBezTo>
                      <a:pt x="175" y="0"/>
                      <a:pt x="173" y="1"/>
                      <a:pt x="172" y="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6" y="110"/>
                      <a:pt x="0" y="125"/>
                      <a:pt x="6" y="134"/>
                    </a:cubicBezTo>
                    <a:cubicBezTo>
                      <a:pt x="12" y="143"/>
                      <a:pt x="27" y="143"/>
                      <a:pt x="41" y="135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5" y="34"/>
                      <a:pt x="196" y="33"/>
                      <a:pt x="197" y="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íŝľïḓe">
                <a:extLst>
                  <a:ext uri="{FF2B5EF4-FFF2-40B4-BE49-F238E27FC236}">
                    <a16:creationId xmlns:a16="http://schemas.microsoft.com/office/drawing/2014/main" id="{99BCFC17-81A5-49D0-82AC-20C22A54BC39}"/>
                  </a:ext>
                </a:extLst>
              </p:cNvPr>
              <p:cNvSpPr/>
              <p:nvPr/>
            </p:nvSpPr>
            <p:spPr bwMode="auto">
              <a:xfrm>
                <a:off x="7056438" y="3246438"/>
                <a:ext cx="1101725" cy="350838"/>
              </a:xfrm>
              <a:custGeom>
                <a:avLst/>
                <a:gdLst>
                  <a:gd name="T0" fmla="*/ 404 w 404"/>
                  <a:gd name="T1" fmla="*/ 0 h 132"/>
                  <a:gd name="T2" fmla="*/ 401 w 404"/>
                  <a:gd name="T3" fmla="*/ 0 h 132"/>
                  <a:gd name="T4" fmla="*/ 199 w 404"/>
                  <a:gd name="T5" fmla="*/ 125 h 132"/>
                  <a:gd name="T6" fmla="*/ 197 w 404"/>
                  <a:gd name="T7" fmla="*/ 125 h 132"/>
                  <a:gd name="T8" fmla="*/ 190 w 404"/>
                  <a:gd name="T9" fmla="*/ 125 h 132"/>
                  <a:gd name="T10" fmla="*/ 97 w 404"/>
                  <a:gd name="T11" fmla="*/ 102 h 132"/>
                  <a:gd name="T12" fmla="*/ 4 w 404"/>
                  <a:gd name="T13" fmla="*/ 21 h 132"/>
                  <a:gd name="T14" fmla="*/ 0 w 404"/>
                  <a:gd name="T15" fmla="*/ 15 h 132"/>
                  <a:gd name="T16" fmla="*/ 199 w 404"/>
                  <a:gd name="T17" fmla="*/ 132 h 132"/>
                  <a:gd name="T18" fmla="*/ 200 w 404"/>
                  <a:gd name="T19" fmla="*/ 132 h 132"/>
                  <a:gd name="T20" fmla="*/ 404 w 404"/>
                  <a:gd name="T2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4" h="132">
                    <a:moveTo>
                      <a:pt x="404" y="0"/>
                    </a:moveTo>
                    <a:cubicBezTo>
                      <a:pt x="401" y="0"/>
                      <a:pt x="401" y="0"/>
                      <a:pt x="401" y="0"/>
                    </a:cubicBezTo>
                    <a:cubicBezTo>
                      <a:pt x="381" y="56"/>
                      <a:pt x="298" y="125"/>
                      <a:pt x="199" y="125"/>
                    </a:cubicBezTo>
                    <a:cubicBezTo>
                      <a:pt x="198" y="125"/>
                      <a:pt x="198" y="125"/>
                      <a:pt x="197" y="125"/>
                    </a:cubicBezTo>
                    <a:cubicBezTo>
                      <a:pt x="195" y="125"/>
                      <a:pt x="192" y="125"/>
                      <a:pt x="190" y="125"/>
                    </a:cubicBezTo>
                    <a:cubicBezTo>
                      <a:pt x="156" y="124"/>
                      <a:pt x="125" y="116"/>
                      <a:pt x="97" y="102"/>
                    </a:cubicBezTo>
                    <a:cubicBezTo>
                      <a:pt x="55" y="82"/>
                      <a:pt x="21" y="51"/>
                      <a:pt x="4" y="21"/>
                    </a:cubicBezTo>
                    <a:cubicBezTo>
                      <a:pt x="2" y="19"/>
                      <a:pt x="1" y="17"/>
                      <a:pt x="0" y="15"/>
                    </a:cubicBezTo>
                    <a:cubicBezTo>
                      <a:pt x="26" y="70"/>
                      <a:pt x="105" y="132"/>
                      <a:pt x="199" y="132"/>
                    </a:cubicBezTo>
                    <a:cubicBezTo>
                      <a:pt x="199" y="132"/>
                      <a:pt x="200" y="132"/>
                      <a:pt x="200" y="132"/>
                    </a:cubicBezTo>
                    <a:cubicBezTo>
                      <a:pt x="301" y="131"/>
                      <a:pt x="385" y="58"/>
                      <a:pt x="404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íśliḋè">
                <a:extLst>
                  <a:ext uri="{FF2B5EF4-FFF2-40B4-BE49-F238E27FC236}">
                    <a16:creationId xmlns:a16="http://schemas.microsoft.com/office/drawing/2014/main" id="{046F6FDA-D6DC-42EB-B817-1C4CD8F5FCB0}"/>
                  </a:ext>
                </a:extLst>
              </p:cNvPr>
              <p:cNvSpPr/>
              <p:nvPr/>
            </p:nvSpPr>
            <p:spPr bwMode="auto">
              <a:xfrm>
                <a:off x="7026276" y="2900363"/>
                <a:ext cx="1136650" cy="681038"/>
              </a:xfrm>
              <a:custGeom>
                <a:avLst/>
                <a:gdLst>
                  <a:gd name="T0" fmla="*/ 417 w 417"/>
                  <a:gd name="T1" fmla="*/ 105 h 256"/>
                  <a:gd name="T2" fmla="*/ 210 w 417"/>
                  <a:gd name="T3" fmla="*/ 255 h 256"/>
                  <a:gd name="T4" fmla="*/ 1 w 417"/>
                  <a:gd name="T5" fmla="*/ 108 h 256"/>
                  <a:gd name="T6" fmla="*/ 208 w 417"/>
                  <a:gd name="T7" fmla="*/ 1 h 256"/>
                  <a:gd name="T8" fmla="*/ 417 w 417"/>
                  <a:gd name="T9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6">
                    <a:moveTo>
                      <a:pt x="417" y="105"/>
                    </a:moveTo>
                    <a:cubicBezTo>
                      <a:pt x="417" y="163"/>
                      <a:pt x="324" y="255"/>
                      <a:pt x="210" y="255"/>
                    </a:cubicBezTo>
                    <a:cubicBezTo>
                      <a:pt x="94" y="256"/>
                      <a:pt x="1" y="166"/>
                      <a:pt x="1" y="108"/>
                    </a:cubicBezTo>
                    <a:cubicBezTo>
                      <a:pt x="0" y="49"/>
                      <a:pt x="93" y="2"/>
                      <a:pt x="208" y="1"/>
                    </a:cubicBezTo>
                    <a:cubicBezTo>
                      <a:pt x="323" y="0"/>
                      <a:pt x="417" y="47"/>
                      <a:pt x="417" y="105"/>
                    </a:cubicBezTo>
                  </a:path>
                </a:pathLst>
              </a:custGeom>
              <a:solidFill>
                <a:srgbClr val="4B72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ï$ļïḓé">
                <a:extLst>
                  <a:ext uri="{FF2B5EF4-FFF2-40B4-BE49-F238E27FC236}">
                    <a16:creationId xmlns:a16="http://schemas.microsoft.com/office/drawing/2014/main" id="{7D70B4FD-2EF7-4282-8C81-8AA5A1A70CEE}"/>
                  </a:ext>
                </a:extLst>
              </p:cNvPr>
              <p:cNvSpPr/>
              <p:nvPr/>
            </p:nvSpPr>
            <p:spPr bwMode="auto">
              <a:xfrm>
                <a:off x="7021513" y="2892425"/>
                <a:ext cx="1136650" cy="688975"/>
              </a:xfrm>
              <a:custGeom>
                <a:avLst/>
                <a:gdLst>
                  <a:gd name="T0" fmla="*/ 417 w 417"/>
                  <a:gd name="T1" fmla="*/ 104 h 259"/>
                  <a:gd name="T2" fmla="*/ 210 w 417"/>
                  <a:gd name="T3" fmla="*/ 258 h 259"/>
                  <a:gd name="T4" fmla="*/ 1 w 417"/>
                  <a:gd name="T5" fmla="*/ 107 h 259"/>
                  <a:gd name="T6" fmla="*/ 209 w 417"/>
                  <a:gd name="T7" fmla="*/ 0 h 259"/>
                  <a:gd name="T8" fmla="*/ 417 w 417"/>
                  <a:gd name="T9" fmla="*/ 104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9">
                    <a:moveTo>
                      <a:pt x="417" y="104"/>
                    </a:moveTo>
                    <a:cubicBezTo>
                      <a:pt x="417" y="163"/>
                      <a:pt x="325" y="258"/>
                      <a:pt x="210" y="258"/>
                    </a:cubicBezTo>
                    <a:cubicBezTo>
                      <a:pt x="94" y="259"/>
                      <a:pt x="1" y="165"/>
                      <a:pt x="1" y="107"/>
                    </a:cubicBezTo>
                    <a:cubicBezTo>
                      <a:pt x="0" y="49"/>
                      <a:pt x="93" y="1"/>
                      <a:pt x="209" y="0"/>
                    </a:cubicBezTo>
                    <a:cubicBezTo>
                      <a:pt x="323" y="0"/>
                      <a:pt x="417" y="46"/>
                      <a:pt x="417" y="104"/>
                    </a:cubicBezTo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îṥliḍe">
                <a:extLst>
                  <a:ext uri="{FF2B5EF4-FFF2-40B4-BE49-F238E27FC236}">
                    <a16:creationId xmlns:a16="http://schemas.microsoft.com/office/drawing/2014/main" id="{2E25753D-67A9-44A0-8C6B-9F5278776050}"/>
                  </a:ext>
                </a:extLst>
              </p:cNvPr>
              <p:cNvSpPr/>
              <p:nvPr/>
            </p:nvSpPr>
            <p:spPr bwMode="auto">
              <a:xfrm>
                <a:off x="5740401" y="2305050"/>
                <a:ext cx="3749675" cy="173038"/>
              </a:xfrm>
              <a:custGeom>
                <a:avLst/>
                <a:gdLst>
                  <a:gd name="T0" fmla="*/ 1376 w 1376"/>
                  <a:gd name="T1" fmla="*/ 43 h 65"/>
                  <a:gd name="T2" fmla="*/ 1358 w 1376"/>
                  <a:gd name="T3" fmla="*/ 56 h 65"/>
                  <a:gd name="T4" fmla="*/ 18 w 1376"/>
                  <a:gd name="T5" fmla="*/ 64 h 65"/>
                  <a:gd name="T6" fmla="*/ 0 w 1376"/>
                  <a:gd name="T7" fmla="*/ 51 h 65"/>
                  <a:gd name="T8" fmla="*/ 0 w 1376"/>
                  <a:gd name="T9" fmla="*/ 22 h 65"/>
                  <a:gd name="T10" fmla="*/ 18 w 1376"/>
                  <a:gd name="T11" fmla="*/ 8 h 65"/>
                  <a:gd name="T12" fmla="*/ 1357 w 1376"/>
                  <a:gd name="T13" fmla="*/ 0 h 65"/>
                  <a:gd name="T14" fmla="*/ 1376 w 1376"/>
                  <a:gd name="T15" fmla="*/ 14 h 65"/>
                  <a:gd name="T16" fmla="*/ 1376 w 1376"/>
                  <a:gd name="T17" fmla="*/ 4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6" h="65">
                    <a:moveTo>
                      <a:pt x="1376" y="43"/>
                    </a:moveTo>
                    <a:cubicBezTo>
                      <a:pt x="1376" y="50"/>
                      <a:pt x="1368" y="56"/>
                      <a:pt x="1358" y="56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8" y="65"/>
                      <a:pt x="0" y="58"/>
                      <a:pt x="0" y="5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5"/>
                      <a:pt x="8" y="8"/>
                      <a:pt x="18" y="8"/>
                    </a:cubicBezTo>
                    <a:cubicBezTo>
                      <a:pt x="1357" y="0"/>
                      <a:pt x="1357" y="0"/>
                      <a:pt x="1357" y="0"/>
                    </a:cubicBezTo>
                    <a:cubicBezTo>
                      <a:pt x="1367" y="0"/>
                      <a:pt x="1376" y="7"/>
                      <a:pt x="1376" y="14"/>
                    </a:cubicBezTo>
                    <a:lnTo>
                      <a:pt x="1376" y="43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îṥliḋé">
                <a:extLst>
                  <a:ext uri="{FF2B5EF4-FFF2-40B4-BE49-F238E27FC236}">
                    <a16:creationId xmlns:a16="http://schemas.microsoft.com/office/drawing/2014/main" id="{F2ED5BA3-6E64-414E-8CB6-E45F95C869D6}"/>
                  </a:ext>
                </a:extLst>
              </p:cNvPr>
              <p:cNvSpPr/>
              <p:nvPr/>
            </p:nvSpPr>
            <p:spPr bwMode="auto">
              <a:xfrm>
                <a:off x="8158163" y="3214688"/>
                <a:ext cx="822325" cy="31750"/>
              </a:xfrm>
              <a:custGeom>
                <a:avLst/>
                <a:gdLst>
                  <a:gd name="T0" fmla="*/ 302 w 302"/>
                  <a:gd name="T1" fmla="*/ 0 h 12"/>
                  <a:gd name="T2" fmla="*/ 286 w 302"/>
                  <a:gd name="T3" fmla="*/ 6 h 12"/>
                  <a:gd name="T4" fmla="*/ 1 w 302"/>
                  <a:gd name="T5" fmla="*/ 8 h 12"/>
                  <a:gd name="T6" fmla="*/ 0 w 302"/>
                  <a:gd name="T7" fmla="*/ 12 h 12"/>
                  <a:gd name="T8" fmla="*/ 282 w 302"/>
                  <a:gd name="T9" fmla="*/ 11 h 12"/>
                  <a:gd name="T10" fmla="*/ 301 w 302"/>
                  <a:gd name="T11" fmla="*/ 1 h 12"/>
                  <a:gd name="T12" fmla="*/ 302 w 30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" h="12">
                    <a:moveTo>
                      <a:pt x="302" y="0"/>
                    </a:moveTo>
                    <a:cubicBezTo>
                      <a:pt x="298" y="4"/>
                      <a:pt x="291" y="6"/>
                      <a:pt x="286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11"/>
                      <a:pt x="0" y="12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89" y="11"/>
                      <a:pt x="298" y="6"/>
                      <a:pt x="301" y="1"/>
                    </a:cubicBezTo>
                    <a:cubicBezTo>
                      <a:pt x="302" y="0"/>
                      <a:pt x="302" y="0"/>
                      <a:pt x="302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ïśḻíḑé">
                <a:extLst>
                  <a:ext uri="{FF2B5EF4-FFF2-40B4-BE49-F238E27FC236}">
                    <a16:creationId xmlns:a16="http://schemas.microsoft.com/office/drawing/2014/main" id="{1BCB5574-358E-4C9E-B514-BA4AB6AAA2FF}"/>
                  </a:ext>
                </a:extLst>
              </p:cNvPr>
              <p:cNvSpPr/>
              <p:nvPr/>
            </p:nvSpPr>
            <p:spPr bwMode="auto">
              <a:xfrm>
                <a:off x="8150226" y="3235325"/>
                <a:ext cx="11113" cy="11113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3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solidFill>
                <a:srgbClr val="8C8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iṧlîďè">
                <a:extLst>
                  <a:ext uri="{FF2B5EF4-FFF2-40B4-BE49-F238E27FC236}">
                    <a16:creationId xmlns:a16="http://schemas.microsoft.com/office/drawing/2014/main" id="{B7444679-11B9-4BE2-98D3-3976FC036FED}"/>
                  </a:ext>
                </a:extLst>
              </p:cNvPr>
              <p:cNvSpPr/>
              <p:nvPr/>
            </p:nvSpPr>
            <p:spPr bwMode="auto">
              <a:xfrm>
                <a:off x="8142288" y="3235325"/>
                <a:ext cx="12700" cy="11113"/>
              </a:xfrm>
              <a:custGeom>
                <a:avLst/>
                <a:gdLst>
                  <a:gd name="T0" fmla="*/ 5 w 5"/>
                  <a:gd name="T1" fmla="*/ 0 h 4"/>
                  <a:gd name="T2" fmla="*/ 2 w 5"/>
                  <a:gd name="T3" fmla="*/ 0 h 4"/>
                  <a:gd name="T4" fmla="*/ 0 w 5"/>
                  <a:gd name="T5" fmla="*/ 4 h 4"/>
                  <a:gd name="T6" fmla="*/ 3 w 5"/>
                  <a:gd name="T7" fmla="*/ 4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1"/>
                      <a:pt x="5" y="0"/>
                    </a:cubicBezTo>
                  </a:path>
                </a:pathLst>
              </a:custGeom>
              <a:solidFill>
                <a:srgbClr val="385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î$ļîdé">
                <a:extLst>
                  <a:ext uri="{FF2B5EF4-FFF2-40B4-BE49-F238E27FC236}">
                    <a16:creationId xmlns:a16="http://schemas.microsoft.com/office/drawing/2014/main" id="{89FC93BD-A07E-4180-A9BC-024BB4B15E0F}"/>
                  </a:ext>
                </a:extLst>
              </p:cNvPr>
              <p:cNvSpPr/>
              <p:nvPr/>
            </p:nvSpPr>
            <p:spPr bwMode="auto">
              <a:xfrm>
                <a:off x="6972301" y="3241675"/>
                <a:ext cx="68263" cy="12700"/>
              </a:xfrm>
              <a:custGeom>
                <a:avLst/>
                <a:gdLst>
                  <a:gd name="T0" fmla="*/ 23 w 25"/>
                  <a:gd name="T1" fmla="*/ 0 h 5"/>
                  <a:gd name="T2" fmla="*/ 0 w 25"/>
                  <a:gd name="T3" fmla="*/ 0 h 5"/>
                  <a:gd name="T4" fmla="*/ 6 w 25"/>
                  <a:gd name="T5" fmla="*/ 5 h 5"/>
                  <a:gd name="T6" fmla="*/ 25 w 25"/>
                  <a:gd name="T7" fmla="*/ 5 h 5"/>
                  <a:gd name="T8" fmla="*/ 23 w 2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4" y="2"/>
                      <a:pt x="23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3" name="iṥļîḓê">
                <a:extLst>
                  <a:ext uri="{FF2B5EF4-FFF2-40B4-BE49-F238E27FC236}">
                    <a16:creationId xmlns:a16="http://schemas.microsoft.com/office/drawing/2014/main" id="{4558E3BD-EFC7-47C9-8005-22E843AB9F3F}"/>
                  </a:ext>
                </a:extLst>
              </p:cNvPr>
              <p:cNvSpPr/>
              <p:nvPr/>
            </p:nvSpPr>
            <p:spPr bwMode="auto">
              <a:xfrm>
                <a:off x="6842126" y="3241675"/>
                <a:ext cx="146050" cy="12700"/>
              </a:xfrm>
              <a:custGeom>
                <a:avLst/>
                <a:gdLst>
                  <a:gd name="T0" fmla="*/ 82 w 92"/>
                  <a:gd name="T1" fmla="*/ 0 h 8"/>
                  <a:gd name="T2" fmla="*/ 5 w 92"/>
                  <a:gd name="T3" fmla="*/ 2 h 8"/>
                  <a:gd name="T4" fmla="*/ 0 w 92"/>
                  <a:gd name="T5" fmla="*/ 8 h 8"/>
                  <a:gd name="T6" fmla="*/ 24 w 92"/>
                  <a:gd name="T7" fmla="*/ 8 h 8"/>
                  <a:gd name="T8" fmla="*/ 25 w 92"/>
                  <a:gd name="T9" fmla="*/ 7 h 8"/>
                  <a:gd name="T10" fmla="*/ 27 w 92"/>
                  <a:gd name="T11" fmla="*/ 8 h 8"/>
                  <a:gd name="T12" fmla="*/ 92 w 92"/>
                  <a:gd name="T13" fmla="*/ 8 h 8"/>
                  <a:gd name="T14" fmla="*/ 82 w 9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8">
                    <a:moveTo>
                      <a:pt x="82" y="0"/>
                    </a:moveTo>
                    <a:lnTo>
                      <a:pt x="5" y="2"/>
                    </a:lnTo>
                    <a:lnTo>
                      <a:pt x="0" y="8"/>
                    </a:lnTo>
                    <a:lnTo>
                      <a:pt x="24" y="8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92" y="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íslíde">
                <a:extLst>
                  <a:ext uri="{FF2B5EF4-FFF2-40B4-BE49-F238E27FC236}">
                    <a16:creationId xmlns:a16="http://schemas.microsoft.com/office/drawing/2014/main" id="{C6BA3533-1405-44B9-B004-A74ED9F975A4}"/>
                  </a:ext>
                </a:extLst>
              </p:cNvPr>
              <p:cNvSpPr/>
              <p:nvPr/>
            </p:nvSpPr>
            <p:spPr bwMode="auto">
              <a:xfrm>
                <a:off x="6842126" y="3241675"/>
                <a:ext cx="146050" cy="12700"/>
              </a:xfrm>
              <a:custGeom>
                <a:avLst/>
                <a:gdLst>
                  <a:gd name="T0" fmla="*/ 82 w 92"/>
                  <a:gd name="T1" fmla="*/ 0 h 8"/>
                  <a:gd name="T2" fmla="*/ 5 w 92"/>
                  <a:gd name="T3" fmla="*/ 2 h 8"/>
                  <a:gd name="T4" fmla="*/ 0 w 92"/>
                  <a:gd name="T5" fmla="*/ 8 h 8"/>
                  <a:gd name="T6" fmla="*/ 24 w 92"/>
                  <a:gd name="T7" fmla="*/ 8 h 8"/>
                  <a:gd name="T8" fmla="*/ 25 w 92"/>
                  <a:gd name="T9" fmla="*/ 7 h 8"/>
                  <a:gd name="T10" fmla="*/ 27 w 92"/>
                  <a:gd name="T11" fmla="*/ 8 h 8"/>
                  <a:gd name="T12" fmla="*/ 92 w 92"/>
                  <a:gd name="T13" fmla="*/ 8 h 8"/>
                  <a:gd name="T14" fmla="*/ 82 w 9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8">
                    <a:moveTo>
                      <a:pt x="82" y="0"/>
                    </a:moveTo>
                    <a:lnTo>
                      <a:pt x="5" y="2"/>
                    </a:lnTo>
                    <a:lnTo>
                      <a:pt x="0" y="8"/>
                    </a:lnTo>
                    <a:lnTo>
                      <a:pt x="24" y="8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92" y="8"/>
                    </a:lnTo>
                    <a:lnTo>
                      <a:pt x="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5" name="ïṡ1íḋê">
                <a:extLst>
                  <a:ext uri="{FF2B5EF4-FFF2-40B4-BE49-F238E27FC236}">
                    <a16:creationId xmlns:a16="http://schemas.microsoft.com/office/drawing/2014/main" id="{A77FC038-5382-4A2E-9E89-1CC5D5394555}"/>
                  </a:ext>
                </a:extLst>
              </p:cNvPr>
              <p:cNvSpPr/>
              <p:nvPr/>
            </p:nvSpPr>
            <p:spPr bwMode="auto">
              <a:xfrm>
                <a:off x="6842126" y="3244850"/>
                <a:ext cx="7938" cy="9525"/>
              </a:xfrm>
              <a:custGeom>
                <a:avLst/>
                <a:gdLst>
                  <a:gd name="T0" fmla="*/ 5 w 5"/>
                  <a:gd name="T1" fmla="*/ 0 h 6"/>
                  <a:gd name="T2" fmla="*/ 1 w 5"/>
                  <a:gd name="T3" fmla="*/ 0 h 6"/>
                  <a:gd name="T4" fmla="*/ 0 w 5"/>
                  <a:gd name="T5" fmla="*/ 6 h 6"/>
                  <a:gd name="T6" fmla="*/ 0 w 5"/>
                  <a:gd name="T7" fmla="*/ 6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íṩļiḓe">
                <a:extLst>
                  <a:ext uri="{FF2B5EF4-FFF2-40B4-BE49-F238E27FC236}">
                    <a16:creationId xmlns:a16="http://schemas.microsoft.com/office/drawing/2014/main" id="{C9BFFF18-4268-4975-A4C1-42E77EB5660F}"/>
                  </a:ext>
                </a:extLst>
              </p:cNvPr>
              <p:cNvSpPr/>
              <p:nvPr/>
            </p:nvSpPr>
            <p:spPr bwMode="auto">
              <a:xfrm>
                <a:off x="6842126" y="3244850"/>
                <a:ext cx="7938" cy="9525"/>
              </a:xfrm>
              <a:custGeom>
                <a:avLst/>
                <a:gdLst>
                  <a:gd name="T0" fmla="*/ 5 w 5"/>
                  <a:gd name="T1" fmla="*/ 0 h 6"/>
                  <a:gd name="T2" fmla="*/ 1 w 5"/>
                  <a:gd name="T3" fmla="*/ 0 h 6"/>
                  <a:gd name="T4" fmla="*/ 0 w 5"/>
                  <a:gd name="T5" fmla="*/ 6 h 6"/>
                  <a:gd name="T6" fmla="*/ 0 w 5"/>
                  <a:gd name="T7" fmla="*/ 6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7" name="íšļïḑe">
                <a:extLst>
                  <a:ext uri="{FF2B5EF4-FFF2-40B4-BE49-F238E27FC236}">
                    <a16:creationId xmlns:a16="http://schemas.microsoft.com/office/drawing/2014/main" id="{FBEAD0CD-4B96-4AF2-8AD4-657D2FAD254A}"/>
                  </a:ext>
                </a:extLst>
              </p:cNvPr>
              <p:cNvSpPr/>
              <p:nvPr/>
            </p:nvSpPr>
            <p:spPr bwMode="auto">
              <a:xfrm>
                <a:off x="6880226" y="3252788"/>
                <a:ext cx="4763" cy="1588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1 h 1"/>
                  <a:gd name="T4" fmla="*/ 3 w 3"/>
                  <a:gd name="T5" fmla="*/ 1 h 1"/>
                  <a:gd name="T6" fmla="*/ 1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íSļídé">
                <a:extLst>
                  <a:ext uri="{FF2B5EF4-FFF2-40B4-BE49-F238E27FC236}">
                    <a16:creationId xmlns:a16="http://schemas.microsoft.com/office/drawing/2014/main" id="{D5C65F9A-19FE-4330-B1E0-F58567F216D3}"/>
                  </a:ext>
                </a:extLst>
              </p:cNvPr>
              <p:cNvSpPr/>
              <p:nvPr/>
            </p:nvSpPr>
            <p:spPr bwMode="auto">
              <a:xfrm>
                <a:off x="6880226" y="3252788"/>
                <a:ext cx="4763" cy="1588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1 h 1"/>
                  <a:gd name="T4" fmla="*/ 3 w 3"/>
                  <a:gd name="T5" fmla="*/ 1 h 1"/>
                  <a:gd name="T6" fmla="*/ 1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9" name="iśļiḋé">
                <a:extLst>
                  <a:ext uri="{FF2B5EF4-FFF2-40B4-BE49-F238E27FC236}">
                    <a16:creationId xmlns:a16="http://schemas.microsoft.com/office/drawing/2014/main" id="{045BDF60-37E1-4331-BDBC-CB8950055B74}"/>
                  </a:ext>
                </a:extLst>
              </p:cNvPr>
              <p:cNvSpPr/>
              <p:nvPr/>
            </p:nvSpPr>
            <p:spPr bwMode="auto">
              <a:xfrm>
                <a:off x="6215063" y="3235325"/>
                <a:ext cx="628650" cy="22225"/>
              </a:xfrm>
              <a:custGeom>
                <a:avLst/>
                <a:gdLst>
                  <a:gd name="T0" fmla="*/ 34 w 231"/>
                  <a:gd name="T1" fmla="*/ 4 h 8"/>
                  <a:gd name="T2" fmla="*/ 22 w 231"/>
                  <a:gd name="T3" fmla="*/ 4 h 8"/>
                  <a:gd name="T4" fmla="*/ 20 w 231"/>
                  <a:gd name="T5" fmla="*/ 8 h 8"/>
                  <a:gd name="T6" fmla="*/ 33 w 231"/>
                  <a:gd name="T7" fmla="*/ 8 h 8"/>
                  <a:gd name="T8" fmla="*/ 34 w 231"/>
                  <a:gd name="T9" fmla="*/ 4 h 8"/>
                  <a:gd name="T10" fmla="*/ 57 w 231"/>
                  <a:gd name="T11" fmla="*/ 4 h 8"/>
                  <a:gd name="T12" fmla="*/ 45 w 231"/>
                  <a:gd name="T13" fmla="*/ 4 h 8"/>
                  <a:gd name="T14" fmla="*/ 43 w 231"/>
                  <a:gd name="T15" fmla="*/ 8 h 8"/>
                  <a:gd name="T16" fmla="*/ 56 w 231"/>
                  <a:gd name="T17" fmla="*/ 8 h 8"/>
                  <a:gd name="T18" fmla="*/ 57 w 231"/>
                  <a:gd name="T19" fmla="*/ 4 h 8"/>
                  <a:gd name="T20" fmla="*/ 80 w 231"/>
                  <a:gd name="T21" fmla="*/ 4 h 8"/>
                  <a:gd name="T22" fmla="*/ 68 w 231"/>
                  <a:gd name="T23" fmla="*/ 4 h 8"/>
                  <a:gd name="T24" fmla="*/ 67 w 231"/>
                  <a:gd name="T25" fmla="*/ 8 h 8"/>
                  <a:gd name="T26" fmla="*/ 79 w 231"/>
                  <a:gd name="T27" fmla="*/ 8 h 8"/>
                  <a:gd name="T28" fmla="*/ 80 w 231"/>
                  <a:gd name="T29" fmla="*/ 4 h 8"/>
                  <a:gd name="T30" fmla="*/ 104 w 231"/>
                  <a:gd name="T31" fmla="*/ 3 h 8"/>
                  <a:gd name="T32" fmla="*/ 91 w 231"/>
                  <a:gd name="T33" fmla="*/ 3 h 8"/>
                  <a:gd name="T34" fmla="*/ 90 w 231"/>
                  <a:gd name="T35" fmla="*/ 8 h 8"/>
                  <a:gd name="T36" fmla="*/ 102 w 231"/>
                  <a:gd name="T37" fmla="*/ 8 h 8"/>
                  <a:gd name="T38" fmla="*/ 104 w 231"/>
                  <a:gd name="T39" fmla="*/ 3 h 8"/>
                  <a:gd name="T40" fmla="*/ 127 w 231"/>
                  <a:gd name="T41" fmla="*/ 3 h 8"/>
                  <a:gd name="T42" fmla="*/ 114 w 231"/>
                  <a:gd name="T43" fmla="*/ 3 h 8"/>
                  <a:gd name="T44" fmla="*/ 113 w 231"/>
                  <a:gd name="T45" fmla="*/ 8 h 8"/>
                  <a:gd name="T46" fmla="*/ 126 w 231"/>
                  <a:gd name="T47" fmla="*/ 8 h 8"/>
                  <a:gd name="T48" fmla="*/ 127 w 231"/>
                  <a:gd name="T49" fmla="*/ 3 h 8"/>
                  <a:gd name="T50" fmla="*/ 150 w 231"/>
                  <a:gd name="T51" fmla="*/ 3 h 8"/>
                  <a:gd name="T52" fmla="*/ 138 w 231"/>
                  <a:gd name="T53" fmla="*/ 3 h 8"/>
                  <a:gd name="T54" fmla="*/ 136 w 231"/>
                  <a:gd name="T55" fmla="*/ 8 h 8"/>
                  <a:gd name="T56" fmla="*/ 149 w 231"/>
                  <a:gd name="T57" fmla="*/ 8 h 8"/>
                  <a:gd name="T58" fmla="*/ 150 w 231"/>
                  <a:gd name="T59" fmla="*/ 3 h 8"/>
                  <a:gd name="T60" fmla="*/ 173 w 231"/>
                  <a:gd name="T61" fmla="*/ 3 h 8"/>
                  <a:gd name="T62" fmla="*/ 161 w 231"/>
                  <a:gd name="T63" fmla="*/ 3 h 8"/>
                  <a:gd name="T64" fmla="*/ 160 w 231"/>
                  <a:gd name="T65" fmla="*/ 8 h 8"/>
                  <a:gd name="T66" fmla="*/ 172 w 231"/>
                  <a:gd name="T67" fmla="*/ 7 h 8"/>
                  <a:gd name="T68" fmla="*/ 173 w 231"/>
                  <a:gd name="T69" fmla="*/ 3 h 8"/>
                  <a:gd name="T70" fmla="*/ 231 w 231"/>
                  <a:gd name="T71" fmla="*/ 3 h 8"/>
                  <a:gd name="T72" fmla="*/ 183 w 231"/>
                  <a:gd name="T73" fmla="*/ 3 h 8"/>
                  <a:gd name="T74" fmla="*/ 184 w 231"/>
                  <a:gd name="T75" fmla="*/ 3 h 8"/>
                  <a:gd name="T76" fmla="*/ 183 w 231"/>
                  <a:gd name="T77" fmla="*/ 7 h 8"/>
                  <a:gd name="T78" fmla="*/ 195 w 231"/>
                  <a:gd name="T79" fmla="*/ 7 h 8"/>
                  <a:gd name="T80" fmla="*/ 195 w 231"/>
                  <a:gd name="T81" fmla="*/ 7 h 8"/>
                  <a:gd name="T82" fmla="*/ 197 w 231"/>
                  <a:gd name="T83" fmla="*/ 7 h 8"/>
                  <a:gd name="T84" fmla="*/ 230 w 231"/>
                  <a:gd name="T85" fmla="*/ 7 h 8"/>
                  <a:gd name="T86" fmla="*/ 231 w 231"/>
                  <a:gd name="T87" fmla="*/ 3 h 8"/>
                  <a:gd name="T88" fmla="*/ 0 w 231"/>
                  <a:gd name="T89" fmla="*/ 0 h 8"/>
                  <a:gd name="T90" fmla="*/ 0 w 231"/>
                  <a:gd name="T91" fmla="*/ 0 h 8"/>
                  <a:gd name="T92" fmla="*/ 10 w 231"/>
                  <a:gd name="T93" fmla="*/ 7 h 8"/>
                  <a:gd name="T94" fmla="*/ 11 w 231"/>
                  <a:gd name="T95" fmla="*/ 4 h 8"/>
                  <a:gd name="T96" fmla="*/ 0 w 231"/>
                  <a:gd name="T9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8">
                    <a:moveTo>
                      <a:pt x="34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4"/>
                      <a:pt x="34" y="4"/>
                      <a:pt x="34" y="4"/>
                    </a:cubicBezTo>
                    <a:moveTo>
                      <a:pt x="57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80" y="4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4"/>
                      <a:pt x="80" y="4"/>
                      <a:pt x="80" y="4"/>
                    </a:cubicBezTo>
                    <a:moveTo>
                      <a:pt x="104" y="3"/>
                    </a:moveTo>
                    <a:cubicBezTo>
                      <a:pt x="91" y="3"/>
                      <a:pt x="91" y="3"/>
                      <a:pt x="91" y="3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04" y="3"/>
                      <a:pt x="104" y="3"/>
                      <a:pt x="104" y="3"/>
                    </a:cubicBezTo>
                    <a:moveTo>
                      <a:pt x="127" y="3"/>
                    </a:move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3"/>
                      <a:pt x="127" y="3"/>
                      <a:pt x="127" y="3"/>
                    </a:cubicBezTo>
                    <a:moveTo>
                      <a:pt x="150" y="3"/>
                    </a:moveTo>
                    <a:cubicBezTo>
                      <a:pt x="138" y="3"/>
                      <a:pt x="138" y="3"/>
                      <a:pt x="138" y="3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49" y="8"/>
                      <a:pt x="149" y="8"/>
                      <a:pt x="149" y="8"/>
                    </a:cubicBezTo>
                    <a:cubicBezTo>
                      <a:pt x="150" y="3"/>
                      <a:pt x="150" y="3"/>
                      <a:pt x="150" y="3"/>
                    </a:cubicBezTo>
                    <a:moveTo>
                      <a:pt x="173" y="3"/>
                    </a:moveTo>
                    <a:cubicBezTo>
                      <a:pt x="161" y="3"/>
                      <a:pt x="161" y="3"/>
                      <a:pt x="161" y="3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73" y="3"/>
                      <a:pt x="173" y="3"/>
                      <a:pt x="173" y="3"/>
                    </a:cubicBezTo>
                    <a:moveTo>
                      <a:pt x="231" y="3"/>
                    </a:moveTo>
                    <a:cubicBezTo>
                      <a:pt x="183" y="3"/>
                      <a:pt x="183" y="3"/>
                      <a:pt x="183" y="3"/>
                    </a:cubicBezTo>
                    <a:cubicBezTo>
                      <a:pt x="184" y="3"/>
                      <a:pt x="184" y="3"/>
                      <a:pt x="184" y="3"/>
                    </a:cubicBezTo>
                    <a:cubicBezTo>
                      <a:pt x="183" y="7"/>
                      <a:pt x="183" y="7"/>
                      <a:pt x="183" y="7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97" y="7"/>
                      <a:pt x="197" y="7"/>
                      <a:pt x="197" y="7"/>
                    </a:cubicBezTo>
                    <a:cubicBezTo>
                      <a:pt x="230" y="7"/>
                      <a:pt x="230" y="7"/>
                      <a:pt x="230" y="7"/>
                    </a:cubicBezTo>
                    <a:cubicBezTo>
                      <a:pt x="231" y="3"/>
                      <a:pt x="231" y="3"/>
                      <a:pt x="231" y="3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6" y="6"/>
                      <a:pt x="10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0" name="íšļiḓé">
                <a:extLst>
                  <a:ext uri="{FF2B5EF4-FFF2-40B4-BE49-F238E27FC236}">
                    <a16:creationId xmlns:a16="http://schemas.microsoft.com/office/drawing/2014/main" id="{8CDE909C-72CC-4C82-9703-F348902505DF}"/>
                  </a:ext>
                </a:extLst>
              </p:cNvPr>
              <p:cNvSpPr/>
              <p:nvPr/>
            </p:nvSpPr>
            <p:spPr bwMode="auto">
              <a:xfrm>
                <a:off x="6208713" y="3233738"/>
                <a:ext cx="6350" cy="1588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1" name="i$1îḋé">
                <a:extLst>
                  <a:ext uri="{FF2B5EF4-FFF2-40B4-BE49-F238E27FC236}">
                    <a16:creationId xmlns:a16="http://schemas.microsoft.com/office/drawing/2014/main" id="{9C11BB99-23BC-4F9D-9843-E74D98745BD5}"/>
                  </a:ext>
                </a:extLst>
              </p:cNvPr>
              <p:cNvSpPr/>
              <p:nvPr/>
            </p:nvSpPr>
            <p:spPr bwMode="auto">
              <a:xfrm>
                <a:off x="6242051" y="3246438"/>
                <a:ext cx="31750" cy="11113"/>
              </a:xfrm>
              <a:custGeom>
                <a:avLst/>
                <a:gdLst>
                  <a:gd name="T0" fmla="*/ 1 w 12"/>
                  <a:gd name="T1" fmla="*/ 0 h 4"/>
                  <a:gd name="T2" fmla="*/ 0 w 12"/>
                  <a:gd name="T3" fmla="*/ 3 h 4"/>
                  <a:gd name="T4" fmla="*/ 7 w 12"/>
                  <a:gd name="T5" fmla="*/ 4 h 4"/>
                  <a:gd name="T6" fmla="*/ 7 w 12"/>
                  <a:gd name="T7" fmla="*/ 4 h 4"/>
                  <a:gd name="T8" fmla="*/ 10 w 12"/>
                  <a:gd name="T9" fmla="*/ 4 h 4"/>
                  <a:gd name="T10" fmla="*/ 12 w 12"/>
                  <a:gd name="T11" fmla="*/ 0 h 4"/>
                  <a:gd name="T12" fmla="*/ 4 w 12"/>
                  <a:gd name="T13" fmla="*/ 0 h 4"/>
                  <a:gd name="T14" fmla="*/ 4 w 12"/>
                  <a:gd name="T15" fmla="*/ 0 h 4"/>
                  <a:gd name="T16" fmla="*/ 1 w 1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4"/>
                      <a:pt x="5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işḷîḋê">
                <a:extLst>
                  <a:ext uri="{FF2B5EF4-FFF2-40B4-BE49-F238E27FC236}">
                    <a16:creationId xmlns:a16="http://schemas.microsoft.com/office/drawing/2014/main" id="{B44986D0-4C26-456D-A01A-BABB414A8BC0}"/>
                  </a:ext>
                </a:extLst>
              </p:cNvPr>
              <p:cNvSpPr/>
              <p:nvPr/>
            </p:nvSpPr>
            <p:spPr bwMode="auto">
              <a:xfrm>
                <a:off x="6303963" y="3246438"/>
                <a:ext cx="33338" cy="11113"/>
              </a:xfrm>
              <a:custGeom>
                <a:avLst/>
                <a:gdLst>
                  <a:gd name="T0" fmla="*/ 21 w 21"/>
                  <a:gd name="T1" fmla="*/ 0 h 7"/>
                  <a:gd name="T2" fmla="*/ 2 w 21"/>
                  <a:gd name="T3" fmla="*/ 0 h 7"/>
                  <a:gd name="T4" fmla="*/ 0 w 21"/>
                  <a:gd name="T5" fmla="*/ 7 h 7"/>
                  <a:gd name="T6" fmla="*/ 18 w 21"/>
                  <a:gd name="T7" fmla="*/ 7 h 7"/>
                  <a:gd name="T8" fmla="*/ 21 w 2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8" y="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3" name="iṡļiďe">
                <a:extLst>
                  <a:ext uri="{FF2B5EF4-FFF2-40B4-BE49-F238E27FC236}">
                    <a16:creationId xmlns:a16="http://schemas.microsoft.com/office/drawing/2014/main" id="{22C95F28-3867-4516-9B6A-BCCD1D412682}"/>
                  </a:ext>
                </a:extLst>
              </p:cNvPr>
              <p:cNvSpPr/>
              <p:nvPr/>
            </p:nvSpPr>
            <p:spPr bwMode="auto">
              <a:xfrm>
                <a:off x="6303963" y="3246438"/>
                <a:ext cx="33338" cy="11113"/>
              </a:xfrm>
              <a:custGeom>
                <a:avLst/>
                <a:gdLst>
                  <a:gd name="T0" fmla="*/ 21 w 21"/>
                  <a:gd name="T1" fmla="*/ 0 h 7"/>
                  <a:gd name="T2" fmla="*/ 2 w 21"/>
                  <a:gd name="T3" fmla="*/ 0 h 7"/>
                  <a:gd name="T4" fmla="*/ 0 w 21"/>
                  <a:gd name="T5" fmla="*/ 7 h 7"/>
                  <a:gd name="T6" fmla="*/ 18 w 21"/>
                  <a:gd name="T7" fmla="*/ 7 h 7"/>
                  <a:gd name="T8" fmla="*/ 21 w 2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8" y="7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4" name="îṩlíḍê">
                <a:extLst>
                  <a:ext uri="{FF2B5EF4-FFF2-40B4-BE49-F238E27FC236}">
                    <a16:creationId xmlns:a16="http://schemas.microsoft.com/office/drawing/2014/main" id="{2B5919B5-30EE-474A-9575-CC9B13DFC9DB}"/>
                  </a:ext>
                </a:extLst>
              </p:cNvPr>
              <p:cNvSpPr/>
              <p:nvPr/>
            </p:nvSpPr>
            <p:spPr bwMode="auto">
              <a:xfrm>
                <a:off x="6367463" y="3246438"/>
                <a:ext cx="31750" cy="11113"/>
              </a:xfrm>
              <a:custGeom>
                <a:avLst/>
                <a:gdLst>
                  <a:gd name="T0" fmla="*/ 20 w 20"/>
                  <a:gd name="T1" fmla="*/ 0 h 7"/>
                  <a:gd name="T2" fmla="*/ 2 w 20"/>
                  <a:gd name="T3" fmla="*/ 0 h 7"/>
                  <a:gd name="T4" fmla="*/ 0 w 20"/>
                  <a:gd name="T5" fmla="*/ 7 h 7"/>
                  <a:gd name="T6" fmla="*/ 19 w 20"/>
                  <a:gd name="T7" fmla="*/ 7 h 7"/>
                  <a:gd name="T8" fmla="*/ 20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9" y="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5" name="íśliďê">
                <a:extLst>
                  <a:ext uri="{FF2B5EF4-FFF2-40B4-BE49-F238E27FC236}">
                    <a16:creationId xmlns:a16="http://schemas.microsoft.com/office/drawing/2014/main" id="{3A3A9300-014A-4E4C-9E7A-48CF0A3D1A36}"/>
                  </a:ext>
                </a:extLst>
              </p:cNvPr>
              <p:cNvSpPr/>
              <p:nvPr/>
            </p:nvSpPr>
            <p:spPr bwMode="auto">
              <a:xfrm>
                <a:off x="6367463" y="3246438"/>
                <a:ext cx="31750" cy="11113"/>
              </a:xfrm>
              <a:custGeom>
                <a:avLst/>
                <a:gdLst>
                  <a:gd name="T0" fmla="*/ 20 w 20"/>
                  <a:gd name="T1" fmla="*/ 0 h 7"/>
                  <a:gd name="T2" fmla="*/ 2 w 20"/>
                  <a:gd name="T3" fmla="*/ 0 h 7"/>
                  <a:gd name="T4" fmla="*/ 0 w 20"/>
                  <a:gd name="T5" fmla="*/ 7 h 7"/>
                  <a:gd name="T6" fmla="*/ 19 w 20"/>
                  <a:gd name="T7" fmla="*/ 7 h 7"/>
                  <a:gd name="T8" fmla="*/ 20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9" y="7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íṡ1ïḑè">
                <a:extLst>
                  <a:ext uri="{FF2B5EF4-FFF2-40B4-BE49-F238E27FC236}">
                    <a16:creationId xmlns:a16="http://schemas.microsoft.com/office/drawing/2014/main" id="{D5CC8C50-760C-4E0A-9B4A-EA0B786C79CD}"/>
                  </a:ext>
                </a:extLst>
              </p:cNvPr>
              <p:cNvSpPr/>
              <p:nvPr/>
            </p:nvSpPr>
            <p:spPr bwMode="auto">
              <a:xfrm>
                <a:off x="6429376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1 h 8"/>
                  <a:gd name="T4" fmla="*/ 0 w 21"/>
                  <a:gd name="T5" fmla="*/ 8 h 8"/>
                  <a:gd name="T6" fmla="*/ 19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1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7" name="iṧḷiḋe">
                <a:extLst>
                  <a:ext uri="{FF2B5EF4-FFF2-40B4-BE49-F238E27FC236}">
                    <a16:creationId xmlns:a16="http://schemas.microsoft.com/office/drawing/2014/main" id="{C16E812F-8102-48A5-9ADF-01550B0A9AFA}"/>
                  </a:ext>
                </a:extLst>
              </p:cNvPr>
              <p:cNvSpPr/>
              <p:nvPr/>
            </p:nvSpPr>
            <p:spPr bwMode="auto">
              <a:xfrm>
                <a:off x="6429376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1 h 8"/>
                  <a:gd name="T4" fmla="*/ 0 w 21"/>
                  <a:gd name="T5" fmla="*/ 8 h 8"/>
                  <a:gd name="T6" fmla="*/ 19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1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8" name="ïṥ1îďê">
                <a:extLst>
                  <a:ext uri="{FF2B5EF4-FFF2-40B4-BE49-F238E27FC236}">
                    <a16:creationId xmlns:a16="http://schemas.microsoft.com/office/drawing/2014/main" id="{ADF5F630-DE8B-4544-9158-4838CE0BC191}"/>
                  </a:ext>
                </a:extLst>
              </p:cNvPr>
              <p:cNvSpPr/>
              <p:nvPr/>
            </p:nvSpPr>
            <p:spPr bwMode="auto">
              <a:xfrm>
                <a:off x="6492876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3 w 20"/>
                  <a:gd name="T3" fmla="*/ 0 h 8"/>
                  <a:gd name="T4" fmla="*/ 0 w 20"/>
                  <a:gd name="T5" fmla="*/ 8 h 8"/>
                  <a:gd name="T6" fmla="*/ 19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9" name="ï$ḻîḍè">
                <a:extLst>
                  <a:ext uri="{FF2B5EF4-FFF2-40B4-BE49-F238E27FC236}">
                    <a16:creationId xmlns:a16="http://schemas.microsoft.com/office/drawing/2014/main" id="{AE737C2F-7834-4E38-90E1-0DB0571294FF}"/>
                  </a:ext>
                </a:extLst>
              </p:cNvPr>
              <p:cNvSpPr/>
              <p:nvPr/>
            </p:nvSpPr>
            <p:spPr bwMode="auto">
              <a:xfrm>
                <a:off x="6492876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3 w 20"/>
                  <a:gd name="T3" fmla="*/ 0 h 8"/>
                  <a:gd name="T4" fmla="*/ 0 w 20"/>
                  <a:gd name="T5" fmla="*/ 8 h 8"/>
                  <a:gd name="T6" fmla="*/ 19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0" name="íṧḷiḋe">
                <a:extLst>
                  <a:ext uri="{FF2B5EF4-FFF2-40B4-BE49-F238E27FC236}">
                    <a16:creationId xmlns:a16="http://schemas.microsoft.com/office/drawing/2014/main" id="{F97FD797-861A-4376-94DE-A8F9FFDD24F2}"/>
                  </a:ext>
                </a:extLst>
              </p:cNvPr>
              <p:cNvSpPr/>
              <p:nvPr/>
            </p:nvSpPr>
            <p:spPr bwMode="auto">
              <a:xfrm>
                <a:off x="6557963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0 h 8"/>
                  <a:gd name="T4" fmla="*/ 0 w 21"/>
                  <a:gd name="T5" fmla="*/ 8 h 8"/>
                  <a:gd name="T6" fmla="*/ 17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17" y="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1" name="ís1ïdê">
                <a:extLst>
                  <a:ext uri="{FF2B5EF4-FFF2-40B4-BE49-F238E27FC236}">
                    <a16:creationId xmlns:a16="http://schemas.microsoft.com/office/drawing/2014/main" id="{B6D83D19-CF75-44E0-BC21-22E5E7EF8A9A}"/>
                  </a:ext>
                </a:extLst>
              </p:cNvPr>
              <p:cNvSpPr/>
              <p:nvPr/>
            </p:nvSpPr>
            <p:spPr bwMode="auto">
              <a:xfrm>
                <a:off x="6557963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0 h 8"/>
                  <a:gd name="T4" fmla="*/ 0 w 21"/>
                  <a:gd name="T5" fmla="*/ 8 h 8"/>
                  <a:gd name="T6" fmla="*/ 17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17" y="8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2" name="ï$ḷíďe">
                <a:extLst>
                  <a:ext uri="{FF2B5EF4-FFF2-40B4-BE49-F238E27FC236}">
                    <a16:creationId xmlns:a16="http://schemas.microsoft.com/office/drawing/2014/main" id="{6A163C92-7075-4E72-86BA-5AADBC6D82D9}"/>
                  </a:ext>
                </a:extLst>
              </p:cNvPr>
              <p:cNvSpPr/>
              <p:nvPr/>
            </p:nvSpPr>
            <p:spPr bwMode="auto">
              <a:xfrm>
                <a:off x="6621463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1 w 20"/>
                  <a:gd name="T3" fmla="*/ 0 h 8"/>
                  <a:gd name="T4" fmla="*/ 0 w 20"/>
                  <a:gd name="T5" fmla="*/ 8 h 8"/>
                  <a:gd name="T6" fmla="*/ 18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1" y="0"/>
                    </a:lnTo>
                    <a:lnTo>
                      <a:pt x="0" y="8"/>
                    </a:lnTo>
                    <a:lnTo>
                      <a:pt x="18" y="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3" name="íṥliḑê">
                <a:extLst>
                  <a:ext uri="{FF2B5EF4-FFF2-40B4-BE49-F238E27FC236}">
                    <a16:creationId xmlns:a16="http://schemas.microsoft.com/office/drawing/2014/main" id="{7941726A-E5D9-4210-A968-3B893A294183}"/>
                  </a:ext>
                </a:extLst>
              </p:cNvPr>
              <p:cNvSpPr/>
              <p:nvPr/>
            </p:nvSpPr>
            <p:spPr bwMode="auto">
              <a:xfrm>
                <a:off x="6621463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1 w 20"/>
                  <a:gd name="T3" fmla="*/ 0 h 8"/>
                  <a:gd name="T4" fmla="*/ 0 w 20"/>
                  <a:gd name="T5" fmla="*/ 8 h 8"/>
                  <a:gd name="T6" fmla="*/ 18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1" y="0"/>
                    </a:lnTo>
                    <a:lnTo>
                      <a:pt x="0" y="8"/>
                    </a:lnTo>
                    <a:lnTo>
                      <a:pt x="18" y="8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4" name="ïŝľídé">
                <a:extLst>
                  <a:ext uri="{FF2B5EF4-FFF2-40B4-BE49-F238E27FC236}">
                    <a16:creationId xmlns:a16="http://schemas.microsoft.com/office/drawing/2014/main" id="{53177B04-82A6-4A24-9ABC-F58890A811F9}"/>
                  </a:ext>
                </a:extLst>
              </p:cNvPr>
              <p:cNvSpPr/>
              <p:nvPr/>
            </p:nvSpPr>
            <p:spPr bwMode="auto">
              <a:xfrm>
                <a:off x="6683376" y="3244850"/>
                <a:ext cx="33338" cy="9525"/>
              </a:xfrm>
              <a:custGeom>
                <a:avLst/>
                <a:gdLst>
                  <a:gd name="T0" fmla="*/ 19 w 21"/>
                  <a:gd name="T1" fmla="*/ 0 h 6"/>
                  <a:gd name="T2" fmla="*/ 2 w 21"/>
                  <a:gd name="T3" fmla="*/ 0 h 6"/>
                  <a:gd name="T4" fmla="*/ 0 w 21"/>
                  <a:gd name="T5" fmla="*/ 6 h 6"/>
                  <a:gd name="T6" fmla="*/ 19 w 21"/>
                  <a:gd name="T7" fmla="*/ 6 h 6"/>
                  <a:gd name="T8" fmla="*/ 21 w 21"/>
                  <a:gd name="T9" fmla="*/ 0 h 6"/>
                  <a:gd name="T10" fmla="*/ 19 w 2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6">
                    <a:moveTo>
                      <a:pt x="19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1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5" name="ïšḻïḑê">
                <a:extLst>
                  <a:ext uri="{FF2B5EF4-FFF2-40B4-BE49-F238E27FC236}">
                    <a16:creationId xmlns:a16="http://schemas.microsoft.com/office/drawing/2014/main" id="{EA6A8D02-13BF-49F8-8181-8F793BF6ECA6}"/>
                  </a:ext>
                </a:extLst>
              </p:cNvPr>
              <p:cNvSpPr/>
              <p:nvPr/>
            </p:nvSpPr>
            <p:spPr bwMode="auto">
              <a:xfrm>
                <a:off x="6683376" y="3244850"/>
                <a:ext cx="33338" cy="9525"/>
              </a:xfrm>
              <a:custGeom>
                <a:avLst/>
                <a:gdLst>
                  <a:gd name="T0" fmla="*/ 19 w 21"/>
                  <a:gd name="T1" fmla="*/ 0 h 6"/>
                  <a:gd name="T2" fmla="*/ 2 w 21"/>
                  <a:gd name="T3" fmla="*/ 0 h 6"/>
                  <a:gd name="T4" fmla="*/ 0 w 21"/>
                  <a:gd name="T5" fmla="*/ 6 h 6"/>
                  <a:gd name="T6" fmla="*/ 19 w 21"/>
                  <a:gd name="T7" fmla="*/ 6 h 6"/>
                  <a:gd name="T8" fmla="*/ 21 w 21"/>
                  <a:gd name="T9" fmla="*/ 0 h 6"/>
                  <a:gd name="T10" fmla="*/ 19 w 2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6">
                    <a:moveTo>
                      <a:pt x="19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1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6" name="íSľîḓe">
                <a:extLst>
                  <a:ext uri="{FF2B5EF4-FFF2-40B4-BE49-F238E27FC236}">
                    <a16:creationId xmlns:a16="http://schemas.microsoft.com/office/drawing/2014/main" id="{15AFF34C-0A29-4DD3-9413-D9A97B499A8C}"/>
                  </a:ext>
                </a:extLst>
              </p:cNvPr>
              <p:cNvSpPr/>
              <p:nvPr/>
            </p:nvSpPr>
            <p:spPr bwMode="auto">
              <a:xfrm>
                <a:off x="6745288" y="3254375"/>
                <a:ext cx="6350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7" name="işľiďé">
                <a:extLst>
                  <a:ext uri="{FF2B5EF4-FFF2-40B4-BE49-F238E27FC236}">
                    <a16:creationId xmlns:a16="http://schemas.microsoft.com/office/drawing/2014/main" id="{2754E861-E59A-4269-AEF1-48AE9401E5A6}"/>
                  </a:ext>
                </a:extLst>
              </p:cNvPr>
              <p:cNvSpPr/>
              <p:nvPr/>
            </p:nvSpPr>
            <p:spPr bwMode="auto">
              <a:xfrm>
                <a:off x="6745288" y="3254375"/>
                <a:ext cx="6350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8" name="iṣlïḋê">
                <a:extLst>
                  <a:ext uri="{FF2B5EF4-FFF2-40B4-BE49-F238E27FC236}">
                    <a16:creationId xmlns:a16="http://schemas.microsoft.com/office/drawing/2014/main" id="{03A42DA8-AF9B-4073-BD3A-310B4D0E99C4}"/>
                  </a:ext>
                </a:extLst>
              </p:cNvPr>
              <p:cNvSpPr/>
              <p:nvPr/>
            </p:nvSpPr>
            <p:spPr bwMode="auto">
              <a:xfrm>
                <a:off x="7034213" y="3235325"/>
                <a:ext cx="1112838" cy="19050"/>
              </a:xfrm>
              <a:custGeom>
                <a:avLst/>
                <a:gdLst>
                  <a:gd name="T0" fmla="*/ 408 w 408"/>
                  <a:gd name="T1" fmla="*/ 0 h 7"/>
                  <a:gd name="T2" fmla="*/ 0 w 408"/>
                  <a:gd name="T3" fmla="*/ 2 h 7"/>
                  <a:gd name="T4" fmla="*/ 2 w 408"/>
                  <a:gd name="T5" fmla="*/ 7 h 7"/>
                  <a:gd name="T6" fmla="*/ 406 w 408"/>
                  <a:gd name="T7" fmla="*/ 4 h 7"/>
                  <a:gd name="T8" fmla="*/ 408 w 40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7">
                    <a:moveTo>
                      <a:pt x="408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5"/>
                      <a:pt x="2" y="7"/>
                    </a:cubicBezTo>
                    <a:cubicBezTo>
                      <a:pt x="406" y="4"/>
                      <a:pt x="406" y="4"/>
                      <a:pt x="406" y="4"/>
                    </a:cubicBezTo>
                    <a:cubicBezTo>
                      <a:pt x="407" y="3"/>
                      <a:pt x="407" y="1"/>
                      <a:pt x="408" y="0"/>
                    </a:cubicBezTo>
                  </a:path>
                </a:pathLst>
              </a:custGeom>
              <a:solidFill>
                <a:srgbClr val="212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9" name="is1ïḍé">
                <a:extLst>
                  <a:ext uri="{FF2B5EF4-FFF2-40B4-BE49-F238E27FC236}">
                    <a16:creationId xmlns:a16="http://schemas.microsoft.com/office/drawing/2014/main" id="{3ECAA339-2477-4861-81CB-EE55BC3EC5BE}"/>
                  </a:ext>
                </a:extLst>
              </p:cNvPr>
              <p:cNvSpPr/>
              <p:nvPr/>
            </p:nvSpPr>
            <p:spPr bwMode="auto">
              <a:xfrm>
                <a:off x="5735638" y="2411413"/>
                <a:ext cx="3760788" cy="835025"/>
              </a:xfrm>
              <a:custGeom>
                <a:avLst/>
                <a:gdLst>
                  <a:gd name="T0" fmla="*/ 1367 w 1380"/>
                  <a:gd name="T1" fmla="*/ 0 h 314"/>
                  <a:gd name="T2" fmla="*/ 14 w 1380"/>
                  <a:gd name="T3" fmla="*/ 8 h 314"/>
                  <a:gd name="T4" fmla="*/ 5 w 1380"/>
                  <a:gd name="T5" fmla="*/ 25 h 314"/>
                  <a:gd name="T6" fmla="*/ 150 w 1380"/>
                  <a:gd name="T7" fmla="*/ 274 h 314"/>
                  <a:gd name="T8" fmla="*/ 151 w 1380"/>
                  <a:gd name="T9" fmla="*/ 274 h 314"/>
                  <a:gd name="T10" fmla="*/ 151 w 1380"/>
                  <a:gd name="T11" fmla="*/ 274 h 314"/>
                  <a:gd name="T12" fmla="*/ 171 w 1380"/>
                  <a:gd name="T13" fmla="*/ 305 h 314"/>
                  <a:gd name="T14" fmla="*/ 190 w 1380"/>
                  <a:gd name="T15" fmla="*/ 314 h 314"/>
                  <a:gd name="T16" fmla="*/ 1175 w 1380"/>
                  <a:gd name="T17" fmla="*/ 308 h 314"/>
                  <a:gd name="T18" fmla="*/ 1194 w 1380"/>
                  <a:gd name="T19" fmla="*/ 299 h 314"/>
                  <a:gd name="T20" fmla="*/ 1214 w 1380"/>
                  <a:gd name="T21" fmla="*/ 268 h 314"/>
                  <a:gd name="T22" fmla="*/ 1214 w 1380"/>
                  <a:gd name="T23" fmla="*/ 268 h 314"/>
                  <a:gd name="T24" fmla="*/ 1214 w 1380"/>
                  <a:gd name="T25" fmla="*/ 267 h 314"/>
                  <a:gd name="T26" fmla="*/ 1374 w 1380"/>
                  <a:gd name="T27" fmla="*/ 17 h 314"/>
                  <a:gd name="T28" fmla="*/ 1367 w 1380"/>
                  <a:gd name="T2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80" h="314">
                    <a:moveTo>
                      <a:pt x="136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3" y="9"/>
                      <a:pt x="0" y="16"/>
                      <a:pt x="5" y="25"/>
                    </a:cubicBezTo>
                    <a:cubicBezTo>
                      <a:pt x="150" y="274"/>
                      <a:pt x="150" y="274"/>
                      <a:pt x="150" y="274"/>
                    </a:cubicBezTo>
                    <a:cubicBezTo>
                      <a:pt x="151" y="274"/>
                      <a:pt x="151" y="274"/>
                      <a:pt x="151" y="274"/>
                    </a:cubicBezTo>
                    <a:cubicBezTo>
                      <a:pt x="151" y="274"/>
                      <a:pt x="151" y="274"/>
                      <a:pt x="151" y="274"/>
                    </a:cubicBezTo>
                    <a:cubicBezTo>
                      <a:pt x="171" y="305"/>
                      <a:pt x="171" y="305"/>
                      <a:pt x="171" y="305"/>
                    </a:cubicBezTo>
                    <a:cubicBezTo>
                      <a:pt x="174" y="310"/>
                      <a:pt x="182" y="314"/>
                      <a:pt x="190" y="314"/>
                    </a:cubicBezTo>
                    <a:cubicBezTo>
                      <a:pt x="1175" y="308"/>
                      <a:pt x="1175" y="308"/>
                      <a:pt x="1175" y="308"/>
                    </a:cubicBezTo>
                    <a:cubicBezTo>
                      <a:pt x="1182" y="308"/>
                      <a:pt x="1191" y="304"/>
                      <a:pt x="1194" y="299"/>
                    </a:cubicBezTo>
                    <a:cubicBezTo>
                      <a:pt x="1214" y="268"/>
                      <a:pt x="1214" y="268"/>
                      <a:pt x="1214" y="268"/>
                    </a:cubicBezTo>
                    <a:cubicBezTo>
                      <a:pt x="1214" y="268"/>
                      <a:pt x="1214" y="268"/>
                      <a:pt x="1214" y="268"/>
                    </a:cubicBezTo>
                    <a:cubicBezTo>
                      <a:pt x="1214" y="267"/>
                      <a:pt x="1214" y="267"/>
                      <a:pt x="1214" y="267"/>
                    </a:cubicBezTo>
                    <a:cubicBezTo>
                      <a:pt x="1374" y="17"/>
                      <a:pt x="1374" y="17"/>
                      <a:pt x="1374" y="17"/>
                    </a:cubicBezTo>
                    <a:cubicBezTo>
                      <a:pt x="1380" y="8"/>
                      <a:pt x="1377" y="0"/>
                      <a:pt x="1367" y="0"/>
                    </a:cubicBezTo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0" name="îš1íďè">
                <a:extLst>
                  <a:ext uri="{FF2B5EF4-FFF2-40B4-BE49-F238E27FC236}">
                    <a16:creationId xmlns:a16="http://schemas.microsoft.com/office/drawing/2014/main" id="{BDD12419-E81C-4F61-A08B-169ED89AFD8D}"/>
                  </a:ext>
                </a:extLst>
              </p:cNvPr>
              <p:cNvSpPr/>
              <p:nvPr/>
            </p:nvSpPr>
            <p:spPr bwMode="auto">
              <a:xfrm>
                <a:off x="5800725" y="2462213"/>
                <a:ext cx="3611563" cy="720725"/>
              </a:xfrm>
              <a:custGeom>
                <a:avLst/>
                <a:gdLst>
                  <a:gd name="T0" fmla="*/ 0 w 1325"/>
                  <a:gd name="T1" fmla="*/ 8 h 271"/>
                  <a:gd name="T2" fmla="*/ 160 w 1325"/>
                  <a:gd name="T3" fmla="*/ 271 h 271"/>
                  <a:gd name="T4" fmla="*/ 1156 w 1325"/>
                  <a:gd name="T5" fmla="*/ 265 h 271"/>
                  <a:gd name="T6" fmla="*/ 1324 w 1325"/>
                  <a:gd name="T7" fmla="*/ 1 h 271"/>
                  <a:gd name="T8" fmla="*/ 0 w 1325"/>
                  <a:gd name="T9" fmla="*/ 8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5" h="271">
                    <a:moveTo>
                      <a:pt x="0" y="8"/>
                    </a:moveTo>
                    <a:cubicBezTo>
                      <a:pt x="160" y="271"/>
                      <a:pt x="160" y="271"/>
                      <a:pt x="160" y="271"/>
                    </a:cubicBezTo>
                    <a:cubicBezTo>
                      <a:pt x="1156" y="265"/>
                      <a:pt x="1156" y="265"/>
                      <a:pt x="1156" y="265"/>
                    </a:cubicBezTo>
                    <a:cubicBezTo>
                      <a:pt x="1324" y="1"/>
                      <a:pt x="1324" y="1"/>
                      <a:pt x="1324" y="1"/>
                    </a:cubicBezTo>
                    <a:cubicBezTo>
                      <a:pt x="1325" y="0"/>
                      <a:pt x="0" y="8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1" name="ïşļïḓê">
                <a:extLst>
                  <a:ext uri="{FF2B5EF4-FFF2-40B4-BE49-F238E27FC236}">
                    <a16:creationId xmlns:a16="http://schemas.microsoft.com/office/drawing/2014/main" id="{DCA88DA2-1216-4127-83B9-01C0AB251E52}"/>
                  </a:ext>
                </a:extLst>
              </p:cNvPr>
              <p:cNvSpPr/>
              <p:nvPr/>
            </p:nvSpPr>
            <p:spPr bwMode="auto">
              <a:xfrm>
                <a:off x="5789613" y="2462213"/>
                <a:ext cx="3622675" cy="733425"/>
              </a:xfrm>
              <a:custGeom>
                <a:avLst/>
                <a:gdLst>
                  <a:gd name="T0" fmla="*/ 0 w 2282"/>
                  <a:gd name="T1" fmla="*/ 11 h 462"/>
                  <a:gd name="T2" fmla="*/ 273 w 2282"/>
                  <a:gd name="T3" fmla="*/ 462 h 462"/>
                  <a:gd name="T4" fmla="*/ 1997 w 2282"/>
                  <a:gd name="T5" fmla="*/ 444 h 462"/>
                  <a:gd name="T6" fmla="*/ 2282 w 2282"/>
                  <a:gd name="T7" fmla="*/ 0 h 462"/>
                  <a:gd name="T8" fmla="*/ 0 w 2282"/>
                  <a:gd name="T9" fmla="*/ 1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2" h="462">
                    <a:moveTo>
                      <a:pt x="0" y="11"/>
                    </a:moveTo>
                    <a:lnTo>
                      <a:pt x="273" y="462"/>
                    </a:lnTo>
                    <a:lnTo>
                      <a:pt x="1997" y="444"/>
                    </a:lnTo>
                    <a:lnTo>
                      <a:pt x="2282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2" name="îṣḻiḋé">
                <a:extLst>
                  <a:ext uri="{FF2B5EF4-FFF2-40B4-BE49-F238E27FC236}">
                    <a16:creationId xmlns:a16="http://schemas.microsoft.com/office/drawing/2014/main" id="{2DC266F8-A4F1-4E63-9FC7-B81AB36C98B4}"/>
                  </a:ext>
                </a:extLst>
              </p:cNvPr>
              <p:cNvSpPr/>
              <p:nvPr/>
            </p:nvSpPr>
            <p:spPr bwMode="auto">
              <a:xfrm>
                <a:off x="5789613" y="2462213"/>
                <a:ext cx="3622675" cy="733425"/>
              </a:xfrm>
              <a:custGeom>
                <a:avLst/>
                <a:gdLst>
                  <a:gd name="T0" fmla="*/ 0 w 2282"/>
                  <a:gd name="T1" fmla="*/ 11 h 462"/>
                  <a:gd name="T2" fmla="*/ 273 w 2282"/>
                  <a:gd name="T3" fmla="*/ 462 h 462"/>
                  <a:gd name="T4" fmla="*/ 1997 w 2282"/>
                  <a:gd name="T5" fmla="*/ 444 h 462"/>
                  <a:gd name="T6" fmla="*/ 2282 w 2282"/>
                  <a:gd name="T7" fmla="*/ 0 h 462"/>
                  <a:gd name="T8" fmla="*/ 0 w 2282"/>
                  <a:gd name="T9" fmla="*/ 1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2" h="462">
                    <a:moveTo>
                      <a:pt x="0" y="11"/>
                    </a:moveTo>
                    <a:lnTo>
                      <a:pt x="273" y="462"/>
                    </a:lnTo>
                    <a:lnTo>
                      <a:pt x="1997" y="444"/>
                    </a:lnTo>
                    <a:lnTo>
                      <a:pt x="2282" y="0"/>
                    </a:lnTo>
                    <a:lnTo>
                      <a:pt x="0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3" name="íṣḷîḍé">
                <a:extLst>
                  <a:ext uri="{FF2B5EF4-FFF2-40B4-BE49-F238E27FC236}">
                    <a16:creationId xmlns:a16="http://schemas.microsoft.com/office/drawing/2014/main" id="{85B33D7A-3B99-4F90-8599-C93BCEFAE4D2}"/>
                  </a:ext>
                </a:extLst>
              </p:cNvPr>
              <p:cNvSpPr/>
              <p:nvPr/>
            </p:nvSpPr>
            <p:spPr bwMode="auto">
              <a:xfrm>
                <a:off x="5789613" y="2479675"/>
                <a:ext cx="1825625" cy="715963"/>
              </a:xfrm>
              <a:custGeom>
                <a:avLst/>
                <a:gdLst>
                  <a:gd name="T0" fmla="*/ 0 w 1150"/>
                  <a:gd name="T1" fmla="*/ 0 h 451"/>
                  <a:gd name="T2" fmla="*/ 273 w 1150"/>
                  <a:gd name="T3" fmla="*/ 451 h 451"/>
                  <a:gd name="T4" fmla="*/ 1150 w 1150"/>
                  <a:gd name="T5" fmla="*/ 438 h 451"/>
                  <a:gd name="T6" fmla="*/ 0 w 1150"/>
                  <a:gd name="T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0" h="451">
                    <a:moveTo>
                      <a:pt x="0" y="0"/>
                    </a:moveTo>
                    <a:lnTo>
                      <a:pt x="273" y="451"/>
                    </a:lnTo>
                    <a:lnTo>
                      <a:pt x="1150" y="4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4" name="íSḷiḑé">
                <a:extLst>
                  <a:ext uri="{FF2B5EF4-FFF2-40B4-BE49-F238E27FC236}">
                    <a16:creationId xmlns:a16="http://schemas.microsoft.com/office/drawing/2014/main" id="{11096090-1F3D-4DEA-A990-FA5CDBA89D36}"/>
                  </a:ext>
                </a:extLst>
              </p:cNvPr>
              <p:cNvSpPr/>
              <p:nvPr/>
            </p:nvSpPr>
            <p:spPr bwMode="auto">
              <a:xfrm>
                <a:off x="5789613" y="2479675"/>
                <a:ext cx="1825625" cy="715963"/>
              </a:xfrm>
              <a:custGeom>
                <a:avLst/>
                <a:gdLst>
                  <a:gd name="T0" fmla="*/ 0 w 1150"/>
                  <a:gd name="T1" fmla="*/ 0 h 451"/>
                  <a:gd name="T2" fmla="*/ 273 w 1150"/>
                  <a:gd name="T3" fmla="*/ 451 h 451"/>
                  <a:gd name="T4" fmla="*/ 1150 w 1150"/>
                  <a:gd name="T5" fmla="*/ 438 h 451"/>
                  <a:gd name="T6" fmla="*/ 0 w 1150"/>
                  <a:gd name="T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0" h="451">
                    <a:moveTo>
                      <a:pt x="0" y="0"/>
                    </a:moveTo>
                    <a:lnTo>
                      <a:pt x="273" y="451"/>
                    </a:lnTo>
                    <a:lnTo>
                      <a:pt x="1150" y="4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5" name="îṥḷïdê">
                <a:extLst>
                  <a:ext uri="{FF2B5EF4-FFF2-40B4-BE49-F238E27FC236}">
                    <a16:creationId xmlns:a16="http://schemas.microsoft.com/office/drawing/2014/main" id="{E6F48BEF-8128-466F-85C3-708EEB6DEE2D}"/>
                  </a:ext>
                </a:extLst>
              </p:cNvPr>
              <p:cNvSpPr/>
              <p:nvPr/>
            </p:nvSpPr>
            <p:spPr bwMode="auto">
              <a:xfrm>
                <a:off x="9594850" y="3206750"/>
                <a:ext cx="715963" cy="963613"/>
              </a:xfrm>
              <a:custGeom>
                <a:avLst/>
                <a:gdLst>
                  <a:gd name="T0" fmla="*/ 163 w 263"/>
                  <a:gd name="T1" fmla="*/ 361 h 362"/>
                  <a:gd name="T2" fmla="*/ 3 w 263"/>
                  <a:gd name="T3" fmla="*/ 311 h 362"/>
                  <a:gd name="T4" fmla="*/ 1 w 263"/>
                  <a:gd name="T5" fmla="*/ 306 h 362"/>
                  <a:gd name="T6" fmla="*/ 94 w 263"/>
                  <a:gd name="T7" fmla="*/ 7 h 362"/>
                  <a:gd name="T8" fmla="*/ 104 w 263"/>
                  <a:gd name="T9" fmla="*/ 1 h 362"/>
                  <a:gd name="T10" fmla="*/ 256 w 263"/>
                  <a:gd name="T11" fmla="*/ 49 h 362"/>
                  <a:gd name="T12" fmla="*/ 262 w 263"/>
                  <a:gd name="T13" fmla="*/ 59 h 362"/>
                  <a:gd name="T14" fmla="*/ 168 w 263"/>
                  <a:gd name="T15" fmla="*/ 358 h 362"/>
                  <a:gd name="T16" fmla="*/ 163 w 263"/>
                  <a:gd name="T17" fmla="*/ 361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362">
                    <a:moveTo>
                      <a:pt x="163" y="361"/>
                    </a:moveTo>
                    <a:cubicBezTo>
                      <a:pt x="3" y="311"/>
                      <a:pt x="3" y="311"/>
                      <a:pt x="3" y="311"/>
                    </a:cubicBezTo>
                    <a:cubicBezTo>
                      <a:pt x="1" y="310"/>
                      <a:pt x="0" y="308"/>
                      <a:pt x="1" y="306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2"/>
                      <a:pt x="100" y="0"/>
                      <a:pt x="104" y="1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61" y="50"/>
                      <a:pt x="263" y="55"/>
                      <a:pt x="262" y="59"/>
                    </a:cubicBezTo>
                    <a:cubicBezTo>
                      <a:pt x="168" y="358"/>
                      <a:pt x="168" y="358"/>
                      <a:pt x="168" y="358"/>
                    </a:cubicBezTo>
                    <a:cubicBezTo>
                      <a:pt x="168" y="360"/>
                      <a:pt x="166" y="362"/>
                      <a:pt x="163" y="361"/>
                    </a:cubicBezTo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6" name="iŝḻiḋê">
                <a:extLst>
                  <a:ext uri="{FF2B5EF4-FFF2-40B4-BE49-F238E27FC236}">
                    <a16:creationId xmlns:a16="http://schemas.microsoft.com/office/drawing/2014/main" id="{5F6F32D6-143D-456C-BD98-B10815919268}"/>
                  </a:ext>
                </a:extLst>
              </p:cNvPr>
              <p:cNvSpPr/>
              <p:nvPr/>
            </p:nvSpPr>
            <p:spPr bwMode="auto">
              <a:xfrm>
                <a:off x="9648825" y="3297238"/>
                <a:ext cx="615950" cy="755650"/>
              </a:xfrm>
              <a:custGeom>
                <a:avLst/>
                <a:gdLst>
                  <a:gd name="T0" fmla="*/ 153 w 226"/>
                  <a:gd name="T1" fmla="*/ 284 h 284"/>
                  <a:gd name="T2" fmla="*/ 0 w 226"/>
                  <a:gd name="T3" fmla="*/ 237 h 284"/>
                  <a:gd name="T4" fmla="*/ 73 w 226"/>
                  <a:gd name="T5" fmla="*/ 3 h 284"/>
                  <a:gd name="T6" fmla="*/ 78 w 226"/>
                  <a:gd name="T7" fmla="*/ 0 h 284"/>
                  <a:gd name="T8" fmla="*/ 223 w 226"/>
                  <a:gd name="T9" fmla="*/ 45 h 284"/>
                  <a:gd name="T10" fmla="*/ 226 w 226"/>
                  <a:gd name="T11" fmla="*/ 50 h 284"/>
                  <a:gd name="T12" fmla="*/ 153 w 226"/>
                  <a:gd name="T1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284">
                    <a:moveTo>
                      <a:pt x="153" y="284"/>
                    </a:moveTo>
                    <a:cubicBezTo>
                      <a:pt x="0" y="237"/>
                      <a:pt x="0" y="237"/>
                      <a:pt x="0" y="237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1"/>
                      <a:pt x="76" y="0"/>
                      <a:pt x="78" y="0"/>
                    </a:cubicBezTo>
                    <a:cubicBezTo>
                      <a:pt x="223" y="45"/>
                      <a:pt x="223" y="45"/>
                      <a:pt x="223" y="45"/>
                    </a:cubicBezTo>
                    <a:cubicBezTo>
                      <a:pt x="225" y="46"/>
                      <a:pt x="226" y="48"/>
                      <a:pt x="226" y="50"/>
                    </a:cubicBezTo>
                    <a:cubicBezTo>
                      <a:pt x="153" y="284"/>
                      <a:pt x="153" y="284"/>
                      <a:pt x="153" y="284"/>
                    </a:cubicBezTo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7" name="i$ḷíḋé">
                <a:extLst>
                  <a:ext uri="{FF2B5EF4-FFF2-40B4-BE49-F238E27FC236}">
                    <a16:creationId xmlns:a16="http://schemas.microsoft.com/office/drawing/2014/main" id="{85E5AE1F-D809-42A9-AE86-4AA5A39496BA}"/>
                  </a:ext>
                </a:extLst>
              </p:cNvPr>
              <p:cNvSpPr/>
              <p:nvPr/>
            </p:nvSpPr>
            <p:spPr bwMode="auto">
              <a:xfrm>
                <a:off x="10029825" y="3305175"/>
                <a:ext cx="82550" cy="26988"/>
              </a:xfrm>
              <a:custGeom>
                <a:avLst/>
                <a:gdLst>
                  <a:gd name="T0" fmla="*/ 28 w 30"/>
                  <a:gd name="T1" fmla="*/ 10 h 10"/>
                  <a:gd name="T2" fmla="*/ 1 w 30"/>
                  <a:gd name="T3" fmla="*/ 2 h 10"/>
                  <a:gd name="T4" fmla="*/ 0 w 30"/>
                  <a:gd name="T5" fmla="*/ 1 h 10"/>
                  <a:gd name="T6" fmla="*/ 2 w 30"/>
                  <a:gd name="T7" fmla="*/ 0 h 10"/>
                  <a:gd name="T8" fmla="*/ 29 w 30"/>
                  <a:gd name="T9" fmla="*/ 8 h 10"/>
                  <a:gd name="T10" fmla="*/ 29 w 30"/>
                  <a:gd name="T11" fmla="*/ 10 h 10"/>
                  <a:gd name="T12" fmla="*/ 28 w 3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8" y="1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9"/>
                      <a:pt x="30" y="9"/>
                      <a:pt x="29" y="10"/>
                    </a:cubicBezTo>
                    <a:cubicBezTo>
                      <a:pt x="29" y="10"/>
                      <a:pt x="29" y="10"/>
                      <a:pt x="28" y="10"/>
                    </a:cubicBezTo>
                    <a:close/>
                  </a:path>
                </a:pathLst>
              </a:custGeom>
              <a:solidFill>
                <a:srgbClr val="343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8" name="iSḻíḍé">
                <a:extLst>
                  <a:ext uri="{FF2B5EF4-FFF2-40B4-BE49-F238E27FC236}">
                    <a16:creationId xmlns:a16="http://schemas.microsoft.com/office/drawing/2014/main" id="{BF75D31B-50A2-4D1E-8745-CEE778FA68F2}"/>
                  </a:ext>
                </a:extLst>
              </p:cNvPr>
              <p:cNvSpPr/>
              <p:nvPr/>
            </p:nvSpPr>
            <p:spPr bwMode="auto">
              <a:xfrm>
                <a:off x="10002838" y="3294063"/>
                <a:ext cx="17463" cy="14288"/>
              </a:xfrm>
              <a:custGeom>
                <a:avLst/>
                <a:gdLst>
                  <a:gd name="T0" fmla="*/ 5 w 6"/>
                  <a:gd name="T1" fmla="*/ 3 h 5"/>
                  <a:gd name="T2" fmla="*/ 2 w 6"/>
                  <a:gd name="T3" fmla="*/ 4 h 5"/>
                  <a:gd name="T4" fmla="*/ 1 w 6"/>
                  <a:gd name="T5" fmla="*/ 2 h 5"/>
                  <a:gd name="T6" fmla="*/ 4 w 6"/>
                  <a:gd name="T7" fmla="*/ 0 h 5"/>
                  <a:gd name="T8" fmla="*/ 5 w 6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5" y="4"/>
                      <a:pt x="3" y="5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6" y="2"/>
                      <a:pt x="5" y="3"/>
                    </a:cubicBezTo>
                    <a:close/>
                  </a:path>
                </a:pathLst>
              </a:custGeom>
              <a:solidFill>
                <a:srgbClr val="343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9" name="ïSļíďê">
                <a:extLst>
                  <a:ext uri="{FF2B5EF4-FFF2-40B4-BE49-F238E27FC236}">
                    <a16:creationId xmlns:a16="http://schemas.microsoft.com/office/drawing/2014/main" id="{C7946EFC-74A0-424D-BB18-B82370867D5F}"/>
                  </a:ext>
                </a:extLst>
              </p:cNvPr>
              <p:cNvSpPr/>
              <p:nvPr/>
            </p:nvSpPr>
            <p:spPr bwMode="auto">
              <a:xfrm>
                <a:off x="9798050" y="4005263"/>
                <a:ext cx="82550" cy="79375"/>
              </a:xfrm>
              <a:custGeom>
                <a:avLst/>
                <a:gdLst>
                  <a:gd name="T0" fmla="*/ 27 w 30"/>
                  <a:gd name="T1" fmla="*/ 19 h 30"/>
                  <a:gd name="T2" fmla="*/ 11 w 30"/>
                  <a:gd name="T3" fmla="*/ 27 h 30"/>
                  <a:gd name="T4" fmla="*/ 2 w 30"/>
                  <a:gd name="T5" fmla="*/ 11 h 30"/>
                  <a:gd name="T6" fmla="*/ 19 w 30"/>
                  <a:gd name="T7" fmla="*/ 2 h 30"/>
                  <a:gd name="T8" fmla="*/ 27 w 30"/>
                  <a:gd name="T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7" y="19"/>
                    </a:moveTo>
                    <a:cubicBezTo>
                      <a:pt x="25" y="26"/>
                      <a:pt x="18" y="30"/>
                      <a:pt x="11" y="27"/>
                    </a:cubicBezTo>
                    <a:cubicBezTo>
                      <a:pt x="4" y="25"/>
                      <a:pt x="0" y="18"/>
                      <a:pt x="2" y="11"/>
                    </a:cubicBezTo>
                    <a:cubicBezTo>
                      <a:pt x="5" y="4"/>
                      <a:pt x="12" y="0"/>
                      <a:pt x="19" y="2"/>
                    </a:cubicBezTo>
                    <a:cubicBezTo>
                      <a:pt x="26" y="5"/>
                      <a:pt x="30" y="12"/>
                      <a:pt x="27" y="19"/>
                    </a:cubicBez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0" name="îṧlidè">
                <a:extLst>
                  <a:ext uri="{FF2B5EF4-FFF2-40B4-BE49-F238E27FC236}">
                    <a16:creationId xmlns:a16="http://schemas.microsoft.com/office/drawing/2014/main" id="{3444F33E-D80D-4B17-82A3-63901FDD5C08}"/>
                  </a:ext>
                </a:extLst>
              </p:cNvPr>
              <p:cNvSpPr/>
              <p:nvPr/>
            </p:nvSpPr>
            <p:spPr bwMode="auto">
              <a:xfrm>
                <a:off x="9826625" y="4029075"/>
                <a:ext cx="26988" cy="31750"/>
              </a:xfrm>
              <a:custGeom>
                <a:avLst/>
                <a:gdLst>
                  <a:gd name="T0" fmla="*/ 6 w 10"/>
                  <a:gd name="T1" fmla="*/ 11 h 12"/>
                  <a:gd name="T2" fmla="*/ 1 w 10"/>
                  <a:gd name="T3" fmla="*/ 10 h 12"/>
                  <a:gd name="T4" fmla="*/ 0 w 10"/>
                  <a:gd name="T5" fmla="*/ 8 h 12"/>
                  <a:gd name="T6" fmla="*/ 2 w 10"/>
                  <a:gd name="T7" fmla="*/ 1 h 12"/>
                  <a:gd name="T8" fmla="*/ 4 w 10"/>
                  <a:gd name="T9" fmla="*/ 1 h 12"/>
                  <a:gd name="T10" fmla="*/ 9 w 10"/>
                  <a:gd name="T11" fmla="*/ 2 h 12"/>
                  <a:gd name="T12" fmla="*/ 10 w 10"/>
                  <a:gd name="T13" fmla="*/ 4 h 12"/>
                  <a:gd name="T14" fmla="*/ 8 w 10"/>
                  <a:gd name="T15" fmla="*/ 10 h 12"/>
                  <a:gd name="T16" fmla="*/ 6 w 10"/>
                  <a:gd name="T17" fmla="*/ 11 h 12"/>
                  <a:gd name="T18" fmla="*/ 3 w 10"/>
                  <a:gd name="T19" fmla="*/ 1 h 12"/>
                  <a:gd name="T20" fmla="*/ 2 w 10"/>
                  <a:gd name="T21" fmla="*/ 2 h 12"/>
                  <a:gd name="T22" fmla="*/ 0 w 10"/>
                  <a:gd name="T23" fmla="*/ 8 h 12"/>
                  <a:gd name="T24" fmla="*/ 1 w 10"/>
                  <a:gd name="T25" fmla="*/ 9 h 12"/>
                  <a:gd name="T26" fmla="*/ 6 w 10"/>
                  <a:gd name="T27" fmla="*/ 11 h 12"/>
                  <a:gd name="T28" fmla="*/ 8 w 10"/>
                  <a:gd name="T29" fmla="*/ 10 h 12"/>
                  <a:gd name="T30" fmla="*/ 10 w 10"/>
                  <a:gd name="T31" fmla="*/ 4 h 12"/>
                  <a:gd name="T32" fmla="*/ 9 w 10"/>
                  <a:gd name="T33" fmla="*/ 3 h 12"/>
                  <a:gd name="T34" fmla="*/ 3 w 10"/>
                  <a:gd name="T3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12">
                    <a:moveTo>
                      <a:pt x="6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3"/>
                      <a:pt x="10" y="4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1"/>
                      <a:pt x="7" y="12"/>
                      <a:pt x="6" y="11"/>
                    </a:cubicBezTo>
                    <a:close/>
                    <a:moveTo>
                      <a:pt x="3" y="1"/>
                    </a:moveTo>
                    <a:cubicBezTo>
                      <a:pt x="3" y="1"/>
                      <a:pt x="2" y="1"/>
                      <a:pt x="2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8" y="1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9" y="3"/>
                      <a:pt x="9" y="3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1" name="iŝļïďé">
                <a:extLst>
                  <a:ext uri="{FF2B5EF4-FFF2-40B4-BE49-F238E27FC236}">
                    <a16:creationId xmlns:a16="http://schemas.microsoft.com/office/drawing/2014/main" id="{83A0640F-4894-440F-8C9D-E03ED2177D5F}"/>
                  </a:ext>
                </a:extLst>
              </p:cNvPr>
              <p:cNvSpPr/>
              <p:nvPr/>
            </p:nvSpPr>
            <p:spPr bwMode="auto">
              <a:xfrm>
                <a:off x="9758363" y="3297238"/>
                <a:ext cx="506413" cy="282575"/>
              </a:xfrm>
              <a:custGeom>
                <a:avLst/>
                <a:gdLst>
                  <a:gd name="T0" fmla="*/ 185 w 186"/>
                  <a:gd name="T1" fmla="*/ 47 h 106"/>
                  <a:gd name="T2" fmla="*/ 186 w 186"/>
                  <a:gd name="T3" fmla="*/ 50 h 106"/>
                  <a:gd name="T4" fmla="*/ 185 w 186"/>
                  <a:gd name="T5" fmla="*/ 47 h 106"/>
                  <a:gd name="T6" fmla="*/ 183 w 186"/>
                  <a:gd name="T7" fmla="*/ 45 h 106"/>
                  <a:gd name="T8" fmla="*/ 183 w 186"/>
                  <a:gd name="T9" fmla="*/ 45 h 106"/>
                  <a:gd name="T10" fmla="*/ 183 w 186"/>
                  <a:gd name="T11" fmla="*/ 45 h 106"/>
                  <a:gd name="T12" fmla="*/ 183 w 186"/>
                  <a:gd name="T13" fmla="*/ 45 h 106"/>
                  <a:gd name="T14" fmla="*/ 183 w 186"/>
                  <a:gd name="T15" fmla="*/ 45 h 106"/>
                  <a:gd name="T16" fmla="*/ 182 w 186"/>
                  <a:gd name="T17" fmla="*/ 45 h 106"/>
                  <a:gd name="T18" fmla="*/ 182 w 186"/>
                  <a:gd name="T19" fmla="*/ 45 h 106"/>
                  <a:gd name="T20" fmla="*/ 182 w 186"/>
                  <a:gd name="T21" fmla="*/ 45 h 106"/>
                  <a:gd name="T22" fmla="*/ 182 w 186"/>
                  <a:gd name="T23" fmla="*/ 45 h 106"/>
                  <a:gd name="T24" fmla="*/ 182 w 186"/>
                  <a:gd name="T25" fmla="*/ 45 h 106"/>
                  <a:gd name="T26" fmla="*/ 182 w 186"/>
                  <a:gd name="T27" fmla="*/ 45 h 106"/>
                  <a:gd name="T28" fmla="*/ 182 w 186"/>
                  <a:gd name="T29" fmla="*/ 45 h 106"/>
                  <a:gd name="T30" fmla="*/ 182 w 186"/>
                  <a:gd name="T31" fmla="*/ 45 h 106"/>
                  <a:gd name="T32" fmla="*/ 182 w 186"/>
                  <a:gd name="T33" fmla="*/ 45 h 106"/>
                  <a:gd name="T34" fmla="*/ 182 w 186"/>
                  <a:gd name="T35" fmla="*/ 45 h 106"/>
                  <a:gd name="T36" fmla="*/ 182 w 186"/>
                  <a:gd name="T37" fmla="*/ 45 h 106"/>
                  <a:gd name="T38" fmla="*/ 182 w 186"/>
                  <a:gd name="T39" fmla="*/ 45 h 106"/>
                  <a:gd name="T40" fmla="*/ 180 w 186"/>
                  <a:gd name="T41" fmla="*/ 44 h 106"/>
                  <a:gd name="T42" fmla="*/ 180 w 186"/>
                  <a:gd name="T43" fmla="*/ 44 h 106"/>
                  <a:gd name="T44" fmla="*/ 180 w 186"/>
                  <a:gd name="T45" fmla="*/ 44 h 106"/>
                  <a:gd name="T46" fmla="*/ 33 w 186"/>
                  <a:gd name="T47" fmla="*/ 3 h 106"/>
                  <a:gd name="T48" fmla="*/ 33 w 186"/>
                  <a:gd name="T49" fmla="*/ 3 h 106"/>
                  <a:gd name="T50" fmla="*/ 0 w 186"/>
                  <a:gd name="T51" fmla="*/ 106 h 106"/>
                  <a:gd name="T52" fmla="*/ 33 w 186"/>
                  <a:gd name="T53" fmla="*/ 3 h 106"/>
                  <a:gd name="T54" fmla="*/ 33 w 186"/>
                  <a:gd name="T55" fmla="*/ 3 h 106"/>
                  <a:gd name="T56" fmla="*/ 38 w 186"/>
                  <a:gd name="T57" fmla="*/ 0 h 106"/>
                  <a:gd name="T58" fmla="*/ 38 w 186"/>
                  <a:gd name="T59" fmla="*/ 0 h 106"/>
                  <a:gd name="T60" fmla="*/ 38 w 186"/>
                  <a:gd name="T61" fmla="*/ 0 h 106"/>
                  <a:gd name="T62" fmla="*/ 38 w 186"/>
                  <a:gd name="T63" fmla="*/ 0 h 106"/>
                  <a:gd name="T64" fmla="*/ 38 w 186"/>
                  <a:gd name="T65" fmla="*/ 0 h 106"/>
                  <a:gd name="T66" fmla="*/ 38 w 186"/>
                  <a:gd name="T67" fmla="*/ 0 h 106"/>
                  <a:gd name="T68" fmla="*/ 38 w 186"/>
                  <a:gd name="T69" fmla="*/ 0 h 106"/>
                  <a:gd name="T70" fmla="*/ 38 w 186"/>
                  <a:gd name="T7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6" h="106">
                    <a:moveTo>
                      <a:pt x="185" y="47"/>
                    </a:moveTo>
                    <a:cubicBezTo>
                      <a:pt x="186" y="48"/>
                      <a:pt x="186" y="49"/>
                      <a:pt x="186" y="50"/>
                    </a:cubicBezTo>
                    <a:cubicBezTo>
                      <a:pt x="186" y="49"/>
                      <a:pt x="186" y="47"/>
                      <a:pt x="185" y="47"/>
                    </a:cubicBezTo>
                    <a:moveTo>
                      <a:pt x="183" y="45"/>
                    </a:move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0" y="44"/>
                    </a:moveTo>
                    <a:cubicBezTo>
                      <a:pt x="180" y="44"/>
                      <a:pt x="180" y="44"/>
                      <a:pt x="180" y="44"/>
                    </a:cubicBezTo>
                    <a:cubicBezTo>
                      <a:pt x="180" y="44"/>
                      <a:pt x="180" y="44"/>
                      <a:pt x="180" y="44"/>
                    </a:cubicBezTo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5F6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2" name="ïśľïḑe">
                <a:extLst>
                  <a:ext uri="{FF2B5EF4-FFF2-40B4-BE49-F238E27FC236}">
                    <a16:creationId xmlns:a16="http://schemas.microsoft.com/office/drawing/2014/main" id="{F43F440E-2275-4849-9CF5-91F494807E24}"/>
                  </a:ext>
                </a:extLst>
              </p:cNvPr>
              <p:cNvSpPr/>
              <p:nvPr/>
            </p:nvSpPr>
            <p:spPr bwMode="auto">
              <a:xfrm>
                <a:off x="9758363" y="3297238"/>
                <a:ext cx="506413" cy="282575"/>
              </a:xfrm>
              <a:custGeom>
                <a:avLst/>
                <a:gdLst>
                  <a:gd name="T0" fmla="*/ 37 w 186"/>
                  <a:gd name="T1" fmla="*/ 0 h 106"/>
                  <a:gd name="T2" fmla="*/ 33 w 186"/>
                  <a:gd name="T3" fmla="*/ 3 h 106"/>
                  <a:gd name="T4" fmla="*/ 33 w 186"/>
                  <a:gd name="T5" fmla="*/ 3 h 106"/>
                  <a:gd name="T6" fmla="*/ 0 w 186"/>
                  <a:gd name="T7" fmla="*/ 106 h 106"/>
                  <a:gd name="T8" fmla="*/ 186 w 186"/>
                  <a:gd name="T9" fmla="*/ 50 h 106"/>
                  <a:gd name="T10" fmla="*/ 186 w 186"/>
                  <a:gd name="T11" fmla="*/ 50 h 106"/>
                  <a:gd name="T12" fmla="*/ 185 w 186"/>
                  <a:gd name="T13" fmla="*/ 47 h 106"/>
                  <a:gd name="T14" fmla="*/ 183 w 186"/>
                  <a:gd name="T15" fmla="*/ 45 h 106"/>
                  <a:gd name="T16" fmla="*/ 183 w 186"/>
                  <a:gd name="T17" fmla="*/ 45 h 106"/>
                  <a:gd name="T18" fmla="*/ 183 w 186"/>
                  <a:gd name="T19" fmla="*/ 45 h 106"/>
                  <a:gd name="T20" fmla="*/ 182 w 186"/>
                  <a:gd name="T21" fmla="*/ 45 h 106"/>
                  <a:gd name="T22" fmla="*/ 182 w 186"/>
                  <a:gd name="T23" fmla="*/ 45 h 106"/>
                  <a:gd name="T24" fmla="*/ 182 w 186"/>
                  <a:gd name="T25" fmla="*/ 45 h 106"/>
                  <a:gd name="T26" fmla="*/ 182 w 186"/>
                  <a:gd name="T27" fmla="*/ 45 h 106"/>
                  <a:gd name="T28" fmla="*/ 182 w 186"/>
                  <a:gd name="T29" fmla="*/ 45 h 106"/>
                  <a:gd name="T30" fmla="*/ 182 w 186"/>
                  <a:gd name="T31" fmla="*/ 45 h 106"/>
                  <a:gd name="T32" fmla="*/ 182 w 186"/>
                  <a:gd name="T33" fmla="*/ 45 h 106"/>
                  <a:gd name="T34" fmla="*/ 182 w 186"/>
                  <a:gd name="T35" fmla="*/ 45 h 106"/>
                  <a:gd name="T36" fmla="*/ 180 w 186"/>
                  <a:gd name="T37" fmla="*/ 44 h 106"/>
                  <a:gd name="T38" fmla="*/ 180 w 186"/>
                  <a:gd name="T39" fmla="*/ 44 h 106"/>
                  <a:gd name="T40" fmla="*/ 38 w 186"/>
                  <a:gd name="T41" fmla="*/ 0 h 106"/>
                  <a:gd name="T42" fmla="*/ 38 w 186"/>
                  <a:gd name="T43" fmla="*/ 0 h 106"/>
                  <a:gd name="T44" fmla="*/ 38 w 186"/>
                  <a:gd name="T45" fmla="*/ 0 h 106"/>
                  <a:gd name="T46" fmla="*/ 38 w 186"/>
                  <a:gd name="T47" fmla="*/ 0 h 106"/>
                  <a:gd name="T48" fmla="*/ 38 w 186"/>
                  <a:gd name="T49" fmla="*/ 0 h 106"/>
                  <a:gd name="T50" fmla="*/ 37 w 186"/>
                  <a:gd name="T5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6" h="106">
                    <a:moveTo>
                      <a:pt x="37" y="0"/>
                    </a:moveTo>
                    <a:cubicBezTo>
                      <a:pt x="34" y="0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86" y="49"/>
                      <a:pt x="186" y="48"/>
                      <a:pt x="185" y="47"/>
                    </a:cubicBezTo>
                    <a:cubicBezTo>
                      <a:pt x="184" y="46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1" y="45"/>
                      <a:pt x="181" y="45"/>
                      <a:pt x="180" y="44"/>
                    </a:cubicBezTo>
                    <a:cubicBezTo>
                      <a:pt x="180" y="44"/>
                      <a:pt x="180" y="44"/>
                      <a:pt x="180" y="44"/>
                    </a:cubicBezTo>
                    <a:cubicBezTo>
                      <a:pt x="159" y="38"/>
                      <a:pt x="41" y="1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4D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3" name="îSḷidé">
                <a:extLst>
                  <a:ext uri="{FF2B5EF4-FFF2-40B4-BE49-F238E27FC236}">
                    <a16:creationId xmlns:a16="http://schemas.microsoft.com/office/drawing/2014/main" id="{ED29DC60-D5A0-4BB5-BD3A-6796AD9264F8}"/>
                  </a:ext>
                </a:extLst>
              </p:cNvPr>
              <p:cNvSpPr/>
              <p:nvPr/>
            </p:nvSpPr>
            <p:spPr bwMode="auto">
              <a:xfrm>
                <a:off x="9588500" y="4576763"/>
                <a:ext cx="460375" cy="349250"/>
              </a:xfrm>
              <a:custGeom>
                <a:avLst/>
                <a:gdLst>
                  <a:gd name="T0" fmla="*/ 164 w 169"/>
                  <a:gd name="T1" fmla="*/ 92 h 131"/>
                  <a:gd name="T2" fmla="*/ 31 w 169"/>
                  <a:gd name="T3" fmla="*/ 130 h 131"/>
                  <a:gd name="T4" fmla="*/ 23 w 169"/>
                  <a:gd name="T5" fmla="*/ 125 h 131"/>
                  <a:gd name="T6" fmla="*/ 1 w 169"/>
                  <a:gd name="T7" fmla="*/ 47 h 131"/>
                  <a:gd name="T8" fmla="*/ 5 w 169"/>
                  <a:gd name="T9" fmla="*/ 39 h 131"/>
                  <a:gd name="T10" fmla="*/ 138 w 169"/>
                  <a:gd name="T11" fmla="*/ 1 h 131"/>
                  <a:gd name="T12" fmla="*/ 146 w 169"/>
                  <a:gd name="T13" fmla="*/ 6 h 131"/>
                  <a:gd name="T14" fmla="*/ 168 w 169"/>
                  <a:gd name="T15" fmla="*/ 84 h 131"/>
                  <a:gd name="T16" fmla="*/ 164 w 169"/>
                  <a:gd name="T1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31">
                    <a:moveTo>
                      <a:pt x="164" y="92"/>
                    </a:moveTo>
                    <a:cubicBezTo>
                      <a:pt x="31" y="130"/>
                      <a:pt x="31" y="130"/>
                      <a:pt x="31" y="130"/>
                    </a:cubicBezTo>
                    <a:cubicBezTo>
                      <a:pt x="28" y="131"/>
                      <a:pt x="24" y="129"/>
                      <a:pt x="23" y="12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3"/>
                      <a:pt x="2" y="40"/>
                      <a:pt x="5" y="39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41" y="0"/>
                      <a:pt x="145" y="2"/>
                      <a:pt x="146" y="6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9" y="88"/>
                      <a:pt x="167" y="91"/>
                      <a:pt x="164" y="92"/>
                    </a:cubicBez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4" name="îṡ1ïďe">
                <a:extLst>
                  <a:ext uri="{FF2B5EF4-FFF2-40B4-BE49-F238E27FC236}">
                    <a16:creationId xmlns:a16="http://schemas.microsoft.com/office/drawing/2014/main" id="{4CB8FB6B-6B37-4388-9EE8-26502D69560C}"/>
                  </a:ext>
                </a:extLst>
              </p:cNvPr>
              <p:cNvSpPr/>
              <p:nvPr/>
            </p:nvSpPr>
            <p:spPr bwMode="auto">
              <a:xfrm>
                <a:off x="9596438" y="4611688"/>
                <a:ext cx="412750" cy="168275"/>
              </a:xfrm>
              <a:custGeom>
                <a:avLst/>
                <a:gdLst>
                  <a:gd name="T0" fmla="*/ 260 w 260"/>
                  <a:gd name="T1" fmla="*/ 35 h 106"/>
                  <a:gd name="T2" fmla="*/ 11 w 260"/>
                  <a:gd name="T3" fmla="*/ 106 h 106"/>
                  <a:gd name="T4" fmla="*/ 0 w 260"/>
                  <a:gd name="T5" fmla="*/ 69 h 106"/>
                  <a:gd name="T6" fmla="*/ 249 w 260"/>
                  <a:gd name="T7" fmla="*/ 0 h 106"/>
                  <a:gd name="T8" fmla="*/ 260 w 260"/>
                  <a:gd name="T9" fmla="*/ 3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06">
                    <a:moveTo>
                      <a:pt x="260" y="35"/>
                    </a:moveTo>
                    <a:lnTo>
                      <a:pt x="11" y="106"/>
                    </a:lnTo>
                    <a:lnTo>
                      <a:pt x="0" y="69"/>
                    </a:lnTo>
                    <a:lnTo>
                      <a:pt x="249" y="0"/>
                    </a:lnTo>
                    <a:lnTo>
                      <a:pt x="260" y="35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5" name="íṣḷiḑè">
                <a:extLst>
                  <a:ext uri="{FF2B5EF4-FFF2-40B4-BE49-F238E27FC236}">
                    <a16:creationId xmlns:a16="http://schemas.microsoft.com/office/drawing/2014/main" id="{931D7052-863F-4F8B-B7DB-FEA41056B8D1}"/>
                  </a:ext>
                </a:extLst>
              </p:cNvPr>
              <p:cNvSpPr/>
              <p:nvPr/>
            </p:nvSpPr>
            <p:spPr bwMode="auto">
              <a:xfrm>
                <a:off x="9625013" y="4705350"/>
                <a:ext cx="414338" cy="177800"/>
              </a:xfrm>
              <a:custGeom>
                <a:avLst/>
                <a:gdLst>
                  <a:gd name="T0" fmla="*/ 261 w 261"/>
                  <a:gd name="T1" fmla="*/ 43 h 112"/>
                  <a:gd name="T2" fmla="*/ 12 w 261"/>
                  <a:gd name="T3" fmla="*/ 112 h 112"/>
                  <a:gd name="T4" fmla="*/ 0 w 261"/>
                  <a:gd name="T5" fmla="*/ 68 h 112"/>
                  <a:gd name="T6" fmla="*/ 249 w 261"/>
                  <a:gd name="T7" fmla="*/ 0 h 112"/>
                  <a:gd name="T8" fmla="*/ 261 w 261"/>
                  <a:gd name="T9" fmla="*/ 4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12">
                    <a:moveTo>
                      <a:pt x="261" y="43"/>
                    </a:moveTo>
                    <a:lnTo>
                      <a:pt x="12" y="112"/>
                    </a:lnTo>
                    <a:lnTo>
                      <a:pt x="0" y="68"/>
                    </a:lnTo>
                    <a:lnTo>
                      <a:pt x="249" y="0"/>
                    </a:lnTo>
                    <a:lnTo>
                      <a:pt x="261" y="43"/>
                    </a:lnTo>
                    <a:close/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6" name="îş1îḋé">
                <a:extLst>
                  <a:ext uri="{FF2B5EF4-FFF2-40B4-BE49-F238E27FC236}">
                    <a16:creationId xmlns:a16="http://schemas.microsoft.com/office/drawing/2014/main" id="{4FA350CB-29B5-4661-936A-6B50172DE32C}"/>
                  </a:ext>
                </a:extLst>
              </p:cNvPr>
              <p:cNvSpPr/>
              <p:nvPr/>
            </p:nvSpPr>
            <p:spPr bwMode="auto">
              <a:xfrm>
                <a:off x="9853613" y="4764088"/>
                <a:ext cx="68263" cy="31750"/>
              </a:xfrm>
              <a:custGeom>
                <a:avLst/>
                <a:gdLst>
                  <a:gd name="T0" fmla="*/ 43 w 43"/>
                  <a:gd name="T1" fmla="*/ 8 h 20"/>
                  <a:gd name="T2" fmla="*/ 3 w 43"/>
                  <a:gd name="T3" fmla="*/ 20 h 20"/>
                  <a:gd name="T4" fmla="*/ 0 w 43"/>
                  <a:gd name="T5" fmla="*/ 11 h 20"/>
                  <a:gd name="T6" fmla="*/ 41 w 43"/>
                  <a:gd name="T7" fmla="*/ 0 h 20"/>
                  <a:gd name="T8" fmla="*/ 43 w 43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0">
                    <a:moveTo>
                      <a:pt x="43" y="8"/>
                    </a:moveTo>
                    <a:lnTo>
                      <a:pt x="3" y="20"/>
                    </a:lnTo>
                    <a:lnTo>
                      <a:pt x="0" y="11"/>
                    </a:lnTo>
                    <a:lnTo>
                      <a:pt x="41" y="0"/>
                    </a:lnTo>
                    <a:lnTo>
                      <a:pt x="43" y="8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7" name="ïS1íḑe">
                <a:extLst>
                  <a:ext uri="{FF2B5EF4-FFF2-40B4-BE49-F238E27FC236}">
                    <a16:creationId xmlns:a16="http://schemas.microsoft.com/office/drawing/2014/main" id="{4425D410-0728-4CBC-BB4C-253983C2D5BF}"/>
                  </a:ext>
                </a:extLst>
              </p:cNvPr>
              <p:cNvSpPr/>
              <p:nvPr/>
            </p:nvSpPr>
            <p:spPr bwMode="auto">
              <a:xfrm>
                <a:off x="9940925" y="4745038"/>
                <a:ext cx="50800" cy="23813"/>
              </a:xfrm>
              <a:custGeom>
                <a:avLst/>
                <a:gdLst>
                  <a:gd name="T0" fmla="*/ 32 w 32"/>
                  <a:gd name="T1" fmla="*/ 8 h 15"/>
                  <a:gd name="T2" fmla="*/ 3 w 32"/>
                  <a:gd name="T3" fmla="*/ 15 h 15"/>
                  <a:gd name="T4" fmla="*/ 0 w 32"/>
                  <a:gd name="T5" fmla="*/ 8 h 15"/>
                  <a:gd name="T6" fmla="*/ 29 w 32"/>
                  <a:gd name="T7" fmla="*/ 0 h 15"/>
                  <a:gd name="T8" fmla="*/ 32 w 32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5">
                    <a:moveTo>
                      <a:pt x="32" y="8"/>
                    </a:moveTo>
                    <a:lnTo>
                      <a:pt x="3" y="15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32" y="8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8" name="íSľíḓê">
                <a:extLst>
                  <a:ext uri="{FF2B5EF4-FFF2-40B4-BE49-F238E27FC236}">
                    <a16:creationId xmlns:a16="http://schemas.microsoft.com/office/drawing/2014/main" id="{6082877F-FA02-4E76-82C2-439DB26DF6ED}"/>
                  </a:ext>
                </a:extLst>
              </p:cNvPr>
              <p:cNvSpPr/>
              <p:nvPr/>
            </p:nvSpPr>
            <p:spPr bwMode="auto">
              <a:xfrm>
                <a:off x="9605963" y="4600575"/>
                <a:ext cx="334963" cy="96838"/>
              </a:xfrm>
              <a:custGeom>
                <a:avLst/>
                <a:gdLst>
                  <a:gd name="T0" fmla="*/ 211 w 211"/>
                  <a:gd name="T1" fmla="*/ 2 h 61"/>
                  <a:gd name="T2" fmla="*/ 0 w 211"/>
                  <a:gd name="T3" fmla="*/ 61 h 61"/>
                  <a:gd name="T4" fmla="*/ 0 w 211"/>
                  <a:gd name="T5" fmla="*/ 59 h 61"/>
                  <a:gd name="T6" fmla="*/ 211 w 211"/>
                  <a:gd name="T7" fmla="*/ 0 h 61"/>
                  <a:gd name="T8" fmla="*/ 211 w 211"/>
                  <a:gd name="T9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61">
                    <a:moveTo>
                      <a:pt x="211" y="2"/>
                    </a:moveTo>
                    <a:lnTo>
                      <a:pt x="0" y="61"/>
                    </a:lnTo>
                    <a:lnTo>
                      <a:pt x="0" y="59"/>
                    </a:lnTo>
                    <a:lnTo>
                      <a:pt x="211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9" name="iṡḷîḍê">
                <a:extLst>
                  <a:ext uri="{FF2B5EF4-FFF2-40B4-BE49-F238E27FC236}">
                    <a16:creationId xmlns:a16="http://schemas.microsoft.com/office/drawing/2014/main" id="{19EAD67B-6B86-404E-BAA1-2F64CC200866}"/>
                  </a:ext>
                </a:extLst>
              </p:cNvPr>
              <p:cNvSpPr/>
              <p:nvPr/>
            </p:nvSpPr>
            <p:spPr bwMode="auto">
              <a:xfrm>
                <a:off x="9664700" y="4811713"/>
                <a:ext cx="327025" cy="95250"/>
              </a:xfrm>
              <a:custGeom>
                <a:avLst/>
                <a:gdLst>
                  <a:gd name="T0" fmla="*/ 206 w 206"/>
                  <a:gd name="T1" fmla="*/ 3 h 60"/>
                  <a:gd name="T2" fmla="*/ 2 w 206"/>
                  <a:gd name="T3" fmla="*/ 60 h 60"/>
                  <a:gd name="T4" fmla="*/ 0 w 206"/>
                  <a:gd name="T5" fmla="*/ 55 h 60"/>
                  <a:gd name="T6" fmla="*/ 205 w 206"/>
                  <a:gd name="T7" fmla="*/ 0 h 60"/>
                  <a:gd name="T8" fmla="*/ 206 w 206"/>
                  <a:gd name="T9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60">
                    <a:moveTo>
                      <a:pt x="206" y="3"/>
                    </a:moveTo>
                    <a:lnTo>
                      <a:pt x="2" y="60"/>
                    </a:lnTo>
                    <a:lnTo>
                      <a:pt x="0" y="55"/>
                    </a:lnTo>
                    <a:lnTo>
                      <a:pt x="205" y="0"/>
                    </a:lnTo>
                    <a:lnTo>
                      <a:pt x="206" y="3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0" name="i$ḷîḓè">
                <a:extLst>
                  <a:ext uri="{FF2B5EF4-FFF2-40B4-BE49-F238E27FC236}">
                    <a16:creationId xmlns:a16="http://schemas.microsoft.com/office/drawing/2014/main" id="{9C61DC24-625A-4287-9471-89D198943FBB}"/>
                  </a:ext>
                </a:extLst>
              </p:cNvPr>
              <p:cNvSpPr/>
              <p:nvPr/>
            </p:nvSpPr>
            <p:spPr bwMode="auto">
              <a:xfrm>
                <a:off x="9556750" y="4745038"/>
                <a:ext cx="490538" cy="404813"/>
              </a:xfrm>
              <a:custGeom>
                <a:avLst/>
                <a:gdLst>
                  <a:gd name="T0" fmla="*/ 135 w 180"/>
                  <a:gd name="T1" fmla="*/ 150 h 152"/>
                  <a:gd name="T2" fmla="*/ 4 w 180"/>
                  <a:gd name="T3" fmla="*/ 90 h 152"/>
                  <a:gd name="T4" fmla="*/ 1 w 180"/>
                  <a:gd name="T5" fmla="*/ 82 h 152"/>
                  <a:gd name="T6" fmla="*/ 37 w 180"/>
                  <a:gd name="T7" fmla="*/ 4 h 152"/>
                  <a:gd name="T8" fmla="*/ 45 w 180"/>
                  <a:gd name="T9" fmla="*/ 1 h 152"/>
                  <a:gd name="T10" fmla="*/ 176 w 180"/>
                  <a:gd name="T11" fmla="*/ 61 h 152"/>
                  <a:gd name="T12" fmla="*/ 179 w 180"/>
                  <a:gd name="T13" fmla="*/ 69 h 152"/>
                  <a:gd name="T14" fmla="*/ 143 w 180"/>
                  <a:gd name="T15" fmla="*/ 147 h 152"/>
                  <a:gd name="T16" fmla="*/ 135 w 180"/>
                  <a:gd name="T17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52">
                    <a:moveTo>
                      <a:pt x="135" y="150"/>
                    </a:moveTo>
                    <a:cubicBezTo>
                      <a:pt x="4" y="90"/>
                      <a:pt x="4" y="90"/>
                      <a:pt x="4" y="90"/>
                    </a:cubicBezTo>
                    <a:cubicBezTo>
                      <a:pt x="1" y="89"/>
                      <a:pt x="0" y="85"/>
                      <a:pt x="1" y="82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8" y="1"/>
                      <a:pt x="42" y="0"/>
                      <a:pt x="45" y="1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79" y="62"/>
                      <a:pt x="180" y="66"/>
                      <a:pt x="179" y="69"/>
                    </a:cubicBezTo>
                    <a:cubicBezTo>
                      <a:pt x="143" y="147"/>
                      <a:pt x="143" y="147"/>
                      <a:pt x="143" y="147"/>
                    </a:cubicBezTo>
                    <a:cubicBezTo>
                      <a:pt x="142" y="150"/>
                      <a:pt x="138" y="152"/>
                      <a:pt x="135" y="150"/>
                    </a:cubicBez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1" name="ïŝḷiḋé">
                <a:extLst>
                  <a:ext uri="{FF2B5EF4-FFF2-40B4-BE49-F238E27FC236}">
                    <a16:creationId xmlns:a16="http://schemas.microsoft.com/office/drawing/2014/main" id="{6537CBAF-23D7-4EA6-A9B0-205B9E52CD6B}"/>
                  </a:ext>
                </a:extLst>
              </p:cNvPr>
              <p:cNvSpPr/>
              <p:nvPr/>
            </p:nvSpPr>
            <p:spPr bwMode="auto">
              <a:xfrm>
                <a:off x="9831388" y="5035550"/>
                <a:ext cx="76200" cy="71438"/>
              </a:xfrm>
              <a:custGeom>
                <a:avLst/>
                <a:gdLst>
                  <a:gd name="T0" fmla="*/ 25 w 28"/>
                  <a:gd name="T1" fmla="*/ 19 h 27"/>
                  <a:gd name="T2" fmla="*/ 9 w 28"/>
                  <a:gd name="T3" fmla="*/ 24 h 27"/>
                  <a:gd name="T4" fmla="*/ 3 w 28"/>
                  <a:gd name="T5" fmla="*/ 9 h 27"/>
                  <a:gd name="T6" fmla="*/ 19 w 28"/>
                  <a:gd name="T7" fmla="*/ 3 h 27"/>
                  <a:gd name="T8" fmla="*/ 25 w 28"/>
                  <a:gd name="T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7">
                    <a:moveTo>
                      <a:pt x="25" y="19"/>
                    </a:moveTo>
                    <a:cubicBezTo>
                      <a:pt x="22" y="25"/>
                      <a:pt x="15" y="27"/>
                      <a:pt x="9" y="24"/>
                    </a:cubicBezTo>
                    <a:cubicBezTo>
                      <a:pt x="3" y="22"/>
                      <a:pt x="0" y="15"/>
                      <a:pt x="3" y="9"/>
                    </a:cubicBezTo>
                    <a:cubicBezTo>
                      <a:pt x="6" y="3"/>
                      <a:pt x="13" y="0"/>
                      <a:pt x="19" y="3"/>
                    </a:cubicBezTo>
                    <a:cubicBezTo>
                      <a:pt x="25" y="5"/>
                      <a:pt x="28" y="13"/>
                      <a:pt x="25" y="19"/>
                    </a:cubicBezTo>
                    <a:close/>
                  </a:path>
                </a:pathLst>
              </a:custGeom>
              <a:solidFill>
                <a:srgbClr val="F9D9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2" name="i$ḷiḋe">
                <a:extLst>
                  <a:ext uri="{FF2B5EF4-FFF2-40B4-BE49-F238E27FC236}">
                    <a16:creationId xmlns:a16="http://schemas.microsoft.com/office/drawing/2014/main" id="{DA2F3B81-106C-4F97-9BA3-4B3226944221}"/>
                  </a:ext>
                </a:extLst>
              </p:cNvPr>
              <p:cNvSpPr/>
              <p:nvPr/>
            </p:nvSpPr>
            <p:spPr bwMode="auto">
              <a:xfrm>
                <a:off x="9872663" y="5053013"/>
                <a:ext cx="76200" cy="73025"/>
              </a:xfrm>
              <a:custGeom>
                <a:avLst/>
                <a:gdLst>
                  <a:gd name="T0" fmla="*/ 25 w 28"/>
                  <a:gd name="T1" fmla="*/ 18 h 27"/>
                  <a:gd name="T2" fmla="*/ 9 w 28"/>
                  <a:gd name="T3" fmla="*/ 24 h 27"/>
                  <a:gd name="T4" fmla="*/ 3 w 28"/>
                  <a:gd name="T5" fmla="*/ 8 h 27"/>
                  <a:gd name="T6" fmla="*/ 19 w 28"/>
                  <a:gd name="T7" fmla="*/ 3 h 27"/>
                  <a:gd name="T8" fmla="*/ 25 w 2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7">
                    <a:moveTo>
                      <a:pt x="25" y="18"/>
                    </a:moveTo>
                    <a:cubicBezTo>
                      <a:pt x="22" y="24"/>
                      <a:pt x="15" y="27"/>
                      <a:pt x="9" y="24"/>
                    </a:cubicBezTo>
                    <a:cubicBezTo>
                      <a:pt x="3" y="22"/>
                      <a:pt x="0" y="14"/>
                      <a:pt x="3" y="8"/>
                    </a:cubicBezTo>
                    <a:cubicBezTo>
                      <a:pt x="6" y="2"/>
                      <a:pt x="13" y="0"/>
                      <a:pt x="19" y="3"/>
                    </a:cubicBezTo>
                    <a:cubicBezTo>
                      <a:pt x="25" y="5"/>
                      <a:pt x="28" y="12"/>
                      <a:pt x="25" y="18"/>
                    </a:cubicBezTo>
                    <a:close/>
                  </a:path>
                </a:pathLst>
              </a:custGeom>
              <a:solidFill>
                <a:srgbClr val="E84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3" name="î$ḷïḓê">
                <a:extLst>
                  <a:ext uri="{FF2B5EF4-FFF2-40B4-BE49-F238E27FC236}">
                    <a16:creationId xmlns:a16="http://schemas.microsoft.com/office/drawing/2014/main" id="{CB30D54D-2FCC-4D90-B8EF-16AB8A7EF2D5}"/>
                  </a:ext>
                </a:extLst>
              </p:cNvPr>
              <p:cNvSpPr/>
              <p:nvPr/>
            </p:nvSpPr>
            <p:spPr bwMode="auto">
              <a:xfrm>
                <a:off x="9564688" y="4926013"/>
                <a:ext cx="266700" cy="138113"/>
              </a:xfrm>
              <a:custGeom>
                <a:avLst/>
                <a:gdLst>
                  <a:gd name="T0" fmla="*/ 159 w 168"/>
                  <a:gd name="T1" fmla="*/ 87 h 87"/>
                  <a:gd name="T2" fmla="*/ 0 w 168"/>
                  <a:gd name="T3" fmla="*/ 15 h 87"/>
                  <a:gd name="T4" fmla="*/ 8 w 168"/>
                  <a:gd name="T5" fmla="*/ 0 h 87"/>
                  <a:gd name="T6" fmla="*/ 168 w 168"/>
                  <a:gd name="T7" fmla="*/ 70 h 87"/>
                  <a:gd name="T8" fmla="*/ 159 w 168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87">
                    <a:moveTo>
                      <a:pt x="159" y="87"/>
                    </a:moveTo>
                    <a:lnTo>
                      <a:pt x="0" y="15"/>
                    </a:lnTo>
                    <a:lnTo>
                      <a:pt x="8" y="0"/>
                    </a:lnTo>
                    <a:lnTo>
                      <a:pt x="168" y="70"/>
                    </a:lnTo>
                    <a:lnTo>
                      <a:pt x="159" y="87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4" name="îşḻïďe">
                <a:extLst>
                  <a:ext uri="{FF2B5EF4-FFF2-40B4-BE49-F238E27FC236}">
                    <a16:creationId xmlns:a16="http://schemas.microsoft.com/office/drawing/2014/main" id="{00DF3396-942D-4D6A-AA2A-5F5E530B6228}"/>
                  </a:ext>
                </a:extLst>
              </p:cNvPr>
              <p:cNvSpPr/>
              <p:nvPr/>
            </p:nvSpPr>
            <p:spPr bwMode="auto">
              <a:xfrm>
                <a:off x="9618663" y="4749800"/>
                <a:ext cx="428625" cy="258763"/>
              </a:xfrm>
              <a:custGeom>
                <a:avLst/>
                <a:gdLst>
                  <a:gd name="T0" fmla="*/ 244 w 270"/>
                  <a:gd name="T1" fmla="*/ 163 h 163"/>
                  <a:gd name="T2" fmla="*/ 0 w 270"/>
                  <a:gd name="T3" fmla="*/ 54 h 163"/>
                  <a:gd name="T4" fmla="*/ 26 w 270"/>
                  <a:gd name="T5" fmla="*/ 0 h 163"/>
                  <a:gd name="T6" fmla="*/ 270 w 270"/>
                  <a:gd name="T7" fmla="*/ 109 h 163"/>
                  <a:gd name="T8" fmla="*/ 244 w 270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163">
                    <a:moveTo>
                      <a:pt x="244" y="163"/>
                    </a:moveTo>
                    <a:lnTo>
                      <a:pt x="0" y="54"/>
                    </a:lnTo>
                    <a:lnTo>
                      <a:pt x="26" y="0"/>
                    </a:lnTo>
                    <a:lnTo>
                      <a:pt x="270" y="109"/>
                    </a:lnTo>
                    <a:lnTo>
                      <a:pt x="244" y="163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5" name="îšļiḍe">
                <a:extLst>
                  <a:ext uri="{FF2B5EF4-FFF2-40B4-BE49-F238E27FC236}">
                    <a16:creationId xmlns:a16="http://schemas.microsoft.com/office/drawing/2014/main" id="{527C6823-4DFF-4639-8ECA-E68A4241252D}"/>
                  </a:ext>
                </a:extLst>
              </p:cNvPr>
              <p:cNvSpPr/>
              <p:nvPr/>
            </p:nvSpPr>
            <p:spPr bwMode="auto">
              <a:xfrm>
                <a:off x="9750425" y="4832350"/>
                <a:ext cx="31750" cy="38100"/>
              </a:xfrm>
              <a:custGeom>
                <a:avLst/>
                <a:gdLst>
                  <a:gd name="T0" fmla="*/ 15 w 20"/>
                  <a:gd name="T1" fmla="*/ 14 h 24"/>
                  <a:gd name="T2" fmla="*/ 10 w 20"/>
                  <a:gd name="T3" fmla="*/ 12 h 24"/>
                  <a:gd name="T4" fmla="*/ 6 w 20"/>
                  <a:gd name="T5" fmla="*/ 17 h 24"/>
                  <a:gd name="T6" fmla="*/ 12 w 20"/>
                  <a:gd name="T7" fmla="*/ 19 h 24"/>
                  <a:gd name="T8" fmla="*/ 13 w 20"/>
                  <a:gd name="T9" fmla="*/ 17 h 24"/>
                  <a:gd name="T10" fmla="*/ 15 w 20"/>
                  <a:gd name="T11" fmla="*/ 19 h 24"/>
                  <a:gd name="T12" fmla="*/ 13 w 20"/>
                  <a:gd name="T13" fmla="*/ 24 h 24"/>
                  <a:gd name="T14" fmla="*/ 0 w 20"/>
                  <a:gd name="T15" fmla="*/ 17 h 24"/>
                  <a:gd name="T16" fmla="*/ 0 w 20"/>
                  <a:gd name="T17" fmla="*/ 15 h 24"/>
                  <a:gd name="T18" fmla="*/ 3 w 20"/>
                  <a:gd name="T19" fmla="*/ 15 h 24"/>
                  <a:gd name="T20" fmla="*/ 8 w 20"/>
                  <a:gd name="T21" fmla="*/ 3 h 24"/>
                  <a:gd name="T22" fmla="*/ 6 w 20"/>
                  <a:gd name="T23" fmla="*/ 2 h 24"/>
                  <a:gd name="T24" fmla="*/ 8 w 20"/>
                  <a:gd name="T25" fmla="*/ 0 h 24"/>
                  <a:gd name="T26" fmla="*/ 13 w 20"/>
                  <a:gd name="T27" fmla="*/ 2 h 24"/>
                  <a:gd name="T28" fmla="*/ 20 w 20"/>
                  <a:gd name="T29" fmla="*/ 5 h 24"/>
                  <a:gd name="T30" fmla="*/ 18 w 20"/>
                  <a:gd name="T31" fmla="*/ 10 h 24"/>
                  <a:gd name="T32" fmla="*/ 17 w 20"/>
                  <a:gd name="T33" fmla="*/ 9 h 24"/>
                  <a:gd name="T34" fmla="*/ 17 w 20"/>
                  <a:gd name="T35" fmla="*/ 7 h 24"/>
                  <a:gd name="T36" fmla="*/ 12 w 20"/>
                  <a:gd name="T37" fmla="*/ 5 h 24"/>
                  <a:gd name="T38" fmla="*/ 10 w 20"/>
                  <a:gd name="T39" fmla="*/ 9 h 24"/>
                  <a:gd name="T40" fmla="*/ 15 w 20"/>
                  <a:gd name="T41" fmla="*/ 12 h 24"/>
                  <a:gd name="T42" fmla="*/ 15 w 20"/>
                  <a:gd name="T43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4">
                    <a:moveTo>
                      <a:pt x="15" y="14"/>
                    </a:moveTo>
                    <a:lnTo>
                      <a:pt x="10" y="12"/>
                    </a:lnTo>
                    <a:lnTo>
                      <a:pt x="6" y="17"/>
                    </a:lnTo>
                    <a:lnTo>
                      <a:pt x="12" y="19"/>
                    </a:lnTo>
                    <a:lnTo>
                      <a:pt x="13" y="17"/>
                    </a:lnTo>
                    <a:lnTo>
                      <a:pt x="15" y="19"/>
                    </a:lnTo>
                    <a:lnTo>
                      <a:pt x="13" y="24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7" y="9"/>
                    </a:lnTo>
                    <a:lnTo>
                      <a:pt x="17" y="7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5" y="12"/>
                    </a:lnTo>
                    <a:lnTo>
                      <a:pt x="15" y="14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6" name="ïṡlîḑê">
                <a:extLst>
                  <a:ext uri="{FF2B5EF4-FFF2-40B4-BE49-F238E27FC236}">
                    <a16:creationId xmlns:a16="http://schemas.microsoft.com/office/drawing/2014/main" id="{C325B8E2-C94E-49E4-AFBB-88B1ECB2BFFC}"/>
                  </a:ext>
                </a:extLst>
              </p:cNvPr>
              <p:cNvSpPr/>
              <p:nvPr/>
            </p:nvSpPr>
            <p:spPr bwMode="auto">
              <a:xfrm>
                <a:off x="9779000" y="4856163"/>
                <a:ext cx="14288" cy="11113"/>
              </a:xfrm>
              <a:custGeom>
                <a:avLst/>
                <a:gdLst>
                  <a:gd name="T0" fmla="*/ 7 w 9"/>
                  <a:gd name="T1" fmla="*/ 7 h 7"/>
                  <a:gd name="T2" fmla="*/ 0 w 9"/>
                  <a:gd name="T3" fmla="*/ 4 h 7"/>
                  <a:gd name="T4" fmla="*/ 2 w 9"/>
                  <a:gd name="T5" fmla="*/ 0 h 7"/>
                  <a:gd name="T6" fmla="*/ 9 w 9"/>
                  <a:gd name="T7" fmla="*/ 4 h 7"/>
                  <a:gd name="T8" fmla="*/ 7 w 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9" y="4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7" name="í$ḷïḋé">
                <a:extLst>
                  <a:ext uri="{FF2B5EF4-FFF2-40B4-BE49-F238E27FC236}">
                    <a16:creationId xmlns:a16="http://schemas.microsoft.com/office/drawing/2014/main" id="{C97C0F8D-9B79-432B-81C1-BD489DD64966}"/>
                  </a:ext>
                </a:extLst>
              </p:cNvPr>
              <p:cNvSpPr/>
              <p:nvPr/>
            </p:nvSpPr>
            <p:spPr bwMode="auto">
              <a:xfrm>
                <a:off x="9793288" y="4851400"/>
                <a:ext cx="34925" cy="36513"/>
              </a:xfrm>
              <a:custGeom>
                <a:avLst/>
                <a:gdLst>
                  <a:gd name="T0" fmla="*/ 10 w 13"/>
                  <a:gd name="T1" fmla="*/ 5 h 14"/>
                  <a:gd name="T2" fmla="*/ 9 w 13"/>
                  <a:gd name="T3" fmla="*/ 4 h 14"/>
                  <a:gd name="T4" fmla="*/ 4 w 13"/>
                  <a:gd name="T5" fmla="*/ 6 h 14"/>
                  <a:gd name="T6" fmla="*/ 5 w 13"/>
                  <a:gd name="T7" fmla="*/ 11 h 14"/>
                  <a:gd name="T8" fmla="*/ 9 w 13"/>
                  <a:gd name="T9" fmla="*/ 11 h 14"/>
                  <a:gd name="T10" fmla="*/ 9 w 13"/>
                  <a:gd name="T11" fmla="*/ 13 h 14"/>
                  <a:gd name="T12" fmla="*/ 4 w 13"/>
                  <a:gd name="T13" fmla="*/ 13 h 14"/>
                  <a:gd name="T14" fmla="*/ 2 w 13"/>
                  <a:gd name="T15" fmla="*/ 5 h 14"/>
                  <a:gd name="T16" fmla="*/ 9 w 13"/>
                  <a:gd name="T17" fmla="*/ 2 h 14"/>
                  <a:gd name="T18" fmla="*/ 13 w 13"/>
                  <a:gd name="T19" fmla="*/ 4 h 14"/>
                  <a:gd name="T20" fmla="*/ 11 w 13"/>
                  <a:gd name="T21" fmla="*/ 7 h 14"/>
                  <a:gd name="T22" fmla="*/ 10 w 13"/>
                  <a:gd name="T23" fmla="*/ 6 h 14"/>
                  <a:gd name="T24" fmla="*/ 10 w 13"/>
                  <a:gd name="T2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4">
                    <a:moveTo>
                      <a:pt x="10" y="5"/>
                    </a:moveTo>
                    <a:cubicBezTo>
                      <a:pt x="10" y="5"/>
                      <a:pt x="10" y="4"/>
                      <a:pt x="9" y="4"/>
                    </a:cubicBezTo>
                    <a:cubicBezTo>
                      <a:pt x="7" y="3"/>
                      <a:pt x="6" y="4"/>
                      <a:pt x="4" y="6"/>
                    </a:cubicBezTo>
                    <a:cubicBezTo>
                      <a:pt x="3" y="9"/>
                      <a:pt x="4" y="10"/>
                      <a:pt x="5" y="11"/>
                    </a:cubicBezTo>
                    <a:cubicBezTo>
                      <a:pt x="7" y="11"/>
                      <a:pt x="9" y="11"/>
                      <a:pt x="9" y="1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7" y="14"/>
                      <a:pt x="4" y="13"/>
                    </a:cubicBezTo>
                    <a:cubicBezTo>
                      <a:pt x="1" y="11"/>
                      <a:pt x="0" y="9"/>
                      <a:pt x="2" y="5"/>
                    </a:cubicBezTo>
                    <a:cubicBezTo>
                      <a:pt x="3" y="1"/>
                      <a:pt x="6" y="0"/>
                      <a:pt x="9" y="2"/>
                    </a:cubicBezTo>
                    <a:cubicBezTo>
                      <a:pt x="11" y="3"/>
                      <a:pt x="13" y="4"/>
                      <a:pt x="13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8" name="išlîḋè">
                <a:extLst>
                  <a:ext uri="{FF2B5EF4-FFF2-40B4-BE49-F238E27FC236}">
                    <a16:creationId xmlns:a16="http://schemas.microsoft.com/office/drawing/2014/main" id="{B416DC21-3E5B-4BB6-A11F-2331286B3AA2}"/>
                  </a:ext>
                </a:extLst>
              </p:cNvPr>
              <p:cNvSpPr/>
              <p:nvPr/>
            </p:nvSpPr>
            <p:spPr bwMode="auto">
              <a:xfrm>
                <a:off x="9815513" y="4867275"/>
                <a:ext cx="31750" cy="34925"/>
              </a:xfrm>
              <a:custGeom>
                <a:avLst/>
                <a:gdLst>
                  <a:gd name="T0" fmla="*/ 20 w 20"/>
                  <a:gd name="T1" fmla="*/ 22 h 22"/>
                  <a:gd name="T2" fmla="*/ 12 w 20"/>
                  <a:gd name="T3" fmla="*/ 18 h 22"/>
                  <a:gd name="T4" fmla="*/ 12 w 20"/>
                  <a:gd name="T5" fmla="*/ 17 h 22"/>
                  <a:gd name="T6" fmla="*/ 15 w 20"/>
                  <a:gd name="T7" fmla="*/ 17 h 22"/>
                  <a:gd name="T8" fmla="*/ 15 w 20"/>
                  <a:gd name="T9" fmla="*/ 15 h 22"/>
                  <a:gd name="T10" fmla="*/ 8 w 20"/>
                  <a:gd name="T11" fmla="*/ 12 h 22"/>
                  <a:gd name="T12" fmla="*/ 8 w 20"/>
                  <a:gd name="T13" fmla="*/ 13 h 22"/>
                  <a:gd name="T14" fmla="*/ 10 w 20"/>
                  <a:gd name="T15" fmla="*/ 15 h 22"/>
                  <a:gd name="T16" fmla="*/ 8 w 20"/>
                  <a:gd name="T17" fmla="*/ 17 h 22"/>
                  <a:gd name="T18" fmla="*/ 0 w 20"/>
                  <a:gd name="T19" fmla="*/ 13 h 22"/>
                  <a:gd name="T20" fmla="*/ 1 w 20"/>
                  <a:gd name="T21" fmla="*/ 12 h 22"/>
                  <a:gd name="T22" fmla="*/ 3 w 20"/>
                  <a:gd name="T23" fmla="*/ 12 h 22"/>
                  <a:gd name="T24" fmla="*/ 17 w 20"/>
                  <a:gd name="T25" fmla="*/ 0 h 22"/>
                  <a:gd name="T26" fmla="*/ 20 w 20"/>
                  <a:gd name="T27" fmla="*/ 2 h 22"/>
                  <a:gd name="T28" fmla="*/ 19 w 20"/>
                  <a:gd name="T29" fmla="*/ 18 h 22"/>
                  <a:gd name="T30" fmla="*/ 20 w 20"/>
                  <a:gd name="T31" fmla="*/ 20 h 22"/>
                  <a:gd name="T32" fmla="*/ 20 w 20"/>
                  <a:gd name="T33" fmla="*/ 22 h 22"/>
                  <a:gd name="T34" fmla="*/ 17 w 20"/>
                  <a:gd name="T35" fmla="*/ 5 h 22"/>
                  <a:gd name="T36" fmla="*/ 12 w 20"/>
                  <a:gd name="T37" fmla="*/ 10 h 22"/>
                  <a:gd name="T38" fmla="*/ 15 w 20"/>
                  <a:gd name="T39" fmla="*/ 12 h 22"/>
                  <a:gd name="T40" fmla="*/ 17 w 20"/>
                  <a:gd name="T41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2">
                    <a:moveTo>
                      <a:pt x="20" y="22"/>
                    </a:moveTo>
                    <a:lnTo>
                      <a:pt x="12" y="18"/>
                    </a:lnTo>
                    <a:lnTo>
                      <a:pt x="12" y="17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10" y="15"/>
                    </a:lnTo>
                    <a:lnTo>
                      <a:pt x="8" y="17"/>
                    </a:lnTo>
                    <a:lnTo>
                      <a:pt x="0" y="13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19" y="18"/>
                    </a:lnTo>
                    <a:lnTo>
                      <a:pt x="20" y="20"/>
                    </a:lnTo>
                    <a:lnTo>
                      <a:pt x="20" y="22"/>
                    </a:lnTo>
                    <a:close/>
                    <a:moveTo>
                      <a:pt x="17" y="5"/>
                    </a:moveTo>
                    <a:lnTo>
                      <a:pt x="12" y="10"/>
                    </a:lnTo>
                    <a:lnTo>
                      <a:pt x="15" y="1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9" name="iṡľïďê">
                <a:extLst>
                  <a:ext uri="{FF2B5EF4-FFF2-40B4-BE49-F238E27FC236}">
                    <a16:creationId xmlns:a16="http://schemas.microsoft.com/office/drawing/2014/main" id="{06CF1014-AD86-417D-860E-491FB8106488}"/>
                  </a:ext>
                </a:extLst>
              </p:cNvPr>
              <p:cNvSpPr/>
              <p:nvPr/>
            </p:nvSpPr>
            <p:spPr bwMode="auto">
              <a:xfrm>
                <a:off x="9847263" y="4875213"/>
                <a:ext cx="36513" cy="39688"/>
              </a:xfrm>
              <a:custGeom>
                <a:avLst/>
                <a:gdLst>
                  <a:gd name="T0" fmla="*/ 1 w 13"/>
                  <a:gd name="T1" fmla="*/ 9 h 15"/>
                  <a:gd name="T2" fmla="*/ 2 w 13"/>
                  <a:gd name="T3" fmla="*/ 9 h 15"/>
                  <a:gd name="T4" fmla="*/ 5 w 13"/>
                  <a:gd name="T5" fmla="*/ 2 h 15"/>
                  <a:gd name="T6" fmla="*/ 4 w 13"/>
                  <a:gd name="T7" fmla="*/ 1 h 15"/>
                  <a:gd name="T8" fmla="*/ 5 w 13"/>
                  <a:gd name="T9" fmla="*/ 0 h 15"/>
                  <a:gd name="T10" fmla="*/ 9 w 13"/>
                  <a:gd name="T11" fmla="*/ 2 h 15"/>
                  <a:gd name="T12" fmla="*/ 10 w 13"/>
                  <a:gd name="T13" fmla="*/ 2 h 15"/>
                  <a:gd name="T14" fmla="*/ 12 w 13"/>
                  <a:gd name="T15" fmla="*/ 7 h 15"/>
                  <a:gd name="T16" fmla="*/ 9 w 13"/>
                  <a:gd name="T17" fmla="*/ 9 h 15"/>
                  <a:gd name="T18" fmla="*/ 9 w 13"/>
                  <a:gd name="T19" fmla="*/ 10 h 15"/>
                  <a:gd name="T20" fmla="*/ 9 w 13"/>
                  <a:gd name="T21" fmla="*/ 13 h 15"/>
                  <a:gd name="T22" fmla="*/ 10 w 13"/>
                  <a:gd name="T23" fmla="*/ 14 h 15"/>
                  <a:gd name="T24" fmla="*/ 10 w 13"/>
                  <a:gd name="T25" fmla="*/ 15 h 15"/>
                  <a:gd name="T26" fmla="*/ 7 w 13"/>
                  <a:gd name="T27" fmla="*/ 14 h 15"/>
                  <a:gd name="T28" fmla="*/ 7 w 13"/>
                  <a:gd name="T29" fmla="*/ 10 h 15"/>
                  <a:gd name="T30" fmla="*/ 6 w 13"/>
                  <a:gd name="T31" fmla="*/ 8 h 15"/>
                  <a:gd name="T32" fmla="*/ 6 w 13"/>
                  <a:gd name="T33" fmla="*/ 8 h 15"/>
                  <a:gd name="T34" fmla="*/ 4 w 13"/>
                  <a:gd name="T35" fmla="*/ 11 h 15"/>
                  <a:gd name="T36" fmla="*/ 5 w 13"/>
                  <a:gd name="T37" fmla="*/ 11 h 15"/>
                  <a:gd name="T38" fmla="*/ 5 w 13"/>
                  <a:gd name="T39" fmla="*/ 13 h 15"/>
                  <a:gd name="T40" fmla="*/ 0 w 13"/>
                  <a:gd name="T41" fmla="*/ 11 h 15"/>
                  <a:gd name="T42" fmla="*/ 1 w 13"/>
                  <a:gd name="T43" fmla="*/ 9 h 15"/>
                  <a:gd name="T44" fmla="*/ 7 w 13"/>
                  <a:gd name="T45" fmla="*/ 7 h 15"/>
                  <a:gd name="T46" fmla="*/ 10 w 13"/>
                  <a:gd name="T47" fmla="*/ 6 h 15"/>
                  <a:gd name="T48" fmla="*/ 9 w 13"/>
                  <a:gd name="T49" fmla="*/ 4 h 15"/>
                  <a:gd name="T50" fmla="*/ 8 w 13"/>
                  <a:gd name="T51" fmla="*/ 3 h 15"/>
                  <a:gd name="T52" fmla="*/ 6 w 13"/>
                  <a:gd name="T53" fmla="*/ 6 h 15"/>
                  <a:gd name="T54" fmla="*/ 7 w 13"/>
                  <a:gd name="T5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" h="15">
                    <a:moveTo>
                      <a:pt x="1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3"/>
                      <a:pt x="13" y="5"/>
                      <a:pt x="12" y="7"/>
                    </a:cubicBezTo>
                    <a:cubicBezTo>
                      <a:pt x="12" y="8"/>
                      <a:pt x="10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" y="9"/>
                    </a:lnTo>
                    <a:close/>
                    <a:moveTo>
                      <a:pt x="7" y="7"/>
                    </a:moveTo>
                    <a:cubicBezTo>
                      <a:pt x="8" y="7"/>
                      <a:pt x="9" y="7"/>
                      <a:pt x="10" y="6"/>
                    </a:cubicBezTo>
                    <a:cubicBezTo>
                      <a:pt x="10" y="5"/>
                      <a:pt x="10" y="4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6"/>
                      <a:pt x="6" y="6"/>
                      <a:pt x="6" y="6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0" name="îšḷîḍè">
                <a:extLst>
                  <a:ext uri="{FF2B5EF4-FFF2-40B4-BE49-F238E27FC236}">
                    <a16:creationId xmlns:a16="http://schemas.microsoft.com/office/drawing/2014/main" id="{394078C8-9CE0-49C2-99CE-7E8DCC63C2D2}"/>
                  </a:ext>
                </a:extLst>
              </p:cNvPr>
              <p:cNvSpPr/>
              <p:nvPr/>
            </p:nvSpPr>
            <p:spPr bwMode="auto">
              <a:xfrm>
                <a:off x="9875838" y="4887913"/>
                <a:ext cx="38100" cy="38100"/>
              </a:xfrm>
              <a:custGeom>
                <a:avLst/>
                <a:gdLst>
                  <a:gd name="T0" fmla="*/ 6 w 14"/>
                  <a:gd name="T1" fmla="*/ 2 h 14"/>
                  <a:gd name="T2" fmla="*/ 5 w 14"/>
                  <a:gd name="T3" fmla="*/ 1 h 14"/>
                  <a:gd name="T4" fmla="*/ 5 w 14"/>
                  <a:gd name="T5" fmla="*/ 0 h 14"/>
                  <a:gd name="T6" fmla="*/ 9 w 14"/>
                  <a:gd name="T7" fmla="*/ 1 h 14"/>
                  <a:gd name="T8" fmla="*/ 10 w 14"/>
                  <a:gd name="T9" fmla="*/ 2 h 14"/>
                  <a:gd name="T10" fmla="*/ 13 w 14"/>
                  <a:gd name="T11" fmla="*/ 9 h 14"/>
                  <a:gd name="T12" fmla="*/ 5 w 14"/>
                  <a:gd name="T13" fmla="*/ 13 h 14"/>
                  <a:gd name="T14" fmla="*/ 0 w 14"/>
                  <a:gd name="T15" fmla="*/ 10 h 14"/>
                  <a:gd name="T16" fmla="*/ 1 w 14"/>
                  <a:gd name="T17" fmla="*/ 9 h 14"/>
                  <a:gd name="T18" fmla="*/ 2 w 14"/>
                  <a:gd name="T19" fmla="*/ 9 h 14"/>
                  <a:gd name="T20" fmla="*/ 6 w 14"/>
                  <a:gd name="T21" fmla="*/ 2 h 14"/>
                  <a:gd name="T22" fmla="*/ 6 w 14"/>
                  <a:gd name="T23" fmla="*/ 11 h 14"/>
                  <a:gd name="T24" fmla="*/ 10 w 14"/>
                  <a:gd name="T25" fmla="*/ 8 h 14"/>
                  <a:gd name="T26" fmla="*/ 9 w 14"/>
                  <a:gd name="T27" fmla="*/ 4 h 14"/>
                  <a:gd name="T28" fmla="*/ 8 w 14"/>
                  <a:gd name="T29" fmla="*/ 3 h 14"/>
                  <a:gd name="T30" fmla="*/ 5 w 14"/>
                  <a:gd name="T31" fmla="*/ 10 h 14"/>
                  <a:gd name="T32" fmla="*/ 6 w 14"/>
                  <a:gd name="T33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4">
                    <a:moveTo>
                      <a:pt x="6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3"/>
                      <a:pt x="14" y="6"/>
                      <a:pt x="13" y="9"/>
                    </a:cubicBezTo>
                    <a:cubicBezTo>
                      <a:pt x="11" y="13"/>
                      <a:pt x="8" y="14"/>
                      <a:pt x="5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lnTo>
                      <a:pt x="6" y="2"/>
                    </a:lnTo>
                    <a:close/>
                    <a:moveTo>
                      <a:pt x="6" y="11"/>
                    </a:moveTo>
                    <a:cubicBezTo>
                      <a:pt x="7" y="11"/>
                      <a:pt x="9" y="11"/>
                      <a:pt x="10" y="8"/>
                    </a:cubicBezTo>
                    <a:cubicBezTo>
                      <a:pt x="11" y="6"/>
                      <a:pt x="11" y="4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1" name="işḻïḍê">
                <a:extLst>
                  <a:ext uri="{FF2B5EF4-FFF2-40B4-BE49-F238E27FC236}">
                    <a16:creationId xmlns:a16="http://schemas.microsoft.com/office/drawing/2014/main" id="{71DEEFE3-E9A8-4E25-ACB8-DF88D4EEAB84}"/>
                  </a:ext>
                </a:extLst>
              </p:cNvPr>
              <p:cNvSpPr/>
              <p:nvPr/>
            </p:nvSpPr>
            <p:spPr bwMode="auto">
              <a:xfrm>
                <a:off x="9605963" y="4875213"/>
                <a:ext cx="376238" cy="176213"/>
              </a:xfrm>
              <a:custGeom>
                <a:avLst/>
                <a:gdLst>
                  <a:gd name="T0" fmla="*/ 233 w 237"/>
                  <a:gd name="T1" fmla="*/ 111 h 111"/>
                  <a:gd name="T2" fmla="*/ 0 w 237"/>
                  <a:gd name="T3" fmla="*/ 7 h 111"/>
                  <a:gd name="T4" fmla="*/ 3 w 237"/>
                  <a:gd name="T5" fmla="*/ 0 h 111"/>
                  <a:gd name="T6" fmla="*/ 237 w 237"/>
                  <a:gd name="T7" fmla="*/ 104 h 111"/>
                  <a:gd name="T8" fmla="*/ 233 w 237"/>
                  <a:gd name="T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11">
                    <a:moveTo>
                      <a:pt x="233" y="11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237" y="104"/>
                    </a:lnTo>
                    <a:lnTo>
                      <a:pt x="233" y="111"/>
                    </a:lnTo>
                    <a:close/>
                  </a:path>
                </a:pathLst>
              </a:custGeom>
              <a:solidFill>
                <a:srgbClr val="D3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5" name="ïṧļïḍé">
              <a:extLst>
                <a:ext uri="{FF2B5EF4-FFF2-40B4-BE49-F238E27FC236}">
                  <a16:creationId xmlns:a16="http://schemas.microsoft.com/office/drawing/2014/main" id="{EB22BD3B-3D09-44F4-A66A-5715179F7710}"/>
                </a:ext>
              </a:extLst>
            </p:cNvPr>
            <p:cNvSpPr txBox="1"/>
            <p:nvPr/>
          </p:nvSpPr>
          <p:spPr>
            <a:xfrm>
              <a:off x="684218" y="1202554"/>
              <a:ext cx="737452" cy="5991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Plain">
                <a:avLst/>
              </a:prstTxWarp>
              <a:normAutofit/>
            </a:bodyPr>
            <a:lstStyle/>
            <a:p>
              <a:r>
                <a:rPr lang="en-US" altLang="zh-CN" dirty="0">
                  <a:solidFill>
                    <a:schemeClr val="tx1">
                      <a:lumMod val="20000"/>
                      <a:lumOff val="80000"/>
                    </a:schemeClr>
                  </a:solidFill>
                </a:rPr>
                <a:t>“</a:t>
              </a:r>
            </a:p>
          </p:txBody>
        </p:sp>
        <p:cxnSp>
          <p:nvCxnSpPr>
            <p:cNvPr id="15" name="直接连接符 524">
              <a:extLst>
                <a:ext uri="{FF2B5EF4-FFF2-40B4-BE49-F238E27FC236}">
                  <a16:creationId xmlns:a16="http://schemas.microsoft.com/office/drawing/2014/main" id="{C5EEEB6F-053E-418E-9E60-E16D20A35EE0}"/>
                </a:ext>
              </a:extLst>
            </p:cNvPr>
            <p:cNvCxnSpPr/>
            <p:nvPr/>
          </p:nvCxnSpPr>
          <p:spPr>
            <a:xfrm>
              <a:off x="2031045" y="4545746"/>
              <a:ext cx="0" cy="16764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525">
              <a:extLst>
                <a:ext uri="{FF2B5EF4-FFF2-40B4-BE49-F238E27FC236}">
                  <a16:creationId xmlns:a16="http://schemas.microsoft.com/office/drawing/2014/main" id="{33A70B39-5B0F-4F56-9926-F481620C955C}"/>
                </a:ext>
              </a:extLst>
            </p:cNvPr>
            <p:cNvCxnSpPr/>
            <p:nvPr/>
          </p:nvCxnSpPr>
          <p:spPr>
            <a:xfrm>
              <a:off x="3524932" y="4532691"/>
              <a:ext cx="0" cy="16764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526">
              <a:extLst>
                <a:ext uri="{FF2B5EF4-FFF2-40B4-BE49-F238E27FC236}">
                  <a16:creationId xmlns:a16="http://schemas.microsoft.com/office/drawing/2014/main" id="{0BEA8966-093B-4539-BF10-D718C6556132}"/>
                </a:ext>
              </a:extLst>
            </p:cNvPr>
            <p:cNvCxnSpPr/>
            <p:nvPr/>
          </p:nvCxnSpPr>
          <p:spPr>
            <a:xfrm>
              <a:off x="4998564" y="4545746"/>
              <a:ext cx="0" cy="16764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B819FB1-CD0A-4FC9-9E2A-DBF2730C4FC1}"/>
              </a:ext>
            </a:extLst>
          </p:cNvPr>
          <p:cNvSpPr txBox="1"/>
          <p:nvPr/>
        </p:nvSpPr>
        <p:spPr>
          <a:xfrm>
            <a:off x="1408131" y="888093"/>
            <a:ext cx="3445862" cy="73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BN font" panose="02000505050000020004" pitchFamily="2" charset="0"/>
              </a:rPr>
              <a:t>Cantidad de Casos ingresados</a:t>
            </a:r>
          </a:p>
        </p:txBody>
      </p: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B791EFF9-B3D8-428A-A186-9CAEF1A76DB0}"/>
              </a:ext>
            </a:extLst>
          </p:cNvPr>
          <p:cNvSpPr/>
          <p:nvPr/>
        </p:nvSpPr>
        <p:spPr>
          <a:xfrm>
            <a:off x="0" y="1"/>
            <a:ext cx="36126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1042FF0D-65A1-4393-9897-F8AE7B03F584}"/>
              </a:ext>
            </a:extLst>
          </p:cNvPr>
          <p:cNvSpPr txBox="1"/>
          <p:nvPr/>
        </p:nvSpPr>
        <p:spPr>
          <a:xfrm>
            <a:off x="511942" y="5105459"/>
            <a:ext cx="218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San José – </a:t>
            </a:r>
          </a:p>
          <a:p>
            <a:pPr algn="ctr"/>
            <a:r>
              <a:rPr lang="es-ES" sz="1600" dirty="0">
                <a:latin typeface="BN font" panose="02000505050000020004" pitchFamily="2" charset="0"/>
              </a:rPr>
              <a:t>Oeste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23%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53E7F142-9386-4808-9DE6-4D35CC60BC30}"/>
              </a:ext>
            </a:extLst>
          </p:cNvPr>
          <p:cNvSpPr txBox="1"/>
          <p:nvPr/>
        </p:nvSpPr>
        <p:spPr>
          <a:xfrm>
            <a:off x="2588731" y="5133706"/>
            <a:ext cx="113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Perez Zeledón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21%</a:t>
            </a:r>
          </a:p>
        </p:txBody>
      </p: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C3048B93-3F15-46CB-AE28-7B401F0C84BB}"/>
              </a:ext>
            </a:extLst>
          </p:cNvPr>
          <p:cNvSpPr txBox="1"/>
          <p:nvPr/>
        </p:nvSpPr>
        <p:spPr>
          <a:xfrm>
            <a:off x="7327429" y="5177707"/>
            <a:ext cx="141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Alajuela –Norte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10%</a:t>
            </a:r>
          </a:p>
        </p:txBody>
      </p: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2F383DF5-0D2D-4A09-B1FD-B79E806E37DA}"/>
              </a:ext>
            </a:extLst>
          </p:cNvPr>
          <p:cNvSpPr txBox="1"/>
          <p:nvPr/>
        </p:nvSpPr>
        <p:spPr>
          <a:xfrm>
            <a:off x="5302165" y="5116545"/>
            <a:ext cx="201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San José – </a:t>
            </a:r>
          </a:p>
          <a:p>
            <a:pPr algn="ctr"/>
            <a:r>
              <a:rPr lang="es-ES" sz="1600" dirty="0">
                <a:latin typeface="BN font" panose="02000505050000020004" pitchFamily="2" charset="0"/>
              </a:rPr>
              <a:t>Este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15%</a:t>
            </a:r>
          </a:p>
        </p:txBody>
      </p:sp>
      <p:cxnSp>
        <p:nvCxnSpPr>
          <p:cNvPr id="266" name="直接连接符 526">
            <a:extLst>
              <a:ext uri="{FF2B5EF4-FFF2-40B4-BE49-F238E27FC236}">
                <a16:creationId xmlns:a16="http://schemas.microsoft.com/office/drawing/2014/main" id="{6C232F03-568A-488B-A6BB-8892658BB555}"/>
              </a:ext>
            </a:extLst>
          </p:cNvPr>
          <p:cNvCxnSpPr/>
          <p:nvPr/>
        </p:nvCxnSpPr>
        <p:spPr>
          <a:xfrm>
            <a:off x="7198497" y="4996730"/>
            <a:ext cx="0" cy="18476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CF1560BD-5366-4A57-B528-4B8366F0ACBB}"/>
              </a:ext>
            </a:extLst>
          </p:cNvPr>
          <p:cNvSpPr txBox="1"/>
          <p:nvPr/>
        </p:nvSpPr>
        <p:spPr>
          <a:xfrm>
            <a:off x="10177704" y="5177706"/>
            <a:ext cx="218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Heredia-</a:t>
            </a:r>
          </a:p>
          <a:p>
            <a:pPr algn="ctr"/>
            <a:r>
              <a:rPr lang="es-ES" sz="1600" dirty="0">
                <a:latin typeface="BN font" panose="02000505050000020004" pitchFamily="2" charset="0"/>
              </a:rPr>
              <a:t>Limón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6%</a:t>
            </a:r>
          </a:p>
        </p:txBody>
      </p:sp>
      <p:cxnSp>
        <p:nvCxnSpPr>
          <p:cNvPr id="508" name="直接连接符 526">
            <a:extLst>
              <a:ext uri="{FF2B5EF4-FFF2-40B4-BE49-F238E27FC236}">
                <a16:creationId xmlns:a16="http://schemas.microsoft.com/office/drawing/2014/main" id="{D92BBC36-D423-40CD-9953-28EFB53ECE82}"/>
              </a:ext>
            </a:extLst>
          </p:cNvPr>
          <p:cNvCxnSpPr/>
          <p:nvPr/>
        </p:nvCxnSpPr>
        <p:spPr>
          <a:xfrm>
            <a:off x="8749781" y="4996730"/>
            <a:ext cx="0" cy="18476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63323CA9-EE5D-4CD9-A163-90414E5122F6}"/>
              </a:ext>
            </a:extLst>
          </p:cNvPr>
          <p:cNvSpPr txBox="1"/>
          <p:nvPr/>
        </p:nvSpPr>
        <p:spPr>
          <a:xfrm>
            <a:off x="8781323" y="5186426"/>
            <a:ext cx="165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Guanacaste-Puntarenas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10%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F33EBEBE-A43A-4401-9CDD-02BB46C53B50}"/>
              </a:ext>
            </a:extLst>
          </p:cNvPr>
          <p:cNvSpPr txBox="1"/>
          <p:nvPr/>
        </p:nvSpPr>
        <p:spPr>
          <a:xfrm>
            <a:off x="3908871" y="5178820"/>
            <a:ext cx="141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BN font" panose="02000505050000020004" pitchFamily="2" charset="0"/>
              </a:rPr>
              <a:t>Cartago</a:t>
            </a: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endParaRPr lang="es-ES" sz="1600" dirty="0">
              <a:latin typeface="BN font" panose="02000505050000020004" pitchFamily="2" charset="0"/>
            </a:endParaRPr>
          </a:p>
          <a:p>
            <a:pPr algn="ctr"/>
            <a:r>
              <a:rPr lang="es-ES" sz="2400" dirty="0">
                <a:latin typeface="BN font" panose="02000505050000020004" pitchFamily="2" charset="0"/>
              </a:rPr>
              <a:t>16%</a:t>
            </a:r>
          </a:p>
        </p:txBody>
      </p:sp>
      <p:cxnSp>
        <p:nvCxnSpPr>
          <p:cNvPr id="513" name="直接连接符 526">
            <a:extLst>
              <a:ext uri="{FF2B5EF4-FFF2-40B4-BE49-F238E27FC236}">
                <a16:creationId xmlns:a16="http://schemas.microsoft.com/office/drawing/2014/main" id="{7C028B0E-EB3F-4A0C-813E-D81C89869B67}"/>
              </a:ext>
            </a:extLst>
          </p:cNvPr>
          <p:cNvCxnSpPr/>
          <p:nvPr/>
        </p:nvCxnSpPr>
        <p:spPr>
          <a:xfrm>
            <a:off x="10613991" y="4996730"/>
            <a:ext cx="0" cy="18476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ïSlîde">
            <a:extLst>
              <a:ext uri="{FF2B5EF4-FFF2-40B4-BE49-F238E27FC236}">
                <a16:creationId xmlns:a16="http://schemas.microsoft.com/office/drawing/2014/main" id="{4EACDF5F-5375-42F6-B79E-D3F0F3DF104C}"/>
              </a:ext>
            </a:extLst>
          </p:cNvPr>
          <p:cNvSpPr/>
          <p:nvPr/>
        </p:nvSpPr>
        <p:spPr bwMode="auto">
          <a:xfrm>
            <a:off x="1297618" y="4410801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751" name="ïSlîde">
            <a:extLst>
              <a:ext uri="{FF2B5EF4-FFF2-40B4-BE49-F238E27FC236}">
                <a16:creationId xmlns:a16="http://schemas.microsoft.com/office/drawing/2014/main" id="{4AF926DA-7C7B-4575-956C-E18DE270B762}"/>
              </a:ext>
            </a:extLst>
          </p:cNvPr>
          <p:cNvSpPr/>
          <p:nvPr/>
        </p:nvSpPr>
        <p:spPr bwMode="auto">
          <a:xfrm>
            <a:off x="2843257" y="4397654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753" name="ïSlîde">
            <a:extLst>
              <a:ext uri="{FF2B5EF4-FFF2-40B4-BE49-F238E27FC236}">
                <a16:creationId xmlns:a16="http://schemas.microsoft.com/office/drawing/2014/main" id="{2E7F99C8-BA98-47B9-B4BF-D77D537489CB}"/>
              </a:ext>
            </a:extLst>
          </p:cNvPr>
          <p:cNvSpPr/>
          <p:nvPr/>
        </p:nvSpPr>
        <p:spPr bwMode="auto">
          <a:xfrm>
            <a:off x="7672396" y="4410801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755" name="ïSlîde">
            <a:extLst>
              <a:ext uri="{FF2B5EF4-FFF2-40B4-BE49-F238E27FC236}">
                <a16:creationId xmlns:a16="http://schemas.microsoft.com/office/drawing/2014/main" id="{74B0C5E1-CBBA-4E0B-B0ED-694ABB2283BB}"/>
              </a:ext>
            </a:extLst>
          </p:cNvPr>
          <p:cNvSpPr/>
          <p:nvPr/>
        </p:nvSpPr>
        <p:spPr bwMode="auto">
          <a:xfrm>
            <a:off x="5971130" y="4378449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757" name="ïSlîde">
            <a:extLst>
              <a:ext uri="{FF2B5EF4-FFF2-40B4-BE49-F238E27FC236}">
                <a16:creationId xmlns:a16="http://schemas.microsoft.com/office/drawing/2014/main" id="{A6929922-DD77-4624-B887-8867CF55CB75}"/>
              </a:ext>
            </a:extLst>
          </p:cNvPr>
          <p:cNvSpPr/>
          <p:nvPr/>
        </p:nvSpPr>
        <p:spPr bwMode="auto">
          <a:xfrm>
            <a:off x="10890393" y="4380025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759" name="ïSlîde">
            <a:extLst>
              <a:ext uri="{FF2B5EF4-FFF2-40B4-BE49-F238E27FC236}">
                <a16:creationId xmlns:a16="http://schemas.microsoft.com/office/drawing/2014/main" id="{7ACD2875-0FF6-4CFF-9A55-A03A8D7C5839}"/>
              </a:ext>
            </a:extLst>
          </p:cNvPr>
          <p:cNvSpPr/>
          <p:nvPr/>
        </p:nvSpPr>
        <p:spPr bwMode="auto">
          <a:xfrm>
            <a:off x="9327290" y="4367365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761" name="ïSlîde">
            <a:extLst>
              <a:ext uri="{FF2B5EF4-FFF2-40B4-BE49-F238E27FC236}">
                <a16:creationId xmlns:a16="http://schemas.microsoft.com/office/drawing/2014/main" id="{97F64FC4-D968-4A39-B697-4E8E14578606}"/>
              </a:ext>
            </a:extLst>
          </p:cNvPr>
          <p:cNvSpPr/>
          <p:nvPr/>
        </p:nvSpPr>
        <p:spPr bwMode="auto">
          <a:xfrm>
            <a:off x="4357935" y="4410801"/>
            <a:ext cx="766100" cy="736052"/>
          </a:xfrm>
          <a:custGeom>
            <a:avLst/>
            <a:gdLst>
              <a:gd name="T0" fmla="*/ 2 w 339"/>
              <a:gd name="T1" fmla="*/ 162 h 361"/>
              <a:gd name="T2" fmla="*/ 19 w 339"/>
              <a:gd name="T3" fmla="*/ 124 h 361"/>
              <a:gd name="T4" fmla="*/ 9 w 339"/>
              <a:gd name="T5" fmla="*/ 182 h 361"/>
              <a:gd name="T6" fmla="*/ 50 w 339"/>
              <a:gd name="T7" fmla="*/ 279 h 361"/>
              <a:gd name="T8" fmla="*/ 85 w 339"/>
              <a:gd name="T9" fmla="*/ 275 h 361"/>
              <a:gd name="T10" fmla="*/ 113 w 339"/>
              <a:gd name="T11" fmla="*/ 290 h 361"/>
              <a:gd name="T12" fmla="*/ 148 w 339"/>
              <a:gd name="T13" fmla="*/ 311 h 361"/>
              <a:gd name="T14" fmla="*/ 271 w 339"/>
              <a:gd name="T15" fmla="*/ 293 h 361"/>
              <a:gd name="T16" fmla="*/ 170 w 339"/>
              <a:gd name="T17" fmla="*/ 305 h 361"/>
              <a:gd name="T18" fmla="*/ 162 w 339"/>
              <a:gd name="T19" fmla="*/ 270 h 361"/>
              <a:gd name="T20" fmla="*/ 147 w 339"/>
              <a:gd name="T21" fmla="*/ 248 h 361"/>
              <a:gd name="T22" fmla="*/ 105 w 339"/>
              <a:gd name="T23" fmla="*/ 256 h 361"/>
              <a:gd name="T24" fmla="*/ 85 w 339"/>
              <a:gd name="T25" fmla="*/ 269 h 361"/>
              <a:gd name="T26" fmla="*/ 63 w 339"/>
              <a:gd name="T27" fmla="*/ 253 h 361"/>
              <a:gd name="T28" fmla="*/ 62 w 339"/>
              <a:gd name="T29" fmla="*/ 225 h 361"/>
              <a:gd name="T30" fmla="*/ 60 w 339"/>
              <a:gd name="T31" fmla="*/ 198 h 361"/>
              <a:gd name="T32" fmla="*/ 61 w 339"/>
              <a:gd name="T33" fmla="*/ 188 h 361"/>
              <a:gd name="T34" fmla="*/ 34 w 339"/>
              <a:gd name="T35" fmla="*/ 185 h 361"/>
              <a:gd name="T36" fmla="*/ 33 w 339"/>
              <a:gd name="T37" fmla="*/ 205 h 361"/>
              <a:gd name="T38" fmla="*/ 20 w 339"/>
              <a:gd name="T39" fmla="*/ 184 h 361"/>
              <a:gd name="T40" fmla="*/ 29 w 339"/>
              <a:gd name="T41" fmla="*/ 183 h 361"/>
              <a:gd name="T42" fmla="*/ 30 w 339"/>
              <a:gd name="T43" fmla="*/ 166 h 361"/>
              <a:gd name="T44" fmla="*/ 11 w 339"/>
              <a:gd name="T45" fmla="*/ 150 h 361"/>
              <a:gd name="T46" fmla="*/ 29 w 339"/>
              <a:gd name="T47" fmla="*/ 148 h 361"/>
              <a:gd name="T48" fmla="*/ 57 w 339"/>
              <a:gd name="T49" fmla="*/ 167 h 361"/>
              <a:gd name="T50" fmla="*/ 59 w 339"/>
              <a:gd name="T51" fmla="*/ 132 h 361"/>
              <a:gd name="T52" fmla="*/ 53 w 339"/>
              <a:gd name="T53" fmla="*/ 111 h 361"/>
              <a:gd name="T54" fmla="*/ 41 w 339"/>
              <a:gd name="T55" fmla="*/ 102 h 361"/>
              <a:gd name="T56" fmla="*/ 121 w 339"/>
              <a:gd name="T57" fmla="*/ 29 h 361"/>
              <a:gd name="T58" fmla="*/ 130 w 339"/>
              <a:gd name="T59" fmla="*/ 41 h 361"/>
              <a:gd name="T60" fmla="*/ 123 w 339"/>
              <a:gd name="T61" fmla="*/ 57 h 361"/>
              <a:gd name="T62" fmla="*/ 111 w 339"/>
              <a:gd name="T63" fmla="*/ 89 h 361"/>
              <a:gd name="T64" fmla="*/ 90 w 339"/>
              <a:gd name="T65" fmla="*/ 116 h 361"/>
              <a:gd name="T66" fmla="*/ 104 w 339"/>
              <a:gd name="T67" fmla="*/ 140 h 361"/>
              <a:gd name="T68" fmla="*/ 87 w 339"/>
              <a:gd name="T69" fmla="*/ 140 h 361"/>
              <a:gd name="T70" fmla="*/ 103 w 339"/>
              <a:gd name="T71" fmla="*/ 155 h 361"/>
              <a:gd name="T72" fmla="*/ 118 w 339"/>
              <a:gd name="T73" fmla="*/ 176 h 361"/>
              <a:gd name="T74" fmla="*/ 132 w 339"/>
              <a:gd name="T75" fmla="*/ 153 h 361"/>
              <a:gd name="T76" fmla="*/ 134 w 339"/>
              <a:gd name="T77" fmla="*/ 147 h 361"/>
              <a:gd name="T78" fmla="*/ 142 w 339"/>
              <a:gd name="T79" fmla="*/ 146 h 361"/>
              <a:gd name="T80" fmla="*/ 157 w 339"/>
              <a:gd name="T81" fmla="*/ 142 h 361"/>
              <a:gd name="T82" fmla="*/ 124 w 339"/>
              <a:gd name="T83" fmla="*/ 173 h 361"/>
              <a:gd name="T84" fmla="*/ 146 w 339"/>
              <a:gd name="T85" fmla="*/ 220 h 361"/>
              <a:gd name="T86" fmla="*/ 177 w 339"/>
              <a:gd name="T87" fmla="*/ 210 h 361"/>
              <a:gd name="T88" fmla="*/ 232 w 339"/>
              <a:gd name="T89" fmla="*/ 227 h 361"/>
              <a:gd name="T90" fmla="*/ 201 w 339"/>
              <a:gd name="T91" fmla="*/ 157 h 361"/>
              <a:gd name="T92" fmla="*/ 181 w 339"/>
              <a:gd name="T93" fmla="*/ 157 h 361"/>
              <a:gd name="T94" fmla="*/ 183 w 339"/>
              <a:gd name="T95" fmla="*/ 136 h 361"/>
              <a:gd name="T96" fmla="*/ 199 w 339"/>
              <a:gd name="T97" fmla="*/ 126 h 361"/>
              <a:gd name="T98" fmla="*/ 225 w 339"/>
              <a:gd name="T99" fmla="*/ 129 h 361"/>
              <a:gd name="T100" fmla="*/ 235 w 339"/>
              <a:gd name="T101" fmla="*/ 112 h 361"/>
              <a:gd name="T102" fmla="*/ 244 w 339"/>
              <a:gd name="T103" fmla="*/ 112 h 361"/>
              <a:gd name="T104" fmla="*/ 243 w 339"/>
              <a:gd name="T105" fmla="*/ 77 h 361"/>
              <a:gd name="T106" fmla="*/ 236 w 339"/>
              <a:gd name="T107" fmla="*/ 61 h 361"/>
              <a:gd name="T108" fmla="*/ 242 w 339"/>
              <a:gd name="T109" fmla="*/ 60 h 361"/>
              <a:gd name="T110" fmla="*/ 290 w 339"/>
              <a:gd name="T111" fmla="*/ 97 h 361"/>
              <a:gd name="T112" fmla="*/ 298 w 339"/>
              <a:gd name="T113" fmla="*/ 126 h 361"/>
              <a:gd name="T114" fmla="*/ 306 w 339"/>
              <a:gd name="T115" fmla="*/ 15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9" h="361">
                <a:moveTo>
                  <a:pt x="276" y="66"/>
                </a:moveTo>
                <a:cubicBezTo>
                  <a:pt x="213" y="1"/>
                  <a:pt x="111" y="0"/>
                  <a:pt x="49" y="64"/>
                </a:cubicBezTo>
                <a:cubicBezTo>
                  <a:pt x="30" y="83"/>
                  <a:pt x="17" y="106"/>
                  <a:pt x="9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8" y="135"/>
                  <a:pt x="6" y="140"/>
                </a:cubicBezTo>
                <a:cubicBezTo>
                  <a:pt x="6" y="141"/>
                  <a:pt x="6" y="141"/>
                  <a:pt x="6" y="141"/>
                </a:cubicBezTo>
                <a:cubicBezTo>
                  <a:pt x="5" y="146"/>
                  <a:pt x="4" y="151"/>
                  <a:pt x="3" y="154"/>
                </a:cubicBezTo>
                <a:cubicBezTo>
                  <a:pt x="3" y="157"/>
                  <a:pt x="3" y="160"/>
                  <a:pt x="2" y="162"/>
                </a:cubicBezTo>
                <a:cubicBezTo>
                  <a:pt x="2" y="165"/>
                  <a:pt x="2" y="167"/>
                  <a:pt x="2" y="169"/>
                </a:cubicBezTo>
                <a:cubicBezTo>
                  <a:pt x="2" y="169"/>
                  <a:pt x="1" y="170"/>
                  <a:pt x="1" y="170"/>
                </a:cubicBezTo>
                <a:cubicBezTo>
                  <a:pt x="2" y="171"/>
                  <a:pt x="2" y="171"/>
                  <a:pt x="2" y="171"/>
                </a:cubicBezTo>
                <a:cubicBezTo>
                  <a:pt x="0" y="216"/>
                  <a:pt x="15" y="262"/>
                  <a:pt x="49" y="296"/>
                </a:cubicBezTo>
                <a:cubicBezTo>
                  <a:pt x="111" y="361"/>
                  <a:pt x="213" y="361"/>
                  <a:pt x="276" y="298"/>
                </a:cubicBezTo>
                <a:cubicBezTo>
                  <a:pt x="339" y="234"/>
                  <a:pt x="339" y="130"/>
                  <a:pt x="276" y="66"/>
                </a:cubicBezTo>
                <a:close/>
                <a:moveTo>
                  <a:pt x="22" y="120"/>
                </a:moveTo>
                <a:cubicBezTo>
                  <a:pt x="22" y="120"/>
                  <a:pt x="20" y="122"/>
                  <a:pt x="19" y="124"/>
                </a:cubicBezTo>
                <a:cubicBezTo>
                  <a:pt x="20" y="122"/>
                  <a:pt x="20" y="120"/>
                  <a:pt x="21" y="118"/>
                </a:cubicBezTo>
                <a:cubicBezTo>
                  <a:pt x="21" y="119"/>
                  <a:pt x="22" y="119"/>
                  <a:pt x="22" y="120"/>
                </a:cubicBezTo>
                <a:close/>
                <a:moveTo>
                  <a:pt x="13" y="143"/>
                </a:moveTo>
                <a:cubicBezTo>
                  <a:pt x="13" y="144"/>
                  <a:pt x="13" y="145"/>
                  <a:pt x="13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3" y="145"/>
                  <a:pt x="13" y="144"/>
                  <a:pt x="13" y="143"/>
                </a:cubicBezTo>
                <a:close/>
                <a:moveTo>
                  <a:pt x="13" y="183"/>
                </a:moveTo>
                <a:cubicBezTo>
                  <a:pt x="13" y="182"/>
                  <a:pt x="10" y="182"/>
                  <a:pt x="9" y="182"/>
                </a:cubicBezTo>
                <a:cubicBezTo>
                  <a:pt x="9" y="181"/>
                  <a:pt x="9" y="179"/>
                  <a:pt x="9" y="178"/>
                </a:cubicBezTo>
                <a:cubicBezTo>
                  <a:pt x="11" y="180"/>
                  <a:pt x="13" y="181"/>
                  <a:pt x="13" y="180"/>
                </a:cubicBezTo>
                <a:cubicBezTo>
                  <a:pt x="13" y="180"/>
                  <a:pt x="15" y="182"/>
                  <a:pt x="15" y="183"/>
                </a:cubicBezTo>
                <a:cubicBezTo>
                  <a:pt x="15" y="184"/>
                  <a:pt x="13" y="184"/>
                  <a:pt x="13" y="183"/>
                </a:cubicBezTo>
                <a:close/>
                <a:moveTo>
                  <a:pt x="54" y="291"/>
                </a:moveTo>
                <a:cubicBezTo>
                  <a:pt x="50" y="287"/>
                  <a:pt x="46" y="283"/>
                  <a:pt x="43" y="279"/>
                </a:cubicBezTo>
                <a:cubicBezTo>
                  <a:pt x="44" y="279"/>
                  <a:pt x="45" y="279"/>
                  <a:pt x="46" y="279"/>
                </a:cubicBezTo>
                <a:cubicBezTo>
                  <a:pt x="47" y="280"/>
                  <a:pt x="49" y="279"/>
                  <a:pt x="50" y="279"/>
                </a:cubicBezTo>
                <a:cubicBezTo>
                  <a:pt x="50" y="279"/>
                  <a:pt x="48" y="277"/>
                  <a:pt x="47" y="276"/>
                </a:cubicBezTo>
                <a:cubicBezTo>
                  <a:pt x="47" y="276"/>
                  <a:pt x="47" y="275"/>
                  <a:pt x="47" y="275"/>
                </a:cubicBezTo>
                <a:cubicBezTo>
                  <a:pt x="48" y="276"/>
                  <a:pt x="51" y="276"/>
                  <a:pt x="52" y="276"/>
                </a:cubicBezTo>
                <a:cubicBezTo>
                  <a:pt x="54" y="277"/>
                  <a:pt x="59" y="281"/>
                  <a:pt x="60" y="281"/>
                </a:cubicBezTo>
                <a:cubicBezTo>
                  <a:pt x="62" y="282"/>
                  <a:pt x="68" y="279"/>
                  <a:pt x="70" y="278"/>
                </a:cubicBezTo>
                <a:cubicBezTo>
                  <a:pt x="72" y="277"/>
                  <a:pt x="76" y="277"/>
                  <a:pt x="77" y="277"/>
                </a:cubicBezTo>
                <a:cubicBezTo>
                  <a:pt x="78" y="277"/>
                  <a:pt x="80" y="275"/>
                  <a:pt x="81" y="275"/>
                </a:cubicBezTo>
                <a:cubicBezTo>
                  <a:pt x="81" y="275"/>
                  <a:pt x="84" y="275"/>
                  <a:pt x="85" y="275"/>
                </a:cubicBezTo>
                <a:cubicBezTo>
                  <a:pt x="85" y="275"/>
                  <a:pt x="87" y="276"/>
                  <a:pt x="87" y="276"/>
                </a:cubicBezTo>
                <a:cubicBezTo>
                  <a:pt x="87" y="276"/>
                  <a:pt x="91" y="274"/>
                  <a:pt x="92" y="275"/>
                </a:cubicBezTo>
                <a:cubicBezTo>
                  <a:pt x="94" y="275"/>
                  <a:pt x="95" y="273"/>
                  <a:pt x="95" y="273"/>
                </a:cubicBezTo>
                <a:cubicBezTo>
                  <a:pt x="94" y="272"/>
                  <a:pt x="97" y="274"/>
                  <a:pt x="98" y="274"/>
                </a:cubicBezTo>
                <a:cubicBezTo>
                  <a:pt x="99" y="275"/>
                  <a:pt x="100" y="276"/>
                  <a:pt x="100" y="277"/>
                </a:cubicBezTo>
                <a:cubicBezTo>
                  <a:pt x="100" y="277"/>
                  <a:pt x="103" y="281"/>
                  <a:pt x="103" y="282"/>
                </a:cubicBezTo>
                <a:cubicBezTo>
                  <a:pt x="103" y="283"/>
                  <a:pt x="107" y="288"/>
                  <a:pt x="108" y="289"/>
                </a:cubicBezTo>
                <a:cubicBezTo>
                  <a:pt x="109" y="289"/>
                  <a:pt x="112" y="290"/>
                  <a:pt x="113" y="290"/>
                </a:cubicBezTo>
                <a:cubicBezTo>
                  <a:pt x="113" y="289"/>
                  <a:pt x="114" y="291"/>
                  <a:pt x="114" y="291"/>
                </a:cubicBezTo>
                <a:cubicBezTo>
                  <a:pt x="113" y="292"/>
                  <a:pt x="118" y="296"/>
                  <a:pt x="119" y="295"/>
                </a:cubicBezTo>
                <a:cubicBezTo>
                  <a:pt x="121" y="295"/>
                  <a:pt x="124" y="296"/>
                  <a:pt x="124" y="296"/>
                </a:cubicBezTo>
                <a:cubicBezTo>
                  <a:pt x="124" y="297"/>
                  <a:pt x="128" y="297"/>
                  <a:pt x="130" y="297"/>
                </a:cubicBezTo>
                <a:cubicBezTo>
                  <a:pt x="131" y="297"/>
                  <a:pt x="136" y="299"/>
                  <a:pt x="138" y="300"/>
                </a:cubicBezTo>
                <a:cubicBezTo>
                  <a:pt x="139" y="301"/>
                  <a:pt x="141" y="303"/>
                  <a:pt x="141" y="303"/>
                </a:cubicBezTo>
                <a:cubicBezTo>
                  <a:pt x="142" y="304"/>
                  <a:pt x="143" y="305"/>
                  <a:pt x="143" y="305"/>
                </a:cubicBezTo>
                <a:cubicBezTo>
                  <a:pt x="144" y="305"/>
                  <a:pt x="147" y="310"/>
                  <a:pt x="148" y="311"/>
                </a:cubicBezTo>
                <a:cubicBezTo>
                  <a:pt x="150" y="312"/>
                  <a:pt x="153" y="318"/>
                  <a:pt x="155" y="320"/>
                </a:cubicBezTo>
                <a:cubicBezTo>
                  <a:pt x="157" y="323"/>
                  <a:pt x="161" y="325"/>
                  <a:pt x="161" y="324"/>
                </a:cubicBezTo>
                <a:cubicBezTo>
                  <a:pt x="161" y="323"/>
                  <a:pt x="163" y="325"/>
                  <a:pt x="163" y="326"/>
                </a:cubicBezTo>
                <a:cubicBezTo>
                  <a:pt x="163" y="327"/>
                  <a:pt x="164" y="330"/>
                  <a:pt x="164" y="330"/>
                </a:cubicBezTo>
                <a:cubicBezTo>
                  <a:pt x="165" y="329"/>
                  <a:pt x="166" y="331"/>
                  <a:pt x="167" y="332"/>
                </a:cubicBezTo>
                <a:cubicBezTo>
                  <a:pt x="167" y="333"/>
                  <a:pt x="172" y="336"/>
                  <a:pt x="173" y="337"/>
                </a:cubicBezTo>
                <a:cubicBezTo>
                  <a:pt x="130" y="340"/>
                  <a:pt x="86" y="325"/>
                  <a:pt x="54" y="291"/>
                </a:cubicBezTo>
                <a:close/>
                <a:moveTo>
                  <a:pt x="271" y="293"/>
                </a:moveTo>
                <a:cubicBezTo>
                  <a:pt x="247" y="317"/>
                  <a:pt x="217" y="332"/>
                  <a:pt x="185" y="336"/>
                </a:cubicBezTo>
                <a:cubicBezTo>
                  <a:pt x="184" y="336"/>
                  <a:pt x="182" y="334"/>
                  <a:pt x="182" y="333"/>
                </a:cubicBezTo>
                <a:cubicBezTo>
                  <a:pt x="182" y="332"/>
                  <a:pt x="182" y="330"/>
                  <a:pt x="182" y="329"/>
                </a:cubicBezTo>
                <a:cubicBezTo>
                  <a:pt x="182" y="329"/>
                  <a:pt x="179" y="326"/>
                  <a:pt x="179" y="326"/>
                </a:cubicBezTo>
                <a:cubicBezTo>
                  <a:pt x="178" y="326"/>
                  <a:pt x="176" y="323"/>
                  <a:pt x="174" y="322"/>
                </a:cubicBezTo>
                <a:cubicBezTo>
                  <a:pt x="173" y="321"/>
                  <a:pt x="174" y="317"/>
                  <a:pt x="173" y="316"/>
                </a:cubicBezTo>
                <a:cubicBezTo>
                  <a:pt x="172" y="315"/>
                  <a:pt x="173" y="311"/>
                  <a:pt x="173" y="310"/>
                </a:cubicBezTo>
                <a:cubicBezTo>
                  <a:pt x="173" y="309"/>
                  <a:pt x="171" y="305"/>
                  <a:pt x="170" y="305"/>
                </a:cubicBezTo>
                <a:cubicBezTo>
                  <a:pt x="169" y="304"/>
                  <a:pt x="170" y="302"/>
                  <a:pt x="170" y="302"/>
                </a:cubicBezTo>
                <a:cubicBezTo>
                  <a:pt x="171" y="301"/>
                  <a:pt x="171" y="300"/>
                  <a:pt x="171" y="300"/>
                </a:cubicBezTo>
                <a:cubicBezTo>
                  <a:pt x="172" y="300"/>
                  <a:pt x="171" y="298"/>
                  <a:pt x="171" y="297"/>
                </a:cubicBezTo>
                <a:cubicBezTo>
                  <a:pt x="171" y="296"/>
                  <a:pt x="168" y="292"/>
                  <a:pt x="169" y="291"/>
                </a:cubicBezTo>
                <a:cubicBezTo>
                  <a:pt x="169" y="290"/>
                  <a:pt x="167" y="287"/>
                  <a:pt x="167" y="287"/>
                </a:cubicBezTo>
                <a:cubicBezTo>
                  <a:pt x="166" y="286"/>
                  <a:pt x="165" y="283"/>
                  <a:pt x="165" y="283"/>
                </a:cubicBezTo>
                <a:cubicBezTo>
                  <a:pt x="165" y="282"/>
                  <a:pt x="166" y="278"/>
                  <a:pt x="167" y="277"/>
                </a:cubicBezTo>
                <a:cubicBezTo>
                  <a:pt x="167" y="277"/>
                  <a:pt x="163" y="272"/>
                  <a:pt x="162" y="270"/>
                </a:cubicBezTo>
                <a:cubicBezTo>
                  <a:pt x="161" y="268"/>
                  <a:pt x="159" y="265"/>
                  <a:pt x="159" y="265"/>
                </a:cubicBezTo>
                <a:cubicBezTo>
                  <a:pt x="158" y="264"/>
                  <a:pt x="159" y="263"/>
                  <a:pt x="159" y="263"/>
                </a:cubicBezTo>
                <a:cubicBezTo>
                  <a:pt x="159" y="262"/>
                  <a:pt x="157" y="260"/>
                  <a:pt x="157" y="259"/>
                </a:cubicBezTo>
                <a:cubicBezTo>
                  <a:pt x="157" y="258"/>
                  <a:pt x="157" y="255"/>
                  <a:pt x="156" y="254"/>
                </a:cubicBezTo>
                <a:cubicBezTo>
                  <a:pt x="156" y="254"/>
                  <a:pt x="155" y="253"/>
                  <a:pt x="154" y="251"/>
                </a:cubicBezTo>
                <a:cubicBezTo>
                  <a:pt x="154" y="251"/>
                  <a:pt x="154" y="251"/>
                  <a:pt x="153" y="250"/>
                </a:cubicBezTo>
                <a:cubicBezTo>
                  <a:pt x="152" y="249"/>
                  <a:pt x="152" y="249"/>
                  <a:pt x="152" y="249"/>
                </a:cubicBezTo>
                <a:cubicBezTo>
                  <a:pt x="150" y="248"/>
                  <a:pt x="147" y="247"/>
                  <a:pt x="147" y="248"/>
                </a:cubicBezTo>
                <a:cubicBezTo>
                  <a:pt x="147" y="249"/>
                  <a:pt x="144" y="249"/>
                  <a:pt x="143" y="249"/>
                </a:cubicBezTo>
                <a:cubicBezTo>
                  <a:pt x="142" y="250"/>
                  <a:pt x="140" y="251"/>
                  <a:pt x="139" y="252"/>
                </a:cubicBezTo>
                <a:cubicBezTo>
                  <a:pt x="139" y="252"/>
                  <a:pt x="136" y="253"/>
                  <a:pt x="134" y="253"/>
                </a:cubicBezTo>
                <a:cubicBezTo>
                  <a:pt x="133" y="254"/>
                  <a:pt x="131" y="255"/>
                  <a:pt x="131" y="255"/>
                </a:cubicBezTo>
                <a:cubicBezTo>
                  <a:pt x="130" y="255"/>
                  <a:pt x="126" y="253"/>
                  <a:pt x="124" y="253"/>
                </a:cubicBezTo>
                <a:cubicBezTo>
                  <a:pt x="121" y="254"/>
                  <a:pt x="116" y="254"/>
                  <a:pt x="115" y="253"/>
                </a:cubicBezTo>
                <a:cubicBezTo>
                  <a:pt x="114" y="253"/>
                  <a:pt x="109" y="254"/>
                  <a:pt x="108" y="254"/>
                </a:cubicBezTo>
                <a:cubicBezTo>
                  <a:pt x="106" y="255"/>
                  <a:pt x="105" y="256"/>
                  <a:pt x="105" y="256"/>
                </a:cubicBezTo>
                <a:cubicBezTo>
                  <a:pt x="105" y="257"/>
                  <a:pt x="102" y="256"/>
                  <a:pt x="100" y="256"/>
                </a:cubicBezTo>
                <a:cubicBezTo>
                  <a:pt x="99" y="256"/>
                  <a:pt x="97" y="257"/>
                  <a:pt x="98" y="258"/>
                </a:cubicBezTo>
                <a:cubicBezTo>
                  <a:pt x="98" y="258"/>
                  <a:pt x="97" y="259"/>
                  <a:pt x="96" y="259"/>
                </a:cubicBezTo>
                <a:cubicBezTo>
                  <a:pt x="95" y="259"/>
                  <a:pt x="95" y="261"/>
                  <a:pt x="95" y="261"/>
                </a:cubicBezTo>
                <a:cubicBezTo>
                  <a:pt x="94" y="262"/>
                  <a:pt x="95" y="266"/>
                  <a:pt x="95" y="267"/>
                </a:cubicBezTo>
                <a:cubicBezTo>
                  <a:pt x="95" y="268"/>
                  <a:pt x="93" y="268"/>
                  <a:pt x="92" y="268"/>
                </a:cubicBezTo>
                <a:cubicBezTo>
                  <a:pt x="92" y="269"/>
                  <a:pt x="91" y="271"/>
                  <a:pt x="91" y="272"/>
                </a:cubicBezTo>
                <a:cubicBezTo>
                  <a:pt x="90" y="273"/>
                  <a:pt x="86" y="271"/>
                  <a:pt x="85" y="269"/>
                </a:cubicBezTo>
                <a:cubicBezTo>
                  <a:pt x="84" y="267"/>
                  <a:pt x="80" y="266"/>
                  <a:pt x="79" y="267"/>
                </a:cubicBezTo>
                <a:cubicBezTo>
                  <a:pt x="78" y="268"/>
                  <a:pt x="75" y="265"/>
                  <a:pt x="74" y="264"/>
                </a:cubicBezTo>
                <a:cubicBezTo>
                  <a:pt x="73" y="263"/>
                  <a:pt x="70" y="264"/>
                  <a:pt x="70" y="265"/>
                </a:cubicBezTo>
                <a:cubicBezTo>
                  <a:pt x="69" y="265"/>
                  <a:pt x="69" y="268"/>
                  <a:pt x="70" y="269"/>
                </a:cubicBezTo>
                <a:cubicBezTo>
                  <a:pt x="70" y="270"/>
                  <a:pt x="64" y="273"/>
                  <a:pt x="61" y="269"/>
                </a:cubicBezTo>
                <a:cubicBezTo>
                  <a:pt x="59" y="265"/>
                  <a:pt x="58" y="260"/>
                  <a:pt x="58" y="259"/>
                </a:cubicBezTo>
                <a:cubicBezTo>
                  <a:pt x="58" y="258"/>
                  <a:pt x="61" y="255"/>
                  <a:pt x="62" y="254"/>
                </a:cubicBezTo>
                <a:cubicBezTo>
                  <a:pt x="63" y="254"/>
                  <a:pt x="63" y="253"/>
                  <a:pt x="63" y="253"/>
                </a:cubicBezTo>
                <a:cubicBezTo>
                  <a:pt x="63" y="252"/>
                  <a:pt x="66" y="250"/>
                  <a:pt x="67" y="250"/>
                </a:cubicBezTo>
                <a:cubicBezTo>
                  <a:pt x="68" y="249"/>
                  <a:pt x="72" y="251"/>
                  <a:pt x="73" y="251"/>
                </a:cubicBezTo>
                <a:cubicBezTo>
                  <a:pt x="75" y="251"/>
                  <a:pt x="72" y="248"/>
                  <a:pt x="72" y="247"/>
                </a:cubicBezTo>
                <a:cubicBezTo>
                  <a:pt x="71" y="246"/>
                  <a:pt x="69" y="245"/>
                  <a:pt x="69" y="245"/>
                </a:cubicBezTo>
                <a:cubicBezTo>
                  <a:pt x="68" y="245"/>
                  <a:pt x="66" y="239"/>
                  <a:pt x="66" y="237"/>
                </a:cubicBezTo>
                <a:cubicBezTo>
                  <a:pt x="67" y="236"/>
                  <a:pt x="66" y="232"/>
                  <a:pt x="66" y="232"/>
                </a:cubicBezTo>
                <a:cubicBezTo>
                  <a:pt x="65" y="232"/>
                  <a:pt x="66" y="230"/>
                  <a:pt x="66" y="230"/>
                </a:cubicBezTo>
                <a:cubicBezTo>
                  <a:pt x="66" y="229"/>
                  <a:pt x="63" y="226"/>
                  <a:pt x="62" y="225"/>
                </a:cubicBezTo>
                <a:cubicBezTo>
                  <a:pt x="62" y="224"/>
                  <a:pt x="63" y="220"/>
                  <a:pt x="63" y="219"/>
                </a:cubicBezTo>
                <a:cubicBezTo>
                  <a:pt x="64" y="218"/>
                  <a:pt x="62" y="216"/>
                  <a:pt x="62" y="216"/>
                </a:cubicBezTo>
                <a:cubicBezTo>
                  <a:pt x="61" y="216"/>
                  <a:pt x="61" y="212"/>
                  <a:pt x="62" y="210"/>
                </a:cubicBezTo>
                <a:cubicBezTo>
                  <a:pt x="63" y="209"/>
                  <a:pt x="65" y="209"/>
                  <a:pt x="64" y="209"/>
                </a:cubicBezTo>
                <a:cubicBezTo>
                  <a:pt x="65" y="209"/>
                  <a:pt x="65" y="206"/>
                  <a:pt x="65" y="205"/>
                </a:cubicBezTo>
                <a:cubicBezTo>
                  <a:pt x="66" y="204"/>
                  <a:pt x="63" y="203"/>
                  <a:pt x="63" y="203"/>
                </a:cubicBezTo>
                <a:cubicBezTo>
                  <a:pt x="62" y="203"/>
                  <a:pt x="60" y="201"/>
                  <a:pt x="61" y="201"/>
                </a:cubicBezTo>
                <a:cubicBezTo>
                  <a:pt x="61" y="200"/>
                  <a:pt x="60" y="198"/>
                  <a:pt x="60" y="198"/>
                </a:cubicBezTo>
                <a:cubicBezTo>
                  <a:pt x="59" y="198"/>
                  <a:pt x="62" y="196"/>
                  <a:pt x="62" y="194"/>
                </a:cubicBezTo>
                <a:cubicBezTo>
                  <a:pt x="63" y="192"/>
                  <a:pt x="65" y="195"/>
                  <a:pt x="65" y="197"/>
                </a:cubicBezTo>
                <a:cubicBezTo>
                  <a:pt x="65" y="199"/>
                  <a:pt x="68" y="199"/>
                  <a:pt x="68" y="198"/>
                </a:cubicBezTo>
                <a:cubicBezTo>
                  <a:pt x="68" y="198"/>
                  <a:pt x="69" y="198"/>
                  <a:pt x="70" y="198"/>
                </a:cubicBezTo>
                <a:cubicBezTo>
                  <a:pt x="70" y="198"/>
                  <a:pt x="70" y="197"/>
                  <a:pt x="71" y="196"/>
                </a:cubicBezTo>
                <a:cubicBezTo>
                  <a:pt x="72" y="196"/>
                  <a:pt x="71" y="194"/>
                  <a:pt x="71" y="194"/>
                </a:cubicBezTo>
                <a:cubicBezTo>
                  <a:pt x="70" y="193"/>
                  <a:pt x="68" y="193"/>
                  <a:pt x="67" y="193"/>
                </a:cubicBezTo>
                <a:cubicBezTo>
                  <a:pt x="66" y="192"/>
                  <a:pt x="62" y="188"/>
                  <a:pt x="61" y="188"/>
                </a:cubicBezTo>
                <a:cubicBezTo>
                  <a:pt x="60" y="187"/>
                  <a:pt x="58" y="187"/>
                  <a:pt x="57" y="187"/>
                </a:cubicBezTo>
                <a:cubicBezTo>
                  <a:pt x="57" y="188"/>
                  <a:pt x="54" y="186"/>
                  <a:pt x="53" y="186"/>
                </a:cubicBezTo>
                <a:cubicBezTo>
                  <a:pt x="52" y="186"/>
                  <a:pt x="51" y="185"/>
                  <a:pt x="51" y="184"/>
                </a:cubicBezTo>
                <a:cubicBezTo>
                  <a:pt x="50" y="184"/>
                  <a:pt x="46" y="184"/>
                  <a:pt x="45" y="183"/>
                </a:cubicBezTo>
                <a:cubicBezTo>
                  <a:pt x="44" y="183"/>
                  <a:pt x="43" y="183"/>
                  <a:pt x="44" y="184"/>
                </a:cubicBezTo>
                <a:cubicBezTo>
                  <a:pt x="44" y="184"/>
                  <a:pt x="43" y="186"/>
                  <a:pt x="42" y="186"/>
                </a:cubicBezTo>
                <a:cubicBezTo>
                  <a:pt x="42" y="187"/>
                  <a:pt x="39" y="185"/>
                  <a:pt x="38" y="184"/>
                </a:cubicBezTo>
                <a:cubicBezTo>
                  <a:pt x="37" y="183"/>
                  <a:pt x="35" y="185"/>
                  <a:pt x="34" y="185"/>
                </a:cubicBezTo>
                <a:cubicBezTo>
                  <a:pt x="33" y="185"/>
                  <a:pt x="32" y="187"/>
                  <a:pt x="31" y="187"/>
                </a:cubicBezTo>
                <a:cubicBezTo>
                  <a:pt x="30" y="186"/>
                  <a:pt x="29" y="187"/>
                  <a:pt x="28" y="188"/>
                </a:cubicBezTo>
                <a:cubicBezTo>
                  <a:pt x="28" y="188"/>
                  <a:pt x="34" y="194"/>
                  <a:pt x="36" y="196"/>
                </a:cubicBezTo>
                <a:cubicBezTo>
                  <a:pt x="37" y="198"/>
                  <a:pt x="37" y="201"/>
                  <a:pt x="37" y="201"/>
                </a:cubicBezTo>
                <a:cubicBezTo>
                  <a:pt x="36" y="201"/>
                  <a:pt x="38" y="202"/>
                  <a:pt x="38" y="202"/>
                </a:cubicBezTo>
                <a:cubicBezTo>
                  <a:pt x="38" y="201"/>
                  <a:pt x="39" y="205"/>
                  <a:pt x="40" y="206"/>
                </a:cubicBezTo>
                <a:cubicBezTo>
                  <a:pt x="41" y="207"/>
                  <a:pt x="38" y="207"/>
                  <a:pt x="37" y="206"/>
                </a:cubicBezTo>
                <a:cubicBezTo>
                  <a:pt x="36" y="205"/>
                  <a:pt x="33" y="205"/>
                  <a:pt x="33" y="205"/>
                </a:cubicBezTo>
                <a:cubicBezTo>
                  <a:pt x="34" y="206"/>
                  <a:pt x="32" y="206"/>
                  <a:pt x="32" y="207"/>
                </a:cubicBezTo>
                <a:cubicBezTo>
                  <a:pt x="32" y="207"/>
                  <a:pt x="28" y="208"/>
                  <a:pt x="27" y="208"/>
                </a:cubicBezTo>
                <a:cubicBezTo>
                  <a:pt x="26" y="208"/>
                  <a:pt x="22" y="206"/>
                  <a:pt x="22" y="206"/>
                </a:cubicBezTo>
                <a:cubicBezTo>
                  <a:pt x="21" y="206"/>
                  <a:pt x="21" y="206"/>
                  <a:pt x="20" y="205"/>
                </a:cubicBezTo>
                <a:cubicBezTo>
                  <a:pt x="20" y="205"/>
                  <a:pt x="20" y="201"/>
                  <a:pt x="20" y="200"/>
                </a:cubicBezTo>
                <a:cubicBezTo>
                  <a:pt x="20" y="199"/>
                  <a:pt x="19" y="195"/>
                  <a:pt x="19" y="193"/>
                </a:cubicBezTo>
                <a:cubicBezTo>
                  <a:pt x="19" y="192"/>
                  <a:pt x="18" y="190"/>
                  <a:pt x="18" y="190"/>
                </a:cubicBezTo>
                <a:cubicBezTo>
                  <a:pt x="18" y="190"/>
                  <a:pt x="20" y="185"/>
                  <a:pt x="20" y="184"/>
                </a:cubicBezTo>
                <a:cubicBezTo>
                  <a:pt x="21" y="183"/>
                  <a:pt x="19" y="180"/>
                  <a:pt x="18" y="179"/>
                </a:cubicBezTo>
                <a:cubicBezTo>
                  <a:pt x="18" y="178"/>
                  <a:pt x="16" y="177"/>
                  <a:pt x="15" y="177"/>
                </a:cubicBezTo>
                <a:cubicBezTo>
                  <a:pt x="14" y="177"/>
                  <a:pt x="16" y="176"/>
                  <a:pt x="17" y="176"/>
                </a:cubicBezTo>
                <a:cubicBezTo>
                  <a:pt x="18" y="175"/>
                  <a:pt x="18" y="173"/>
                  <a:pt x="19" y="173"/>
                </a:cubicBezTo>
                <a:cubicBezTo>
                  <a:pt x="20" y="172"/>
                  <a:pt x="23" y="172"/>
                  <a:pt x="24" y="171"/>
                </a:cubicBezTo>
                <a:cubicBezTo>
                  <a:pt x="24" y="171"/>
                  <a:pt x="24" y="171"/>
                  <a:pt x="26" y="174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7" y="181"/>
                  <a:pt x="29" y="184"/>
                  <a:pt x="29" y="183"/>
                </a:cubicBezTo>
                <a:cubicBezTo>
                  <a:pt x="30" y="182"/>
                  <a:pt x="36" y="180"/>
                  <a:pt x="38" y="180"/>
                </a:cubicBezTo>
                <a:cubicBezTo>
                  <a:pt x="40" y="179"/>
                  <a:pt x="38" y="177"/>
                  <a:pt x="38" y="176"/>
                </a:cubicBezTo>
                <a:cubicBezTo>
                  <a:pt x="38" y="175"/>
                  <a:pt x="35" y="173"/>
                  <a:pt x="35" y="173"/>
                </a:cubicBezTo>
                <a:cubicBezTo>
                  <a:pt x="34" y="172"/>
                  <a:pt x="36" y="171"/>
                  <a:pt x="37" y="171"/>
                </a:cubicBezTo>
                <a:cubicBezTo>
                  <a:pt x="38" y="171"/>
                  <a:pt x="37" y="169"/>
                  <a:pt x="37" y="169"/>
                </a:cubicBezTo>
                <a:cubicBezTo>
                  <a:pt x="38" y="168"/>
                  <a:pt x="36" y="166"/>
                  <a:pt x="36" y="166"/>
                </a:cubicBezTo>
                <a:cubicBezTo>
                  <a:pt x="36" y="165"/>
                  <a:pt x="34" y="166"/>
                  <a:pt x="34" y="165"/>
                </a:cubicBezTo>
                <a:cubicBezTo>
                  <a:pt x="33" y="165"/>
                  <a:pt x="31" y="166"/>
                  <a:pt x="30" y="166"/>
                </a:cubicBezTo>
                <a:cubicBezTo>
                  <a:pt x="29" y="167"/>
                  <a:pt x="27" y="165"/>
                  <a:pt x="28" y="165"/>
                </a:cubicBezTo>
                <a:cubicBezTo>
                  <a:pt x="28" y="164"/>
                  <a:pt x="25" y="163"/>
                  <a:pt x="25" y="163"/>
                </a:cubicBezTo>
                <a:cubicBezTo>
                  <a:pt x="24" y="162"/>
                  <a:pt x="21" y="164"/>
                  <a:pt x="21" y="164"/>
                </a:cubicBezTo>
                <a:cubicBezTo>
                  <a:pt x="20" y="165"/>
                  <a:pt x="18" y="164"/>
                  <a:pt x="17" y="164"/>
                </a:cubicBezTo>
                <a:cubicBezTo>
                  <a:pt x="17" y="164"/>
                  <a:pt x="14" y="167"/>
                  <a:pt x="14" y="167"/>
                </a:cubicBezTo>
                <a:cubicBezTo>
                  <a:pt x="13" y="168"/>
                  <a:pt x="10" y="167"/>
                  <a:pt x="10" y="169"/>
                </a:cubicBezTo>
                <a:cubicBezTo>
                  <a:pt x="10" y="169"/>
                  <a:pt x="9" y="169"/>
                  <a:pt x="9" y="170"/>
                </a:cubicBezTo>
                <a:cubicBezTo>
                  <a:pt x="9" y="163"/>
                  <a:pt x="10" y="157"/>
                  <a:pt x="11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3" y="150"/>
                  <a:pt x="13" y="149"/>
                  <a:pt x="13" y="149"/>
                </a:cubicBezTo>
                <a:cubicBezTo>
                  <a:pt x="14" y="149"/>
                  <a:pt x="16" y="147"/>
                  <a:pt x="17" y="147"/>
                </a:cubicBezTo>
                <a:cubicBezTo>
                  <a:pt x="18" y="147"/>
                  <a:pt x="16" y="149"/>
                  <a:pt x="15" y="150"/>
                </a:cubicBezTo>
                <a:cubicBezTo>
                  <a:pt x="14" y="151"/>
                  <a:pt x="16" y="153"/>
                  <a:pt x="17" y="152"/>
                </a:cubicBezTo>
                <a:cubicBezTo>
                  <a:pt x="18" y="152"/>
                  <a:pt x="21" y="150"/>
                  <a:pt x="21" y="150"/>
                </a:cubicBezTo>
                <a:cubicBezTo>
                  <a:pt x="20" y="149"/>
                  <a:pt x="23" y="148"/>
                  <a:pt x="24" y="147"/>
                </a:cubicBezTo>
                <a:cubicBezTo>
                  <a:pt x="25" y="146"/>
                  <a:pt x="29" y="148"/>
                  <a:pt x="29" y="148"/>
                </a:cubicBezTo>
                <a:cubicBezTo>
                  <a:pt x="30" y="148"/>
                  <a:pt x="32" y="150"/>
                  <a:pt x="33" y="151"/>
                </a:cubicBezTo>
                <a:cubicBezTo>
                  <a:pt x="33" y="152"/>
                  <a:pt x="36" y="151"/>
                  <a:pt x="36" y="150"/>
                </a:cubicBezTo>
                <a:cubicBezTo>
                  <a:pt x="36" y="150"/>
                  <a:pt x="37" y="151"/>
                  <a:pt x="36" y="152"/>
                </a:cubicBezTo>
                <a:cubicBezTo>
                  <a:pt x="36" y="152"/>
                  <a:pt x="38" y="154"/>
                  <a:pt x="39" y="153"/>
                </a:cubicBezTo>
                <a:cubicBezTo>
                  <a:pt x="41" y="153"/>
                  <a:pt x="41" y="155"/>
                  <a:pt x="41" y="156"/>
                </a:cubicBezTo>
                <a:cubicBezTo>
                  <a:pt x="41" y="157"/>
                  <a:pt x="43" y="158"/>
                  <a:pt x="43" y="159"/>
                </a:cubicBezTo>
                <a:cubicBezTo>
                  <a:pt x="43" y="160"/>
                  <a:pt x="49" y="162"/>
                  <a:pt x="51" y="164"/>
                </a:cubicBezTo>
                <a:cubicBezTo>
                  <a:pt x="54" y="166"/>
                  <a:pt x="57" y="167"/>
                  <a:pt x="57" y="167"/>
                </a:cubicBezTo>
                <a:cubicBezTo>
                  <a:pt x="58" y="166"/>
                  <a:pt x="60" y="165"/>
                  <a:pt x="60" y="165"/>
                </a:cubicBezTo>
                <a:cubicBezTo>
                  <a:pt x="61" y="165"/>
                  <a:pt x="61" y="164"/>
                  <a:pt x="61" y="163"/>
                </a:cubicBezTo>
                <a:cubicBezTo>
                  <a:pt x="61" y="162"/>
                  <a:pt x="61" y="160"/>
                  <a:pt x="60" y="159"/>
                </a:cubicBezTo>
                <a:cubicBezTo>
                  <a:pt x="60" y="157"/>
                  <a:pt x="56" y="152"/>
                  <a:pt x="56" y="151"/>
                </a:cubicBezTo>
                <a:cubicBezTo>
                  <a:pt x="56" y="150"/>
                  <a:pt x="58" y="149"/>
                  <a:pt x="58" y="148"/>
                </a:cubicBezTo>
                <a:cubicBezTo>
                  <a:pt x="58" y="147"/>
                  <a:pt x="59" y="145"/>
                  <a:pt x="59" y="144"/>
                </a:cubicBezTo>
                <a:cubicBezTo>
                  <a:pt x="59" y="144"/>
                  <a:pt x="60" y="140"/>
                  <a:pt x="60" y="138"/>
                </a:cubicBezTo>
                <a:cubicBezTo>
                  <a:pt x="60" y="137"/>
                  <a:pt x="59" y="133"/>
                  <a:pt x="59" y="132"/>
                </a:cubicBezTo>
                <a:cubicBezTo>
                  <a:pt x="59" y="131"/>
                  <a:pt x="59" y="132"/>
                  <a:pt x="57" y="132"/>
                </a:cubicBezTo>
                <a:cubicBezTo>
                  <a:pt x="56" y="132"/>
                  <a:pt x="56" y="131"/>
                  <a:pt x="56" y="131"/>
                </a:cubicBezTo>
                <a:cubicBezTo>
                  <a:pt x="56" y="130"/>
                  <a:pt x="59" y="129"/>
                  <a:pt x="60" y="128"/>
                </a:cubicBezTo>
                <a:cubicBezTo>
                  <a:pt x="61" y="128"/>
                  <a:pt x="61" y="125"/>
                  <a:pt x="60" y="125"/>
                </a:cubicBezTo>
                <a:cubicBezTo>
                  <a:pt x="59" y="125"/>
                  <a:pt x="59" y="125"/>
                  <a:pt x="60" y="125"/>
                </a:cubicBezTo>
                <a:cubicBezTo>
                  <a:pt x="60" y="125"/>
                  <a:pt x="59" y="123"/>
                  <a:pt x="58" y="123"/>
                </a:cubicBezTo>
                <a:cubicBezTo>
                  <a:pt x="58" y="123"/>
                  <a:pt x="58" y="118"/>
                  <a:pt x="56" y="117"/>
                </a:cubicBezTo>
                <a:cubicBezTo>
                  <a:pt x="54" y="115"/>
                  <a:pt x="53" y="112"/>
                  <a:pt x="53" y="111"/>
                </a:cubicBezTo>
                <a:cubicBezTo>
                  <a:pt x="54" y="111"/>
                  <a:pt x="52" y="109"/>
                  <a:pt x="51" y="109"/>
                </a:cubicBezTo>
                <a:cubicBezTo>
                  <a:pt x="50" y="110"/>
                  <a:pt x="50" y="109"/>
                  <a:pt x="50" y="108"/>
                </a:cubicBezTo>
                <a:cubicBezTo>
                  <a:pt x="50" y="108"/>
                  <a:pt x="49" y="105"/>
                  <a:pt x="48" y="105"/>
                </a:cubicBezTo>
                <a:cubicBezTo>
                  <a:pt x="48" y="105"/>
                  <a:pt x="49" y="103"/>
                  <a:pt x="48" y="103"/>
                </a:cubicBezTo>
                <a:cubicBezTo>
                  <a:pt x="48" y="102"/>
                  <a:pt x="49" y="99"/>
                  <a:pt x="50" y="99"/>
                </a:cubicBezTo>
                <a:cubicBezTo>
                  <a:pt x="50" y="98"/>
                  <a:pt x="49" y="96"/>
                  <a:pt x="48" y="97"/>
                </a:cubicBezTo>
                <a:cubicBezTo>
                  <a:pt x="48" y="97"/>
                  <a:pt x="46" y="99"/>
                  <a:pt x="45" y="98"/>
                </a:cubicBezTo>
                <a:cubicBezTo>
                  <a:pt x="44" y="98"/>
                  <a:pt x="42" y="101"/>
                  <a:pt x="41" y="102"/>
                </a:cubicBezTo>
                <a:cubicBezTo>
                  <a:pt x="41" y="103"/>
                  <a:pt x="39" y="100"/>
                  <a:pt x="40" y="99"/>
                </a:cubicBezTo>
                <a:cubicBezTo>
                  <a:pt x="41" y="98"/>
                  <a:pt x="38" y="97"/>
                  <a:pt x="37" y="98"/>
                </a:cubicBezTo>
                <a:cubicBezTo>
                  <a:pt x="36" y="99"/>
                  <a:pt x="33" y="101"/>
                  <a:pt x="33" y="102"/>
                </a:cubicBezTo>
                <a:cubicBezTo>
                  <a:pt x="32" y="103"/>
                  <a:pt x="31" y="103"/>
                  <a:pt x="30" y="104"/>
                </a:cubicBezTo>
                <a:cubicBezTo>
                  <a:pt x="30" y="104"/>
                  <a:pt x="28" y="108"/>
                  <a:pt x="26" y="110"/>
                </a:cubicBezTo>
                <a:cubicBezTo>
                  <a:pt x="25" y="110"/>
                  <a:pt x="25" y="111"/>
                  <a:pt x="24" y="112"/>
                </a:cubicBezTo>
                <a:cubicBezTo>
                  <a:pt x="31" y="96"/>
                  <a:pt x="41" y="82"/>
                  <a:pt x="54" y="69"/>
                </a:cubicBezTo>
                <a:cubicBezTo>
                  <a:pt x="73" y="49"/>
                  <a:pt x="97" y="36"/>
                  <a:pt x="121" y="29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2" y="30"/>
                  <a:pt x="123" y="30"/>
                  <a:pt x="124" y="29"/>
                </a:cubicBezTo>
                <a:cubicBezTo>
                  <a:pt x="128" y="28"/>
                  <a:pt x="132" y="27"/>
                  <a:pt x="136" y="26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7" y="28"/>
                  <a:pt x="135" y="30"/>
                  <a:pt x="135" y="31"/>
                </a:cubicBezTo>
                <a:cubicBezTo>
                  <a:pt x="136" y="32"/>
                  <a:pt x="135" y="33"/>
                  <a:pt x="134" y="33"/>
                </a:cubicBezTo>
                <a:cubicBezTo>
                  <a:pt x="134" y="33"/>
                  <a:pt x="133" y="36"/>
                  <a:pt x="132" y="37"/>
                </a:cubicBezTo>
                <a:cubicBezTo>
                  <a:pt x="131" y="38"/>
                  <a:pt x="130" y="41"/>
                  <a:pt x="130" y="41"/>
                </a:cubicBezTo>
                <a:cubicBezTo>
                  <a:pt x="130" y="42"/>
                  <a:pt x="130" y="44"/>
                  <a:pt x="130" y="45"/>
                </a:cubicBezTo>
                <a:cubicBezTo>
                  <a:pt x="130" y="45"/>
                  <a:pt x="130" y="48"/>
                  <a:pt x="129" y="48"/>
                </a:cubicBezTo>
                <a:cubicBezTo>
                  <a:pt x="129" y="49"/>
                  <a:pt x="131" y="51"/>
                  <a:pt x="132" y="50"/>
                </a:cubicBezTo>
                <a:cubicBezTo>
                  <a:pt x="133" y="50"/>
                  <a:pt x="131" y="51"/>
                  <a:pt x="130" y="51"/>
                </a:cubicBezTo>
                <a:cubicBezTo>
                  <a:pt x="129" y="52"/>
                  <a:pt x="129" y="54"/>
                  <a:pt x="130" y="54"/>
                </a:cubicBezTo>
                <a:cubicBezTo>
                  <a:pt x="130" y="55"/>
                  <a:pt x="129" y="55"/>
                  <a:pt x="128" y="54"/>
                </a:cubicBezTo>
                <a:cubicBezTo>
                  <a:pt x="127" y="54"/>
                  <a:pt x="125" y="55"/>
                  <a:pt x="126" y="56"/>
                </a:cubicBezTo>
                <a:cubicBezTo>
                  <a:pt x="126" y="56"/>
                  <a:pt x="124" y="57"/>
                  <a:pt x="123" y="57"/>
                </a:cubicBezTo>
                <a:cubicBezTo>
                  <a:pt x="123" y="57"/>
                  <a:pt x="123" y="62"/>
                  <a:pt x="123" y="63"/>
                </a:cubicBezTo>
                <a:cubicBezTo>
                  <a:pt x="123" y="65"/>
                  <a:pt x="120" y="69"/>
                  <a:pt x="119" y="70"/>
                </a:cubicBezTo>
                <a:cubicBezTo>
                  <a:pt x="118" y="70"/>
                  <a:pt x="119" y="73"/>
                  <a:pt x="120" y="72"/>
                </a:cubicBezTo>
                <a:cubicBezTo>
                  <a:pt x="121" y="72"/>
                  <a:pt x="119" y="74"/>
                  <a:pt x="118" y="75"/>
                </a:cubicBezTo>
                <a:cubicBezTo>
                  <a:pt x="117" y="76"/>
                  <a:pt x="115" y="81"/>
                  <a:pt x="115" y="82"/>
                </a:cubicBezTo>
                <a:cubicBezTo>
                  <a:pt x="114" y="84"/>
                  <a:pt x="113" y="84"/>
                  <a:pt x="112" y="83"/>
                </a:cubicBezTo>
                <a:cubicBezTo>
                  <a:pt x="112" y="83"/>
                  <a:pt x="110" y="84"/>
                  <a:pt x="110" y="84"/>
                </a:cubicBezTo>
                <a:cubicBezTo>
                  <a:pt x="109" y="84"/>
                  <a:pt x="111" y="88"/>
                  <a:pt x="111" y="89"/>
                </a:cubicBezTo>
                <a:cubicBezTo>
                  <a:pt x="111" y="90"/>
                  <a:pt x="108" y="88"/>
                  <a:pt x="106" y="89"/>
                </a:cubicBezTo>
                <a:cubicBezTo>
                  <a:pt x="104" y="90"/>
                  <a:pt x="100" y="91"/>
                  <a:pt x="99" y="91"/>
                </a:cubicBezTo>
                <a:cubicBezTo>
                  <a:pt x="98" y="92"/>
                  <a:pt x="95" y="92"/>
                  <a:pt x="94" y="92"/>
                </a:cubicBezTo>
                <a:cubicBezTo>
                  <a:pt x="93" y="92"/>
                  <a:pt x="91" y="93"/>
                  <a:pt x="90" y="94"/>
                </a:cubicBezTo>
                <a:cubicBezTo>
                  <a:pt x="90" y="94"/>
                  <a:pt x="89" y="98"/>
                  <a:pt x="89" y="99"/>
                </a:cubicBezTo>
                <a:cubicBezTo>
                  <a:pt x="89" y="100"/>
                  <a:pt x="88" y="101"/>
                  <a:pt x="88" y="101"/>
                </a:cubicBezTo>
                <a:cubicBezTo>
                  <a:pt x="88" y="102"/>
                  <a:pt x="88" y="106"/>
                  <a:pt x="88" y="108"/>
                </a:cubicBezTo>
                <a:cubicBezTo>
                  <a:pt x="88" y="110"/>
                  <a:pt x="89" y="115"/>
                  <a:pt x="90" y="116"/>
                </a:cubicBezTo>
                <a:cubicBezTo>
                  <a:pt x="90" y="117"/>
                  <a:pt x="89" y="118"/>
                  <a:pt x="89" y="119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21"/>
                  <a:pt x="89" y="125"/>
                  <a:pt x="90" y="127"/>
                </a:cubicBezTo>
                <a:cubicBezTo>
                  <a:pt x="91" y="128"/>
                  <a:pt x="95" y="131"/>
                  <a:pt x="96" y="132"/>
                </a:cubicBezTo>
                <a:cubicBezTo>
                  <a:pt x="97" y="133"/>
                  <a:pt x="100" y="134"/>
                  <a:pt x="100" y="133"/>
                </a:cubicBezTo>
                <a:cubicBezTo>
                  <a:pt x="101" y="133"/>
                  <a:pt x="103" y="135"/>
                  <a:pt x="103" y="135"/>
                </a:cubicBezTo>
                <a:cubicBezTo>
                  <a:pt x="103" y="136"/>
                  <a:pt x="104" y="136"/>
                  <a:pt x="105" y="137"/>
                </a:cubicBezTo>
                <a:cubicBezTo>
                  <a:pt x="105" y="137"/>
                  <a:pt x="104" y="139"/>
                  <a:pt x="104" y="140"/>
                </a:cubicBezTo>
                <a:cubicBezTo>
                  <a:pt x="103" y="141"/>
                  <a:pt x="104" y="143"/>
                  <a:pt x="104" y="144"/>
                </a:cubicBezTo>
                <a:cubicBezTo>
                  <a:pt x="105" y="145"/>
                  <a:pt x="103" y="147"/>
                  <a:pt x="103" y="148"/>
                </a:cubicBezTo>
                <a:cubicBezTo>
                  <a:pt x="103" y="147"/>
                  <a:pt x="102" y="147"/>
                  <a:pt x="102" y="146"/>
                </a:cubicBezTo>
                <a:cubicBezTo>
                  <a:pt x="102" y="145"/>
                  <a:pt x="100" y="144"/>
                  <a:pt x="100" y="144"/>
                </a:cubicBezTo>
                <a:cubicBezTo>
                  <a:pt x="99" y="144"/>
                  <a:pt x="96" y="141"/>
                  <a:pt x="94" y="141"/>
                </a:cubicBezTo>
                <a:cubicBezTo>
                  <a:pt x="93" y="140"/>
                  <a:pt x="91" y="140"/>
                  <a:pt x="90" y="140"/>
                </a:cubicBezTo>
                <a:cubicBezTo>
                  <a:pt x="90" y="140"/>
                  <a:pt x="89" y="139"/>
                  <a:pt x="89" y="138"/>
                </a:cubicBezTo>
                <a:cubicBezTo>
                  <a:pt x="89" y="138"/>
                  <a:pt x="87" y="139"/>
                  <a:pt x="87" y="140"/>
                </a:cubicBezTo>
                <a:cubicBezTo>
                  <a:pt x="87" y="141"/>
                  <a:pt x="90" y="144"/>
                  <a:pt x="91" y="145"/>
                </a:cubicBezTo>
                <a:cubicBezTo>
                  <a:pt x="91" y="147"/>
                  <a:pt x="94" y="147"/>
                  <a:pt x="94" y="147"/>
                </a:cubicBezTo>
                <a:cubicBezTo>
                  <a:pt x="95" y="147"/>
                  <a:pt x="96" y="148"/>
                  <a:pt x="96" y="149"/>
                </a:cubicBezTo>
                <a:cubicBezTo>
                  <a:pt x="95" y="150"/>
                  <a:pt x="97" y="153"/>
                  <a:pt x="98" y="153"/>
                </a:cubicBezTo>
                <a:cubicBezTo>
                  <a:pt x="99" y="153"/>
                  <a:pt x="99" y="155"/>
                  <a:pt x="99" y="156"/>
                </a:cubicBezTo>
                <a:cubicBezTo>
                  <a:pt x="99" y="156"/>
                  <a:pt x="101" y="154"/>
                  <a:pt x="102" y="152"/>
                </a:cubicBezTo>
                <a:cubicBezTo>
                  <a:pt x="104" y="151"/>
                  <a:pt x="105" y="151"/>
                  <a:pt x="105" y="151"/>
                </a:cubicBezTo>
                <a:cubicBezTo>
                  <a:pt x="105" y="151"/>
                  <a:pt x="103" y="154"/>
                  <a:pt x="103" y="155"/>
                </a:cubicBezTo>
                <a:cubicBezTo>
                  <a:pt x="104" y="156"/>
                  <a:pt x="103" y="158"/>
                  <a:pt x="103" y="159"/>
                </a:cubicBezTo>
                <a:cubicBezTo>
                  <a:pt x="104" y="160"/>
                  <a:pt x="105" y="160"/>
                  <a:pt x="106" y="159"/>
                </a:cubicBezTo>
                <a:cubicBezTo>
                  <a:pt x="106" y="158"/>
                  <a:pt x="109" y="160"/>
                  <a:pt x="110" y="160"/>
                </a:cubicBezTo>
                <a:cubicBezTo>
                  <a:pt x="111" y="160"/>
                  <a:pt x="112" y="161"/>
                  <a:pt x="112" y="162"/>
                </a:cubicBezTo>
                <a:cubicBezTo>
                  <a:pt x="112" y="163"/>
                  <a:pt x="109" y="165"/>
                  <a:pt x="108" y="166"/>
                </a:cubicBezTo>
                <a:cubicBezTo>
                  <a:pt x="107" y="168"/>
                  <a:pt x="108" y="172"/>
                  <a:pt x="109" y="173"/>
                </a:cubicBezTo>
                <a:cubicBezTo>
                  <a:pt x="110" y="174"/>
                  <a:pt x="113" y="176"/>
                  <a:pt x="114" y="177"/>
                </a:cubicBezTo>
                <a:cubicBezTo>
                  <a:pt x="115" y="177"/>
                  <a:pt x="118" y="176"/>
                  <a:pt x="118" y="176"/>
                </a:cubicBezTo>
                <a:cubicBezTo>
                  <a:pt x="119" y="175"/>
                  <a:pt x="121" y="173"/>
                  <a:pt x="122" y="173"/>
                </a:cubicBezTo>
                <a:cubicBezTo>
                  <a:pt x="122" y="172"/>
                  <a:pt x="121" y="168"/>
                  <a:pt x="120" y="167"/>
                </a:cubicBezTo>
                <a:cubicBezTo>
                  <a:pt x="119" y="165"/>
                  <a:pt x="119" y="161"/>
                  <a:pt x="119" y="159"/>
                </a:cubicBezTo>
                <a:cubicBezTo>
                  <a:pt x="119" y="158"/>
                  <a:pt x="121" y="156"/>
                  <a:pt x="122" y="154"/>
                </a:cubicBezTo>
                <a:cubicBezTo>
                  <a:pt x="122" y="153"/>
                  <a:pt x="124" y="156"/>
                  <a:pt x="125" y="157"/>
                </a:cubicBezTo>
                <a:cubicBezTo>
                  <a:pt x="127" y="159"/>
                  <a:pt x="129" y="156"/>
                  <a:pt x="128" y="155"/>
                </a:cubicBezTo>
                <a:cubicBezTo>
                  <a:pt x="126" y="154"/>
                  <a:pt x="126" y="153"/>
                  <a:pt x="127" y="153"/>
                </a:cubicBezTo>
                <a:cubicBezTo>
                  <a:pt x="127" y="154"/>
                  <a:pt x="131" y="152"/>
                  <a:pt x="132" y="153"/>
                </a:cubicBezTo>
                <a:cubicBezTo>
                  <a:pt x="133" y="153"/>
                  <a:pt x="134" y="155"/>
                  <a:pt x="134" y="155"/>
                </a:cubicBezTo>
                <a:cubicBezTo>
                  <a:pt x="133" y="156"/>
                  <a:pt x="135" y="157"/>
                  <a:pt x="136" y="157"/>
                </a:cubicBezTo>
                <a:cubicBezTo>
                  <a:pt x="136" y="157"/>
                  <a:pt x="135" y="154"/>
                  <a:pt x="135" y="153"/>
                </a:cubicBezTo>
                <a:cubicBezTo>
                  <a:pt x="135" y="152"/>
                  <a:pt x="135" y="150"/>
                  <a:pt x="134" y="150"/>
                </a:cubicBezTo>
                <a:cubicBezTo>
                  <a:pt x="134" y="151"/>
                  <a:pt x="133" y="149"/>
                  <a:pt x="134" y="149"/>
                </a:cubicBezTo>
                <a:cubicBezTo>
                  <a:pt x="135" y="149"/>
                  <a:pt x="130" y="147"/>
                  <a:pt x="128" y="147"/>
                </a:cubicBezTo>
                <a:cubicBezTo>
                  <a:pt x="126" y="147"/>
                  <a:pt x="127" y="147"/>
                  <a:pt x="131" y="147"/>
                </a:cubicBezTo>
                <a:cubicBezTo>
                  <a:pt x="131" y="147"/>
                  <a:pt x="131" y="147"/>
                  <a:pt x="134" y="147"/>
                </a:cubicBezTo>
                <a:cubicBezTo>
                  <a:pt x="135" y="148"/>
                  <a:pt x="136" y="148"/>
                  <a:pt x="137" y="148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49"/>
                  <a:pt x="140" y="151"/>
                  <a:pt x="141" y="151"/>
                </a:cubicBezTo>
                <a:cubicBezTo>
                  <a:pt x="141" y="152"/>
                  <a:pt x="143" y="152"/>
                  <a:pt x="144" y="151"/>
                </a:cubicBezTo>
                <a:cubicBezTo>
                  <a:pt x="145" y="151"/>
                  <a:pt x="145" y="150"/>
                  <a:pt x="145" y="151"/>
                </a:cubicBezTo>
                <a:cubicBezTo>
                  <a:pt x="145" y="151"/>
                  <a:pt x="147" y="152"/>
                  <a:pt x="148" y="151"/>
                </a:cubicBezTo>
                <a:cubicBezTo>
                  <a:pt x="148" y="150"/>
                  <a:pt x="147" y="148"/>
                  <a:pt x="146" y="149"/>
                </a:cubicBezTo>
                <a:cubicBezTo>
                  <a:pt x="145" y="150"/>
                  <a:pt x="143" y="147"/>
                  <a:pt x="142" y="146"/>
                </a:cubicBezTo>
                <a:cubicBezTo>
                  <a:pt x="141" y="145"/>
                  <a:pt x="141" y="144"/>
                  <a:pt x="141" y="143"/>
                </a:cubicBezTo>
                <a:cubicBezTo>
                  <a:pt x="141" y="143"/>
                  <a:pt x="143" y="146"/>
                  <a:pt x="143" y="146"/>
                </a:cubicBezTo>
                <a:cubicBezTo>
                  <a:pt x="144" y="147"/>
                  <a:pt x="145" y="147"/>
                  <a:pt x="146" y="148"/>
                </a:cubicBezTo>
                <a:cubicBezTo>
                  <a:pt x="146" y="148"/>
                  <a:pt x="146" y="148"/>
                  <a:pt x="14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1" y="145"/>
                  <a:pt x="154" y="143"/>
                  <a:pt x="155" y="143"/>
                </a:cubicBezTo>
                <a:cubicBezTo>
                  <a:pt x="155" y="144"/>
                  <a:pt x="157" y="142"/>
                  <a:pt x="156" y="141"/>
                </a:cubicBezTo>
                <a:cubicBezTo>
                  <a:pt x="155" y="141"/>
                  <a:pt x="156" y="141"/>
                  <a:pt x="157" y="142"/>
                </a:cubicBezTo>
                <a:cubicBezTo>
                  <a:pt x="157" y="142"/>
                  <a:pt x="158" y="146"/>
                  <a:pt x="158" y="147"/>
                </a:cubicBezTo>
                <a:cubicBezTo>
                  <a:pt x="159" y="148"/>
                  <a:pt x="154" y="152"/>
                  <a:pt x="152" y="154"/>
                </a:cubicBezTo>
                <a:cubicBezTo>
                  <a:pt x="150" y="155"/>
                  <a:pt x="148" y="159"/>
                  <a:pt x="148" y="160"/>
                </a:cubicBezTo>
                <a:cubicBezTo>
                  <a:pt x="148" y="161"/>
                  <a:pt x="143" y="162"/>
                  <a:pt x="141" y="163"/>
                </a:cubicBezTo>
                <a:cubicBezTo>
                  <a:pt x="139" y="163"/>
                  <a:pt x="136" y="162"/>
                  <a:pt x="135" y="162"/>
                </a:cubicBezTo>
                <a:cubicBezTo>
                  <a:pt x="135" y="162"/>
                  <a:pt x="134" y="161"/>
                  <a:pt x="134" y="160"/>
                </a:cubicBezTo>
                <a:cubicBezTo>
                  <a:pt x="133" y="160"/>
                  <a:pt x="130" y="163"/>
                  <a:pt x="129" y="164"/>
                </a:cubicBezTo>
                <a:cubicBezTo>
                  <a:pt x="129" y="166"/>
                  <a:pt x="124" y="171"/>
                  <a:pt x="124" y="173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7"/>
                  <a:pt x="120" y="180"/>
                  <a:pt x="120" y="181"/>
                </a:cubicBezTo>
                <a:cubicBezTo>
                  <a:pt x="120" y="182"/>
                  <a:pt x="121" y="185"/>
                  <a:pt x="123" y="188"/>
                </a:cubicBezTo>
                <a:cubicBezTo>
                  <a:pt x="123" y="188"/>
                  <a:pt x="123" y="188"/>
                  <a:pt x="124" y="191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6"/>
                  <a:pt x="127" y="202"/>
                  <a:pt x="128" y="203"/>
                </a:cubicBezTo>
                <a:cubicBezTo>
                  <a:pt x="128" y="205"/>
                  <a:pt x="134" y="211"/>
                  <a:pt x="136" y="214"/>
                </a:cubicBezTo>
                <a:cubicBezTo>
                  <a:pt x="138" y="216"/>
                  <a:pt x="144" y="219"/>
                  <a:pt x="146" y="220"/>
                </a:cubicBezTo>
                <a:cubicBezTo>
                  <a:pt x="148" y="220"/>
                  <a:pt x="153" y="220"/>
                  <a:pt x="155" y="220"/>
                </a:cubicBezTo>
                <a:cubicBezTo>
                  <a:pt x="157" y="220"/>
                  <a:pt x="160" y="216"/>
                  <a:pt x="161" y="215"/>
                </a:cubicBezTo>
                <a:cubicBezTo>
                  <a:pt x="162" y="214"/>
                  <a:pt x="162" y="212"/>
                  <a:pt x="161" y="210"/>
                </a:cubicBezTo>
                <a:cubicBezTo>
                  <a:pt x="161" y="210"/>
                  <a:pt x="161" y="210"/>
                  <a:pt x="163" y="209"/>
                </a:cubicBezTo>
                <a:cubicBezTo>
                  <a:pt x="164" y="208"/>
                  <a:pt x="164" y="208"/>
                  <a:pt x="164" y="208"/>
                </a:cubicBezTo>
                <a:cubicBezTo>
                  <a:pt x="165" y="209"/>
                  <a:pt x="168" y="208"/>
                  <a:pt x="169" y="207"/>
                </a:cubicBezTo>
                <a:cubicBezTo>
                  <a:pt x="169" y="207"/>
                  <a:pt x="171" y="205"/>
                  <a:pt x="171" y="205"/>
                </a:cubicBezTo>
                <a:cubicBezTo>
                  <a:pt x="171" y="204"/>
                  <a:pt x="176" y="208"/>
                  <a:pt x="177" y="210"/>
                </a:cubicBezTo>
                <a:cubicBezTo>
                  <a:pt x="178" y="211"/>
                  <a:pt x="184" y="215"/>
                  <a:pt x="185" y="216"/>
                </a:cubicBezTo>
                <a:cubicBezTo>
                  <a:pt x="187" y="217"/>
                  <a:pt x="192" y="219"/>
                  <a:pt x="193" y="220"/>
                </a:cubicBezTo>
                <a:cubicBezTo>
                  <a:pt x="195" y="222"/>
                  <a:pt x="198" y="227"/>
                  <a:pt x="199" y="229"/>
                </a:cubicBezTo>
                <a:cubicBezTo>
                  <a:pt x="201" y="230"/>
                  <a:pt x="207" y="233"/>
                  <a:pt x="209" y="234"/>
                </a:cubicBezTo>
                <a:cubicBezTo>
                  <a:pt x="211" y="235"/>
                  <a:pt x="214" y="238"/>
                  <a:pt x="215" y="238"/>
                </a:cubicBezTo>
                <a:cubicBezTo>
                  <a:pt x="216" y="239"/>
                  <a:pt x="222" y="242"/>
                  <a:pt x="225" y="243"/>
                </a:cubicBezTo>
                <a:cubicBezTo>
                  <a:pt x="227" y="244"/>
                  <a:pt x="232" y="239"/>
                  <a:pt x="233" y="237"/>
                </a:cubicBezTo>
                <a:cubicBezTo>
                  <a:pt x="233" y="235"/>
                  <a:pt x="232" y="229"/>
                  <a:pt x="232" y="227"/>
                </a:cubicBezTo>
                <a:cubicBezTo>
                  <a:pt x="232" y="225"/>
                  <a:pt x="230" y="222"/>
                  <a:pt x="229" y="221"/>
                </a:cubicBezTo>
                <a:cubicBezTo>
                  <a:pt x="229" y="220"/>
                  <a:pt x="229" y="218"/>
                  <a:pt x="229" y="217"/>
                </a:cubicBezTo>
                <a:cubicBezTo>
                  <a:pt x="230" y="217"/>
                  <a:pt x="225" y="209"/>
                  <a:pt x="224" y="206"/>
                </a:cubicBezTo>
                <a:cubicBezTo>
                  <a:pt x="224" y="203"/>
                  <a:pt x="219" y="195"/>
                  <a:pt x="216" y="193"/>
                </a:cubicBezTo>
                <a:cubicBezTo>
                  <a:pt x="214" y="190"/>
                  <a:pt x="210" y="185"/>
                  <a:pt x="209" y="183"/>
                </a:cubicBezTo>
                <a:cubicBezTo>
                  <a:pt x="208" y="182"/>
                  <a:pt x="208" y="178"/>
                  <a:pt x="208" y="177"/>
                </a:cubicBezTo>
                <a:cubicBezTo>
                  <a:pt x="208" y="176"/>
                  <a:pt x="206" y="168"/>
                  <a:pt x="206" y="166"/>
                </a:cubicBezTo>
                <a:cubicBezTo>
                  <a:pt x="205" y="163"/>
                  <a:pt x="202" y="158"/>
                  <a:pt x="201" y="157"/>
                </a:cubicBezTo>
                <a:cubicBezTo>
                  <a:pt x="200" y="157"/>
                  <a:pt x="197" y="158"/>
                  <a:pt x="197" y="159"/>
                </a:cubicBezTo>
                <a:cubicBezTo>
                  <a:pt x="197" y="160"/>
                  <a:pt x="196" y="162"/>
                  <a:pt x="195" y="163"/>
                </a:cubicBezTo>
                <a:cubicBezTo>
                  <a:pt x="194" y="163"/>
                  <a:pt x="189" y="161"/>
                  <a:pt x="188" y="161"/>
                </a:cubicBezTo>
                <a:cubicBezTo>
                  <a:pt x="186" y="161"/>
                  <a:pt x="181" y="158"/>
                  <a:pt x="180" y="158"/>
                </a:cubicBezTo>
                <a:cubicBezTo>
                  <a:pt x="178" y="157"/>
                  <a:pt x="175" y="157"/>
                  <a:pt x="174" y="157"/>
                </a:cubicBezTo>
                <a:cubicBezTo>
                  <a:pt x="173" y="157"/>
                  <a:pt x="171" y="154"/>
                  <a:pt x="170" y="154"/>
                </a:cubicBezTo>
                <a:cubicBezTo>
                  <a:pt x="169" y="153"/>
                  <a:pt x="171" y="153"/>
                  <a:pt x="172" y="154"/>
                </a:cubicBezTo>
                <a:cubicBezTo>
                  <a:pt x="174" y="155"/>
                  <a:pt x="179" y="156"/>
                  <a:pt x="181" y="157"/>
                </a:cubicBezTo>
                <a:cubicBezTo>
                  <a:pt x="183" y="157"/>
                  <a:pt x="189" y="159"/>
                  <a:pt x="191" y="160"/>
                </a:cubicBezTo>
                <a:cubicBezTo>
                  <a:pt x="192" y="161"/>
                  <a:pt x="196" y="156"/>
                  <a:pt x="197" y="154"/>
                </a:cubicBezTo>
                <a:cubicBezTo>
                  <a:pt x="197" y="152"/>
                  <a:pt x="198" y="149"/>
                  <a:pt x="197" y="148"/>
                </a:cubicBezTo>
                <a:cubicBezTo>
                  <a:pt x="197" y="148"/>
                  <a:pt x="198" y="145"/>
                  <a:pt x="198" y="143"/>
                </a:cubicBezTo>
                <a:cubicBezTo>
                  <a:pt x="198" y="142"/>
                  <a:pt x="196" y="139"/>
                  <a:pt x="196" y="138"/>
                </a:cubicBezTo>
                <a:cubicBezTo>
                  <a:pt x="196" y="137"/>
                  <a:pt x="193" y="135"/>
                  <a:pt x="191" y="135"/>
                </a:cubicBezTo>
                <a:cubicBezTo>
                  <a:pt x="190" y="135"/>
                  <a:pt x="187" y="136"/>
                  <a:pt x="187" y="137"/>
                </a:cubicBezTo>
                <a:cubicBezTo>
                  <a:pt x="187" y="138"/>
                  <a:pt x="184" y="136"/>
                  <a:pt x="183" y="136"/>
                </a:cubicBezTo>
                <a:cubicBezTo>
                  <a:pt x="182" y="136"/>
                  <a:pt x="179" y="136"/>
                  <a:pt x="179" y="136"/>
                </a:cubicBezTo>
                <a:cubicBezTo>
                  <a:pt x="178" y="136"/>
                  <a:pt x="178" y="134"/>
                  <a:pt x="178" y="134"/>
                </a:cubicBezTo>
                <a:cubicBezTo>
                  <a:pt x="178" y="133"/>
                  <a:pt x="183" y="133"/>
                  <a:pt x="185" y="133"/>
                </a:cubicBezTo>
                <a:cubicBezTo>
                  <a:pt x="187" y="133"/>
                  <a:pt x="191" y="134"/>
                  <a:pt x="191" y="135"/>
                </a:cubicBezTo>
                <a:cubicBezTo>
                  <a:pt x="192" y="135"/>
                  <a:pt x="194" y="132"/>
                  <a:pt x="194" y="131"/>
                </a:cubicBezTo>
                <a:cubicBezTo>
                  <a:pt x="194" y="131"/>
                  <a:pt x="195" y="130"/>
                  <a:pt x="196" y="130"/>
                </a:cubicBezTo>
                <a:cubicBezTo>
                  <a:pt x="196" y="130"/>
                  <a:pt x="196" y="130"/>
                  <a:pt x="197" y="129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201" y="127"/>
                  <a:pt x="203" y="127"/>
                  <a:pt x="203" y="128"/>
                </a:cubicBezTo>
                <a:cubicBezTo>
                  <a:pt x="204" y="128"/>
                  <a:pt x="206" y="129"/>
                  <a:pt x="206" y="128"/>
                </a:cubicBezTo>
                <a:cubicBezTo>
                  <a:pt x="207" y="128"/>
                  <a:pt x="209" y="129"/>
                  <a:pt x="210" y="130"/>
                </a:cubicBezTo>
                <a:cubicBezTo>
                  <a:pt x="210" y="130"/>
                  <a:pt x="215" y="131"/>
                  <a:pt x="216" y="132"/>
                </a:cubicBezTo>
                <a:cubicBezTo>
                  <a:pt x="218" y="133"/>
                  <a:pt x="221" y="134"/>
                  <a:pt x="222" y="135"/>
                </a:cubicBezTo>
                <a:cubicBezTo>
                  <a:pt x="223" y="135"/>
                  <a:pt x="225" y="137"/>
                  <a:pt x="226" y="137"/>
                </a:cubicBezTo>
                <a:cubicBezTo>
                  <a:pt x="226" y="138"/>
                  <a:pt x="228" y="138"/>
                  <a:pt x="229" y="137"/>
                </a:cubicBezTo>
                <a:cubicBezTo>
                  <a:pt x="229" y="136"/>
                  <a:pt x="226" y="131"/>
                  <a:pt x="225" y="129"/>
                </a:cubicBezTo>
                <a:cubicBezTo>
                  <a:pt x="224" y="127"/>
                  <a:pt x="224" y="125"/>
                  <a:pt x="224" y="124"/>
                </a:cubicBezTo>
                <a:cubicBezTo>
                  <a:pt x="223" y="123"/>
                  <a:pt x="223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20"/>
                  <a:pt x="222" y="116"/>
                  <a:pt x="222" y="115"/>
                </a:cubicBezTo>
                <a:cubicBezTo>
                  <a:pt x="222" y="114"/>
                  <a:pt x="222" y="111"/>
                  <a:pt x="223" y="110"/>
                </a:cubicBezTo>
                <a:cubicBezTo>
                  <a:pt x="223" y="109"/>
                  <a:pt x="227" y="109"/>
                  <a:pt x="228" y="110"/>
                </a:cubicBezTo>
                <a:cubicBezTo>
                  <a:pt x="229" y="110"/>
                  <a:pt x="231" y="112"/>
                  <a:pt x="231" y="112"/>
                </a:cubicBezTo>
                <a:cubicBezTo>
                  <a:pt x="232" y="112"/>
                  <a:pt x="234" y="113"/>
                  <a:pt x="235" y="112"/>
                </a:cubicBezTo>
                <a:cubicBezTo>
                  <a:pt x="236" y="111"/>
                  <a:pt x="238" y="112"/>
                  <a:pt x="238" y="113"/>
                </a:cubicBezTo>
                <a:cubicBezTo>
                  <a:pt x="239" y="113"/>
                  <a:pt x="241" y="113"/>
                  <a:pt x="242" y="114"/>
                </a:cubicBezTo>
                <a:cubicBezTo>
                  <a:pt x="243" y="114"/>
                  <a:pt x="245" y="116"/>
                  <a:pt x="245" y="116"/>
                </a:cubicBezTo>
                <a:cubicBezTo>
                  <a:pt x="245" y="117"/>
                  <a:pt x="247" y="119"/>
                  <a:pt x="248" y="119"/>
                </a:cubicBezTo>
                <a:cubicBezTo>
                  <a:pt x="249" y="120"/>
                  <a:pt x="255" y="120"/>
                  <a:pt x="257" y="120"/>
                </a:cubicBezTo>
                <a:cubicBezTo>
                  <a:pt x="259" y="120"/>
                  <a:pt x="256" y="117"/>
                  <a:pt x="255" y="116"/>
                </a:cubicBezTo>
                <a:cubicBezTo>
                  <a:pt x="254" y="116"/>
                  <a:pt x="250" y="116"/>
                  <a:pt x="248" y="115"/>
                </a:cubicBezTo>
                <a:cubicBezTo>
                  <a:pt x="247" y="115"/>
                  <a:pt x="245" y="113"/>
                  <a:pt x="244" y="112"/>
                </a:cubicBezTo>
                <a:cubicBezTo>
                  <a:pt x="244" y="111"/>
                  <a:pt x="246" y="111"/>
                  <a:pt x="247" y="110"/>
                </a:cubicBezTo>
                <a:cubicBezTo>
                  <a:pt x="249" y="110"/>
                  <a:pt x="250" y="111"/>
                  <a:pt x="251" y="111"/>
                </a:cubicBezTo>
                <a:cubicBezTo>
                  <a:pt x="251" y="111"/>
                  <a:pt x="253" y="105"/>
                  <a:pt x="250" y="102"/>
                </a:cubicBezTo>
                <a:cubicBezTo>
                  <a:pt x="248" y="100"/>
                  <a:pt x="246" y="95"/>
                  <a:pt x="246" y="95"/>
                </a:cubicBezTo>
                <a:cubicBezTo>
                  <a:pt x="245" y="94"/>
                  <a:pt x="244" y="93"/>
                  <a:pt x="244" y="94"/>
                </a:cubicBezTo>
                <a:cubicBezTo>
                  <a:pt x="243" y="94"/>
                  <a:pt x="242" y="91"/>
                  <a:pt x="243" y="90"/>
                </a:cubicBezTo>
                <a:cubicBezTo>
                  <a:pt x="244" y="89"/>
                  <a:pt x="244" y="83"/>
                  <a:pt x="243" y="81"/>
                </a:cubicBezTo>
                <a:cubicBezTo>
                  <a:pt x="243" y="79"/>
                  <a:pt x="243" y="77"/>
                  <a:pt x="243" y="77"/>
                </a:cubicBezTo>
                <a:cubicBezTo>
                  <a:pt x="243" y="77"/>
                  <a:pt x="241" y="73"/>
                  <a:pt x="240" y="71"/>
                </a:cubicBezTo>
                <a:cubicBezTo>
                  <a:pt x="239" y="70"/>
                  <a:pt x="236" y="69"/>
                  <a:pt x="235" y="68"/>
                </a:cubicBezTo>
                <a:cubicBezTo>
                  <a:pt x="234" y="68"/>
                  <a:pt x="232" y="67"/>
                  <a:pt x="231" y="67"/>
                </a:cubicBezTo>
                <a:cubicBezTo>
                  <a:pt x="231" y="67"/>
                  <a:pt x="229" y="65"/>
                  <a:pt x="229" y="65"/>
                </a:cubicBezTo>
                <a:cubicBezTo>
                  <a:pt x="228" y="64"/>
                  <a:pt x="229" y="63"/>
                  <a:pt x="229" y="62"/>
                </a:cubicBezTo>
                <a:cubicBezTo>
                  <a:pt x="229" y="62"/>
                  <a:pt x="229" y="60"/>
                  <a:pt x="228" y="59"/>
                </a:cubicBezTo>
                <a:cubicBezTo>
                  <a:pt x="227" y="59"/>
                  <a:pt x="229" y="59"/>
                  <a:pt x="230" y="59"/>
                </a:cubicBezTo>
                <a:cubicBezTo>
                  <a:pt x="231" y="59"/>
                  <a:pt x="235" y="62"/>
                  <a:pt x="236" y="61"/>
                </a:cubicBezTo>
                <a:cubicBezTo>
                  <a:pt x="237" y="61"/>
                  <a:pt x="236" y="55"/>
                  <a:pt x="233" y="53"/>
                </a:cubicBezTo>
                <a:cubicBezTo>
                  <a:pt x="231" y="51"/>
                  <a:pt x="229" y="47"/>
                  <a:pt x="229" y="46"/>
                </a:cubicBezTo>
                <a:cubicBezTo>
                  <a:pt x="229" y="45"/>
                  <a:pt x="229" y="42"/>
                  <a:pt x="228" y="39"/>
                </a:cubicBezTo>
                <a:cubicBezTo>
                  <a:pt x="233" y="42"/>
                  <a:pt x="238" y="44"/>
                  <a:pt x="242" y="47"/>
                </a:cubicBezTo>
                <a:cubicBezTo>
                  <a:pt x="242" y="48"/>
                  <a:pt x="242" y="50"/>
                  <a:pt x="242" y="51"/>
                </a:cubicBezTo>
                <a:cubicBezTo>
                  <a:pt x="242" y="52"/>
                  <a:pt x="241" y="56"/>
                  <a:pt x="241" y="57"/>
                </a:cubicBezTo>
                <a:cubicBezTo>
                  <a:pt x="241" y="58"/>
                  <a:pt x="242" y="59"/>
                  <a:pt x="242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42" y="60"/>
                  <a:pt x="243" y="62"/>
                  <a:pt x="244" y="62"/>
                </a:cubicBezTo>
                <a:cubicBezTo>
                  <a:pt x="245" y="62"/>
                  <a:pt x="244" y="59"/>
                  <a:pt x="244" y="58"/>
                </a:cubicBezTo>
                <a:cubicBezTo>
                  <a:pt x="244" y="57"/>
                  <a:pt x="245" y="56"/>
                  <a:pt x="246" y="56"/>
                </a:cubicBezTo>
                <a:cubicBezTo>
                  <a:pt x="246" y="56"/>
                  <a:pt x="247" y="54"/>
                  <a:pt x="247" y="53"/>
                </a:cubicBezTo>
                <a:cubicBezTo>
                  <a:pt x="247" y="52"/>
                  <a:pt x="247" y="51"/>
                  <a:pt x="246" y="50"/>
                </a:cubicBezTo>
                <a:cubicBezTo>
                  <a:pt x="255" y="56"/>
                  <a:pt x="263" y="63"/>
                  <a:pt x="271" y="71"/>
                </a:cubicBezTo>
                <a:cubicBezTo>
                  <a:pt x="278" y="78"/>
                  <a:pt x="285" y="86"/>
                  <a:pt x="290" y="95"/>
                </a:cubicBezTo>
                <a:cubicBezTo>
                  <a:pt x="290" y="95"/>
                  <a:pt x="290" y="96"/>
                  <a:pt x="290" y="97"/>
                </a:cubicBezTo>
                <a:cubicBezTo>
                  <a:pt x="290" y="97"/>
                  <a:pt x="289" y="99"/>
                  <a:pt x="288" y="99"/>
                </a:cubicBezTo>
                <a:cubicBezTo>
                  <a:pt x="287" y="99"/>
                  <a:pt x="288" y="100"/>
                  <a:pt x="288" y="101"/>
                </a:cubicBezTo>
                <a:cubicBezTo>
                  <a:pt x="288" y="101"/>
                  <a:pt x="289" y="102"/>
                  <a:pt x="289" y="101"/>
                </a:cubicBezTo>
                <a:cubicBezTo>
                  <a:pt x="289" y="100"/>
                  <a:pt x="291" y="100"/>
                  <a:pt x="293" y="100"/>
                </a:cubicBezTo>
                <a:cubicBezTo>
                  <a:pt x="296" y="103"/>
                  <a:pt x="298" y="108"/>
                  <a:pt x="300" y="112"/>
                </a:cubicBezTo>
                <a:cubicBezTo>
                  <a:pt x="299" y="113"/>
                  <a:pt x="298" y="115"/>
                  <a:pt x="298" y="116"/>
                </a:cubicBezTo>
                <a:cubicBezTo>
                  <a:pt x="299" y="117"/>
                  <a:pt x="298" y="120"/>
                  <a:pt x="297" y="121"/>
                </a:cubicBezTo>
                <a:cubicBezTo>
                  <a:pt x="297" y="122"/>
                  <a:pt x="298" y="125"/>
                  <a:pt x="298" y="126"/>
                </a:cubicBezTo>
                <a:cubicBezTo>
                  <a:pt x="299" y="127"/>
                  <a:pt x="297" y="128"/>
                  <a:pt x="297" y="129"/>
                </a:cubicBezTo>
                <a:cubicBezTo>
                  <a:pt x="296" y="130"/>
                  <a:pt x="296" y="133"/>
                  <a:pt x="297" y="133"/>
                </a:cubicBezTo>
                <a:cubicBezTo>
                  <a:pt x="297" y="134"/>
                  <a:pt x="297" y="134"/>
                  <a:pt x="296" y="134"/>
                </a:cubicBezTo>
                <a:cubicBezTo>
                  <a:pt x="296" y="134"/>
                  <a:pt x="296" y="134"/>
                  <a:pt x="296" y="136"/>
                </a:cubicBezTo>
                <a:cubicBezTo>
                  <a:pt x="296" y="138"/>
                  <a:pt x="296" y="138"/>
                  <a:pt x="296" y="138"/>
                </a:cubicBezTo>
                <a:cubicBezTo>
                  <a:pt x="297" y="140"/>
                  <a:pt x="298" y="144"/>
                  <a:pt x="298" y="145"/>
                </a:cubicBezTo>
                <a:cubicBezTo>
                  <a:pt x="297" y="146"/>
                  <a:pt x="300" y="149"/>
                  <a:pt x="302" y="151"/>
                </a:cubicBezTo>
                <a:cubicBezTo>
                  <a:pt x="303" y="152"/>
                  <a:pt x="305" y="153"/>
                  <a:pt x="306" y="153"/>
                </a:cubicBezTo>
                <a:cubicBezTo>
                  <a:pt x="306" y="153"/>
                  <a:pt x="306" y="153"/>
                  <a:pt x="307" y="154"/>
                </a:cubicBezTo>
                <a:cubicBezTo>
                  <a:pt x="309" y="156"/>
                  <a:pt x="309" y="156"/>
                  <a:pt x="309" y="156"/>
                </a:cubicBezTo>
                <a:cubicBezTo>
                  <a:pt x="311" y="158"/>
                  <a:pt x="313" y="158"/>
                  <a:pt x="314" y="158"/>
                </a:cubicBezTo>
                <a:cubicBezTo>
                  <a:pt x="314" y="158"/>
                  <a:pt x="314" y="158"/>
                  <a:pt x="314" y="158"/>
                </a:cubicBezTo>
                <a:cubicBezTo>
                  <a:pt x="322" y="206"/>
                  <a:pt x="307" y="256"/>
                  <a:pt x="271" y="293"/>
                </a:cubicBezTo>
                <a:close/>
              </a:path>
            </a:pathLst>
          </a:custGeom>
          <a:solidFill>
            <a:srgbClr val="064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45D4AA-B830-4026-85CA-014BFD50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56" y="1306737"/>
            <a:ext cx="4548238" cy="27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99C8F3D-B4DB-49DC-9C9D-4561EBB2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7" y="421888"/>
            <a:ext cx="8023078" cy="4818119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86BD9FBB-ACC1-4690-872B-082C68DBBC62}"/>
              </a:ext>
            </a:extLst>
          </p:cNvPr>
          <p:cNvSpPr/>
          <p:nvPr/>
        </p:nvSpPr>
        <p:spPr>
          <a:xfrm>
            <a:off x="0" y="1"/>
            <a:ext cx="36126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0E65F7-C828-4622-8837-56A787CEBF45}"/>
              </a:ext>
            </a:extLst>
          </p:cNvPr>
          <p:cNvSpPr txBox="1"/>
          <p:nvPr/>
        </p:nvSpPr>
        <p:spPr>
          <a:xfrm>
            <a:off x="2189570" y="18050"/>
            <a:ext cx="520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BN font" panose="02000505050000020004" pitchFamily="2" charset="0"/>
              </a:rPr>
              <a:t>Tipo de Salida No Conforme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Gráfico 33">
                <a:extLst>
                  <a:ext uri="{FF2B5EF4-FFF2-40B4-BE49-F238E27FC236}">
                    <a16:creationId xmlns:a16="http://schemas.microsoft.com/office/drawing/2014/main" id="{4748A561-550D-4749-A200-F643ADF30E7C}"/>
                  </a:ext>
                </a:extLst>
              </p:cNvPr>
              <p:cNvGraphicFramePr/>
              <p:nvPr/>
            </p:nvGraphicFramePr>
            <p:xfrm>
              <a:off x="7382793" y="1162034"/>
              <a:ext cx="4809207" cy="39008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4" name="Gráfico 33">
                <a:extLst>
                  <a:ext uri="{FF2B5EF4-FFF2-40B4-BE49-F238E27FC236}">
                    <a16:creationId xmlns:a16="http://schemas.microsoft.com/office/drawing/2014/main" id="{4748A561-550D-4749-A200-F643ADF30E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2793" y="1162034"/>
                <a:ext cx="4809207" cy="390084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C2D9DED-1747-41CC-8414-35F4375A1B30}"/>
              </a:ext>
            </a:extLst>
          </p:cNvPr>
          <p:cNvSpPr txBox="1"/>
          <p:nvPr/>
        </p:nvSpPr>
        <p:spPr>
          <a:xfrm>
            <a:off x="8086177" y="757357"/>
            <a:ext cx="3402438" cy="40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BN font" panose="02000505050000020004" pitchFamily="2" charset="0"/>
              </a:rPr>
              <a:t>Detalle de Requisitos</a:t>
            </a:r>
          </a:p>
        </p:txBody>
      </p:sp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E386DBC5-0406-4986-86A4-18302136EE30}"/>
              </a:ext>
            </a:extLst>
          </p:cNvPr>
          <p:cNvGraphicFramePr>
            <a:graphicFrameLocks/>
          </p:cNvGraphicFramePr>
          <p:nvPr/>
        </p:nvGraphicFramePr>
        <p:xfrm>
          <a:off x="722535" y="5240006"/>
          <a:ext cx="10883312" cy="161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0DB46FC6-2914-4A53-888C-ADF3A004B0B6}"/>
              </a:ext>
            </a:extLst>
          </p:cNvPr>
          <p:cNvSpPr txBox="1"/>
          <p:nvPr/>
        </p:nvSpPr>
        <p:spPr>
          <a:xfrm>
            <a:off x="4394781" y="5265221"/>
            <a:ext cx="3402438" cy="40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BN font" panose="02000505050000020004" pitchFamily="2" charset="0"/>
              </a:rPr>
              <a:t>Detalle de Errores en el IRC</a:t>
            </a:r>
          </a:p>
        </p:txBody>
      </p:sp>
    </p:spTree>
    <p:extLst>
      <p:ext uri="{BB962C8B-B14F-4D97-AF65-F5344CB8AC3E}">
        <p14:creationId xmlns:p14="http://schemas.microsoft.com/office/powerpoint/2010/main" val="874401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54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BN font</vt:lpstr>
      <vt:lpstr>Calibri</vt:lpstr>
      <vt:lpstr>Calibri Light</vt:lpstr>
      <vt:lpstr>Tema de Office</vt:lpstr>
      <vt:lpstr>Informe de Salidas No Conformes  Agosto-Septiembre 2020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Salidas No Conformes  Agosto-Septiembre 2020</dc:title>
  <dc:creator>Paola Janith Castro Chacon</dc:creator>
  <cp:lastModifiedBy>Paola Janith Castro Chacon</cp:lastModifiedBy>
  <cp:revision>1</cp:revision>
  <dcterms:created xsi:type="dcterms:W3CDTF">2020-10-07T18:49:01Z</dcterms:created>
  <dcterms:modified xsi:type="dcterms:W3CDTF">2020-10-07T18:51:11Z</dcterms:modified>
</cp:coreProperties>
</file>