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80" r:id="rId3"/>
    <p:sldId id="381" r:id="rId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Jesus Vargas Cordero" initials="MJVC" lastIdx="2" clrIdx="0">
    <p:extLst>
      <p:ext uri="{19B8F6BF-5375-455C-9EA6-DF929625EA0E}">
        <p15:presenceInfo xmlns:p15="http://schemas.microsoft.com/office/powerpoint/2012/main" userId="S::mjvargasc@bncr.fi.cr::166577cd-0601-4fac-86f7-efd4c8a95e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8E"/>
    <a:srgbClr val="003A91"/>
    <a:srgbClr val="CF6F55"/>
    <a:srgbClr val="BBBD00"/>
    <a:srgbClr val="BD5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ernandeza\AppData\Local\Microsoft\Windows\INetCache\Content.Outlook\608WOCO7\PLANES%20INVERSION%20JUL%20SET%2020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ernandeza\AppData\Local\Microsoft\Windows\INetCache\Content.Outlook\608WOCO7\PLANES%20INVERSION%20JUL%20SET%2020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ernandeza\AppData\Local\Microsoft\Windows\INetCache\Content.Outlook\608WOCO7\PLANES%20INVERSION%20JUL%20SET%2020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[PLANES INVERSION JUL SET 2020.xlsx]Hoja3!TablaDinámica3</c:name>
    <c:fmtId val="3"/>
  </c:pivotSource>
  <c:chart>
    <c:autoTitleDeleted val="1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Hoja3!$F$3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1C-474F-AE6E-20321607CBD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1C-474F-AE6E-20321607CBD3}"/>
              </c:ext>
            </c:extLst>
          </c:dPt>
          <c:dLbls>
            <c:dLbl>
              <c:idx val="0"/>
              <c:layout>
                <c:manualLayout>
                  <c:x val="7.434944237918216E-2"/>
                  <c:y val="-0.1435033888612679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91C-474F-AE6E-20321607CBD3}"/>
                </c:ext>
              </c:extLst>
            </c:dLbl>
            <c:dLbl>
              <c:idx val="1"/>
              <c:layout>
                <c:manualLayout>
                  <c:x val="-0.1132943883873252"/>
                  <c:y val="-2.495711110630752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91C-474F-AE6E-20321607CB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Hoja3!$E$4:$E$6</c:f>
              <c:strCache>
                <c:ptCount val="2"/>
                <c:pt idx="0">
                  <c:v>Bueno</c:v>
                </c:pt>
                <c:pt idx="1">
                  <c:v>Malo</c:v>
                </c:pt>
              </c:strCache>
            </c:strRef>
          </c:cat>
          <c:val>
            <c:numRef>
              <c:f>Hoja3!$F$4:$F$6</c:f>
              <c:numCache>
                <c:formatCode>General</c:formatCode>
                <c:ptCount val="2"/>
                <c:pt idx="0">
                  <c:v>21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1C-474F-AE6E-20321607CBD3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[PLANES INVERSION JUL SET 2020.xlsx]Hoja3!TablaDinámica1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35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CD-40C7-9608-8982A0B6960C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2CD-40C7-9608-8982A0B696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Hoja3!$A$4:$A$7</c:f>
              <c:strCache>
                <c:ptCount val="3"/>
                <c:pt idx="0">
                  <c:v>Banca desarrollo</c:v>
                </c:pt>
                <c:pt idx="1">
                  <c:v>Consumo</c:v>
                </c:pt>
                <c:pt idx="2">
                  <c:v>Vivienda</c:v>
                </c:pt>
              </c:strCache>
            </c:strRef>
          </c:cat>
          <c:val>
            <c:numRef>
              <c:f>Hoja3!$B$4:$B$7</c:f>
              <c:numCache>
                <c:formatCode>General</c:formatCode>
                <c:ptCount val="3"/>
                <c:pt idx="0">
                  <c:v>34</c:v>
                </c:pt>
                <c:pt idx="1">
                  <c:v>12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CD-40C7-9608-8982A0B6960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89821039"/>
        <c:axId val="248765087"/>
      </c:barChart>
      <c:catAx>
        <c:axId val="389821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248765087"/>
        <c:crosses val="autoZero"/>
        <c:auto val="1"/>
        <c:lblAlgn val="ctr"/>
        <c:lblOffset val="100"/>
        <c:noMultiLvlLbl val="0"/>
      </c:catAx>
      <c:valAx>
        <c:axId val="2487650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821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[PLANES INVERSION JUL SET 2020.xlsx]Hoja3!TablaDinámica4</c:name>
    <c:fmtId val="3"/>
  </c:pivotSource>
  <c:chart>
    <c:autoTitleDeleted val="1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Hoja3!$J$3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solidFill>
                  <a:srgbClr val="92D050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  <a:contourClr>
                  <a:srgbClr val="92D05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5FC-488A-8770-5A852E1F651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E5FC-488A-8770-5A852E1F651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E5FC-488A-8770-5A852E1F651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E5FC-488A-8770-5A852E1F651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Hoja3!$I$4:$I$6</c:f>
              <c:strCache>
                <c:ptCount val="2"/>
                <c:pt idx="0">
                  <c:v>No</c:v>
                </c:pt>
                <c:pt idx="1">
                  <c:v>Si</c:v>
                </c:pt>
              </c:strCache>
            </c:strRef>
          </c:cat>
          <c:val>
            <c:numRef>
              <c:f>Hoja3!$J$4:$J$6</c:f>
              <c:numCache>
                <c:formatCode>General</c:formatCode>
                <c:ptCount val="2"/>
                <c:pt idx="0">
                  <c:v>25</c:v>
                </c:pt>
                <c:pt idx="1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FC-488A-8770-5A852E1F651F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ED21-7B5B-4E93-91A0-58AEEACF3ABA}" type="datetimeFigureOut">
              <a:rPr lang="es-CR" smtClean="0"/>
              <a:t>21/09/2020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1045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ED21-7B5B-4E93-91A0-58AEEACF3ABA}" type="datetimeFigureOut">
              <a:rPr lang="es-CR" smtClean="0"/>
              <a:t>21/09/2020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4187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ED21-7B5B-4E93-91A0-58AEEACF3ABA}" type="datetimeFigureOut">
              <a:rPr lang="es-CR" smtClean="0"/>
              <a:t>21/09/2020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21826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21/09/2020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52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21/09/2020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44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21/09/2020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11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21/09/2020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89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21/09/2020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67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21/09/2020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30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21/09/2020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67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21/09/2020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ED21-7B5B-4E93-91A0-58AEEACF3ABA}" type="datetimeFigureOut">
              <a:rPr lang="es-CR" smtClean="0"/>
              <a:t>21/09/2020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49946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21/09/2020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18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21/09/2020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642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21/09/2020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88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21/09/2020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060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>
            <a:extLst>
              <a:ext uri="{FF2B5EF4-FFF2-40B4-BE49-F238E27FC236}">
                <a16:creationId xmlns:a16="http://schemas.microsoft.com/office/drawing/2014/main" id="{F44CF1A2-D883-0749-8B06-1981C8E3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099"/>
          <a:stretch/>
        </p:blipFill>
        <p:spPr>
          <a:xfrm>
            <a:off x="0" y="0"/>
            <a:ext cx="12192000" cy="58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53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>
            <a:extLst>
              <a:ext uri="{FF2B5EF4-FFF2-40B4-BE49-F238E27FC236}">
                <a16:creationId xmlns:a16="http://schemas.microsoft.com/office/drawing/2014/main" id="{419DBE4C-CA14-4543-A1B8-DD2230524A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10967" y="-210966"/>
            <a:ext cx="6858000" cy="72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1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ED21-7B5B-4E93-91A0-58AEEACF3ABA}" type="datetimeFigureOut">
              <a:rPr lang="es-CR" smtClean="0"/>
              <a:t>21/09/2020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748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ED21-7B5B-4E93-91A0-58AEEACF3ABA}" type="datetimeFigureOut">
              <a:rPr lang="es-CR" smtClean="0"/>
              <a:t>21/09/2020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848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ED21-7B5B-4E93-91A0-58AEEACF3ABA}" type="datetimeFigureOut">
              <a:rPr lang="es-CR" smtClean="0"/>
              <a:t>21/09/2020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5699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ED21-7B5B-4E93-91A0-58AEEACF3ABA}" type="datetimeFigureOut">
              <a:rPr lang="es-CR" smtClean="0"/>
              <a:t>21/09/2020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845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ED21-7B5B-4E93-91A0-58AEEACF3ABA}" type="datetimeFigureOut">
              <a:rPr lang="es-CR" smtClean="0"/>
              <a:t>21/09/2020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993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ED21-7B5B-4E93-91A0-58AEEACF3ABA}" type="datetimeFigureOut">
              <a:rPr lang="es-CR" smtClean="0"/>
              <a:t>21/09/2020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8561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ED21-7B5B-4E93-91A0-58AEEACF3ABA}" type="datetimeFigureOut">
              <a:rPr lang="es-CR" smtClean="0"/>
              <a:t>21/09/2020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5465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4ED21-7B5B-4E93-91A0-58AEEACF3ABA}" type="datetimeFigureOut">
              <a:rPr lang="es-CR" smtClean="0"/>
              <a:t>21/09/2020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9A4E0-F5D5-4345-8102-7B79385685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0761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2" y="6029331"/>
            <a:ext cx="5295900" cy="654057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541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21/09/2020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151" y="0"/>
            <a:ext cx="647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9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hart" Target="../charts/char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îṣľiḍê">
            <a:extLst>
              <a:ext uri="{FF2B5EF4-FFF2-40B4-BE49-F238E27FC236}">
                <a16:creationId xmlns:a16="http://schemas.microsoft.com/office/drawing/2014/main" id="{AE00F079-9587-4D7B-82EB-F5E9E850B94F}"/>
              </a:ext>
            </a:extLst>
          </p:cNvPr>
          <p:cNvSpPr/>
          <p:nvPr/>
        </p:nvSpPr>
        <p:spPr>
          <a:xfrm>
            <a:off x="5007629" y="2492548"/>
            <a:ext cx="2176741" cy="405355"/>
          </a:xfrm>
          <a:prstGeom prst="rect">
            <a:avLst/>
          </a:prstGeom>
          <a:solidFill>
            <a:srgbClr val="00358E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2" name="Gráfico 271">
            <a:extLst>
              <a:ext uri="{FF2B5EF4-FFF2-40B4-BE49-F238E27FC236}">
                <a16:creationId xmlns:a16="http://schemas.microsoft.com/office/drawing/2014/main" id="{CD599310-891E-47BE-BDEF-FAF47C5311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115822"/>
              </p:ext>
            </p:extLst>
          </p:nvPr>
        </p:nvGraphicFramePr>
        <p:xfrm>
          <a:off x="280243" y="919217"/>
          <a:ext cx="3587115" cy="2035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8157CE36-E20D-4C50-BE82-9E464C095441}"/>
              </a:ext>
            </a:extLst>
          </p:cNvPr>
          <p:cNvSpPr txBox="1"/>
          <p:nvPr/>
        </p:nvSpPr>
        <p:spPr>
          <a:xfrm>
            <a:off x="1168677" y="265185"/>
            <a:ext cx="1813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gency FB" panose="020B0503020202020204" pitchFamily="34" charset="0"/>
              </a:rPr>
              <a:t>Comportamiento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gency FB" panose="020B0503020202020204" pitchFamily="34" charset="0"/>
              </a:rPr>
              <a:t>de la muestra </a:t>
            </a:r>
            <a:endParaRPr kumimoji="0" lang="es-CR" sz="2000" b="1" i="0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6" name="î$lîḋe">
            <a:extLst>
              <a:ext uri="{FF2B5EF4-FFF2-40B4-BE49-F238E27FC236}">
                <a16:creationId xmlns:a16="http://schemas.microsoft.com/office/drawing/2014/main" id="{9A75D0C6-0601-4B3C-909A-629E8726947D}"/>
              </a:ext>
            </a:extLst>
          </p:cNvPr>
          <p:cNvSpPr/>
          <p:nvPr/>
        </p:nvSpPr>
        <p:spPr>
          <a:xfrm rot="858357">
            <a:off x="985499" y="1312184"/>
            <a:ext cx="366357" cy="588643"/>
          </a:xfrm>
          <a:custGeom>
            <a:avLst/>
            <a:gdLst>
              <a:gd name="connsiteX0" fmla="*/ 0 w 720080"/>
              <a:gd name="connsiteY0" fmla="*/ 2808312 h 3168352"/>
              <a:gd name="connsiteX1" fmla="*/ 180020 w 720080"/>
              <a:gd name="connsiteY1" fmla="*/ 2808312 h 3168352"/>
              <a:gd name="connsiteX2" fmla="*/ 180020 w 720080"/>
              <a:gd name="connsiteY2" fmla="*/ 0 h 3168352"/>
              <a:gd name="connsiteX3" fmla="*/ 540060 w 720080"/>
              <a:gd name="connsiteY3" fmla="*/ 0 h 3168352"/>
              <a:gd name="connsiteX4" fmla="*/ 540060 w 720080"/>
              <a:gd name="connsiteY4" fmla="*/ 2808312 h 3168352"/>
              <a:gd name="connsiteX5" fmla="*/ 720080 w 720080"/>
              <a:gd name="connsiteY5" fmla="*/ 2808312 h 3168352"/>
              <a:gd name="connsiteX6" fmla="*/ 360040 w 720080"/>
              <a:gd name="connsiteY6" fmla="*/ 3168352 h 3168352"/>
              <a:gd name="connsiteX7" fmla="*/ 0 w 720080"/>
              <a:gd name="connsiteY7" fmla="*/ 2808312 h 3168352"/>
              <a:gd name="connsiteX0" fmla="*/ 0 w 720080"/>
              <a:gd name="connsiteY0" fmla="*/ 2808312 h 3168352"/>
              <a:gd name="connsiteX1" fmla="*/ 180020 w 720080"/>
              <a:gd name="connsiteY1" fmla="*/ 2808312 h 3168352"/>
              <a:gd name="connsiteX2" fmla="*/ 540060 w 720080"/>
              <a:gd name="connsiteY2" fmla="*/ 0 h 3168352"/>
              <a:gd name="connsiteX3" fmla="*/ 540060 w 720080"/>
              <a:gd name="connsiteY3" fmla="*/ 2808312 h 3168352"/>
              <a:gd name="connsiteX4" fmla="*/ 720080 w 720080"/>
              <a:gd name="connsiteY4" fmla="*/ 2808312 h 3168352"/>
              <a:gd name="connsiteX5" fmla="*/ 360040 w 720080"/>
              <a:gd name="connsiteY5" fmla="*/ 3168352 h 3168352"/>
              <a:gd name="connsiteX6" fmla="*/ 0 w 720080"/>
              <a:gd name="connsiteY6" fmla="*/ 2808312 h 3168352"/>
              <a:gd name="connsiteX0" fmla="*/ 0 w 720080"/>
              <a:gd name="connsiteY0" fmla="*/ 2808312 h 3168352"/>
              <a:gd name="connsiteX1" fmla="*/ 180020 w 720080"/>
              <a:gd name="connsiteY1" fmla="*/ 2808312 h 3168352"/>
              <a:gd name="connsiteX2" fmla="*/ 540060 w 720080"/>
              <a:gd name="connsiteY2" fmla="*/ 0 h 3168352"/>
              <a:gd name="connsiteX3" fmla="*/ 540060 w 720080"/>
              <a:gd name="connsiteY3" fmla="*/ 2808312 h 3168352"/>
              <a:gd name="connsiteX4" fmla="*/ 720080 w 720080"/>
              <a:gd name="connsiteY4" fmla="*/ 2808312 h 3168352"/>
              <a:gd name="connsiteX5" fmla="*/ 360040 w 720080"/>
              <a:gd name="connsiteY5" fmla="*/ 3168352 h 3168352"/>
              <a:gd name="connsiteX6" fmla="*/ 0 w 720080"/>
              <a:gd name="connsiteY6" fmla="*/ 2808312 h 3168352"/>
              <a:gd name="connsiteX0" fmla="*/ 0 w 720080"/>
              <a:gd name="connsiteY0" fmla="*/ 2808312 h 3168352"/>
              <a:gd name="connsiteX1" fmla="*/ 180020 w 720080"/>
              <a:gd name="connsiteY1" fmla="*/ 2808312 h 3168352"/>
              <a:gd name="connsiteX2" fmla="*/ 540060 w 720080"/>
              <a:gd name="connsiteY2" fmla="*/ 0 h 3168352"/>
              <a:gd name="connsiteX3" fmla="*/ 540060 w 720080"/>
              <a:gd name="connsiteY3" fmla="*/ 2808312 h 3168352"/>
              <a:gd name="connsiteX4" fmla="*/ 720080 w 720080"/>
              <a:gd name="connsiteY4" fmla="*/ 2808312 h 3168352"/>
              <a:gd name="connsiteX5" fmla="*/ 360040 w 720080"/>
              <a:gd name="connsiteY5" fmla="*/ 3168352 h 3168352"/>
              <a:gd name="connsiteX6" fmla="*/ 0 w 720080"/>
              <a:gd name="connsiteY6" fmla="*/ 2808312 h 3168352"/>
              <a:gd name="connsiteX0" fmla="*/ 0 w 720080"/>
              <a:gd name="connsiteY0" fmla="*/ 2808312 h 3168352"/>
              <a:gd name="connsiteX1" fmla="*/ 180020 w 720080"/>
              <a:gd name="connsiteY1" fmla="*/ 2808312 h 3168352"/>
              <a:gd name="connsiteX2" fmla="*/ 540060 w 720080"/>
              <a:gd name="connsiteY2" fmla="*/ 0 h 3168352"/>
              <a:gd name="connsiteX3" fmla="*/ 540060 w 720080"/>
              <a:gd name="connsiteY3" fmla="*/ 2808312 h 3168352"/>
              <a:gd name="connsiteX4" fmla="*/ 720080 w 720080"/>
              <a:gd name="connsiteY4" fmla="*/ 2808312 h 3168352"/>
              <a:gd name="connsiteX5" fmla="*/ 360040 w 720080"/>
              <a:gd name="connsiteY5" fmla="*/ 3168352 h 3168352"/>
              <a:gd name="connsiteX6" fmla="*/ 0 w 720080"/>
              <a:gd name="connsiteY6" fmla="*/ 2808312 h 3168352"/>
              <a:gd name="connsiteX0" fmla="*/ 0 w 720080"/>
              <a:gd name="connsiteY0" fmla="*/ 2808312 h 3168352"/>
              <a:gd name="connsiteX1" fmla="*/ 180020 w 720080"/>
              <a:gd name="connsiteY1" fmla="*/ 2808312 h 3168352"/>
              <a:gd name="connsiteX2" fmla="*/ 540060 w 720080"/>
              <a:gd name="connsiteY2" fmla="*/ 0 h 3168352"/>
              <a:gd name="connsiteX3" fmla="*/ 540060 w 720080"/>
              <a:gd name="connsiteY3" fmla="*/ 2808312 h 3168352"/>
              <a:gd name="connsiteX4" fmla="*/ 720080 w 720080"/>
              <a:gd name="connsiteY4" fmla="*/ 2808312 h 3168352"/>
              <a:gd name="connsiteX5" fmla="*/ 360040 w 720080"/>
              <a:gd name="connsiteY5" fmla="*/ 3168352 h 3168352"/>
              <a:gd name="connsiteX6" fmla="*/ 0 w 720080"/>
              <a:gd name="connsiteY6" fmla="*/ 2808312 h 3168352"/>
              <a:gd name="connsiteX0" fmla="*/ 0 w 720080"/>
              <a:gd name="connsiteY0" fmla="*/ 2808312 h 3168352"/>
              <a:gd name="connsiteX1" fmla="*/ 180020 w 720080"/>
              <a:gd name="connsiteY1" fmla="*/ 2808312 h 3168352"/>
              <a:gd name="connsiteX2" fmla="*/ 540060 w 720080"/>
              <a:gd name="connsiteY2" fmla="*/ 0 h 3168352"/>
              <a:gd name="connsiteX3" fmla="*/ 540060 w 720080"/>
              <a:gd name="connsiteY3" fmla="*/ 2808312 h 3168352"/>
              <a:gd name="connsiteX4" fmla="*/ 720080 w 720080"/>
              <a:gd name="connsiteY4" fmla="*/ 2808312 h 3168352"/>
              <a:gd name="connsiteX5" fmla="*/ 360040 w 720080"/>
              <a:gd name="connsiteY5" fmla="*/ 3168352 h 3168352"/>
              <a:gd name="connsiteX6" fmla="*/ 0 w 720080"/>
              <a:gd name="connsiteY6" fmla="*/ 2808312 h 3168352"/>
              <a:gd name="connsiteX0" fmla="*/ 0 w 720080"/>
              <a:gd name="connsiteY0" fmla="*/ 2808312 h 3168352"/>
              <a:gd name="connsiteX1" fmla="*/ 180020 w 720080"/>
              <a:gd name="connsiteY1" fmla="*/ 2808312 h 3168352"/>
              <a:gd name="connsiteX2" fmla="*/ 540060 w 720080"/>
              <a:gd name="connsiteY2" fmla="*/ 0 h 3168352"/>
              <a:gd name="connsiteX3" fmla="*/ 540060 w 720080"/>
              <a:gd name="connsiteY3" fmla="*/ 2808312 h 3168352"/>
              <a:gd name="connsiteX4" fmla="*/ 720080 w 720080"/>
              <a:gd name="connsiteY4" fmla="*/ 2808312 h 3168352"/>
              <a:gd name="connsiteX5" fmla="*/ 360040 w 720080"/>
              <a:gd name="connsiteY5" fmla="*/ 3168352 h 3168352"/>
              <a:gd name="connsiteX6" fmla="*/ 0 w 720080"/>
              <a:gd name="connsiteY6" fmla="*/ 2808312 h 3168352"/>
              <a:gd name="connsiteX0" fmla="*/ 0 w 720080"/>
              <a:gd name="connsiteY0" fmla="*/ 2808312 h 3168352"/>
              <a:gd name="connsiteX1" fmla="*/ 180020 w 720080"/>
              <a:gd name="connsiteY1" fmla="*/ 2808312 h 3168352"/>
              <a:gd name="connsiteX2" fmla="*/ 540060 w 720080"/>
              <a:gd name="connsiteY2" fmla="*/ 0 h 3168352"/>
              <a:gd name="connsiteX3" fmla="*/ 540060 w 720080"/>
              <a:gd name="connsiteY3" fmla="*/ 2808312 h 3168352"/>
              <a:gd name="connsiteX4" fmla="*/ 720080 w 720080"/>
              <a:gd name="connsiteY4" fmla="*/ 2808312 h 3168352"/>
              <a:gd name="connsiteX5" fmla="*/ 360040 w 720080"/>
              <a:gd name="connsiteY5" fmla="*/ 3168352 h 3168352"/>
              <a:gd name="connsiteX6" fmla="*/ 0 w 720080"/>
              <a:gd name="connsiteY6" fmla="*/ 2808312 h 3168352"/>
              <a:gd name="connsiteX0" fmla="*/ 0 w 752331"/>
              <a:gd name="connsiteY0" fmla="*/ 3085897 h 3445937"/>
              <a:gd name="connsiteX1" fmla="*/ 180020 w 752331"/>
              <a:gd name="connsiteY1" fmla="*/ 3085897 h 3445937"/>
              <a:gd name="connsiteX2" fmla="*/ 752331 w 752331"/>
              <a:gd name="connsiteY2" fmla="*/ 0 h 3445937"/>
              <a:gd name="connsiteX3" fmla="*/ 540060 w 752331"/>
              <a:gd name="connsiteY3" fmla="*/ 3085897 h 3445937"/>
              <a:gd name="connsiteX4" fmla="*/ 720080 w 752331"/>
              <a:gd name="connsiteY4" fmla="*/ 3085897 h 3445937"/>
              <a:gd name="connsiteX5" fmla="*/ 360040 w 752331"/>
              <a:gd name="connsiteY5" fmla="*/ 3445937 h 3445937"/>
              <a:gd name="connsiteX6" fmla="*/ 0 w 752331"/>
              <a:gd name="connsiteY6" fmla="*/ 3085897 h 3445937"/>
              <a:gd name="connsiteX0" fmla="*/ 0 w 752331"/>
              <a:gd name="connsiteY0" fmla="*/ 3085897 h 3445937"/>
              <a:gd name="connsiteX1" fmla="*/ 180020 w 752331"/>
              <a:gd name="connsiteY1" fmla="*/ 3085897 h 3445937"/>
              <a:gd name="connsiteX2" fmla="*/ 752331 w 752331"/>
              <a:gd name="connsiteY2" fmla="*/ 0 h 3445937"/>
              <a:gd name="connsiteX3" fmla="*/ 540060 w 752331"/>
              <a:gd name="connsiteY3" fmla="*/ 3085897 h 3445937"/>
              <a:gd name="connsiteX4" fmla="*/ 720080 w 752331"/>
              <a:gd name="connsiteY4" fmla="*/ 3085897 h 3445937"/>
              <a:gd name="connsiteX5" fmla="*/ 360040 w 752331"/>
              <a:gd name="connsiteY5" fmla="*/ 3445937 h 3445937"/>
              <a:gd name="connsiteX6" fmla="*/ 0 w 752331"/>
              <a:gd name="connsiteY6" fmla="*/ 3085897 h 3445937"/>
              <a:gd name="connsiteX0" fmla="*/ 0 w 752331"/>
              <a:gd name="connsiteY0" fmla="*/ 3085897 h 3445937"/>
              <a:gd name="connsiteX1" fmla="*/ 180020 w 752331"/>
              <a:gd name="connsiteY1" fmla="*/ 3085897 h 3445937"/>
              <a:gd name="connsiteX2" fmla="*/ 752331 w 752331"/>
              <a:gd name="connsiteY2" fmla="*/ 0 h 3445937"/>
              <a:gd name="connsiteX3" fmla="*/ 540060 w 752331"/>
              <a:gd name="connsiteY3" fmla="*/ 3085897 h 3445937"/>
              <a:gd name="connsiteX4" fmla="*/ 720080 w 752331"/>
              <a:gd name="connsiteY4" fmla="*/ 3085897 h 3445937"/>
              <a:gd name="connsiteX5" fmla="*/ 360040 w 752331"/>
              <a:gd name="connsiteY5" fmla="*/ 3445937 h 3445937"/>
              <a:gd name="connsiteX6" fmla="*/ 0 w 752331"/>
              <a:gd name="connsiteY6" fmla="*/ 3085897 h 3445937"/>
              <a:gd name="connsiteX0" fmla="*/ 0 w 1521214"/>
              <a:gd name="connsiteY0" fmla="*/ 2643005 h 3003045"/>
              <a:gd name="connsiteX1" fmla="*/ 180020 w 1521214"/>
              <a:gd name="connsiteY1" fmla="*/ 2643005 h 3003045"/>
              <a:gd name="connsiteX2" fmla="*/ 1521214 w 1521214"/>
              <a:gd name="connsiteY2" fmla="*/ 0 h 3003045"/>
              <a:gd name="connsiteX3" fmla="*/ 540060 w 1521214"/>
              <a:gd name="connsiteY3" fmla="*/ 2643005 h 3003045"/>
              <a:gd name="connsiteX4" fmla="*/ 720080 w 1521214"/>
              <a:gd name="connsiteY4" fmla="*/ 2643005 h 3003045"/>
              <a:gd name="connsiteX5" fmla="*/ 360040 w 1521214"/>
              <a:gd name="connsiteY5" fmla="*/ 3003045 h 3003045"/>
              <a:gd name="connsiteX6" fmla="*/ 0 w 1521214"/>
              <a:gd name="connsiteY6" fmla="*/ 2643005 h 3003045"/>
              <a:gd name="connsiteX0" fmla="*/ 0 w 1521214"/>
              <a:gd name="connsiteY0" fmla="*/ 2643005 h 3003045"/>
              <a:gd name="connsiteX1" fmla="*/ 180020 w 1521214"/>
              <a:gd name="connsiteY1" fmla="*/ 2643005 h 3003045"/>
              <a:gd name="connsiteX2" fmla="*/ 1521214 w 1521214"/>
              <a:gd name="connsiteY2" fmla="*/ 0 h 3003045"/>
              <a:gd name="connsiteX3" fmla="*/ 540060 w 1521214"/>
              <a:gd name="connsiteY3" fmla="*/ 2643005 h 3003045"/>
              <a:gd name="connsiteX4" fmla="*/ 720080 w 1521214"/>
              <a:gd name="connsiteY4" fmla="*/ 2643005 h 3003045"/>
              <a:gd name="connsiteX5" fmla="*/ 360040 w 1521214"/>
              <a:gd name="connsiteY5" fmla="*/ 3003045 h 3003045"/>
              <a:gd name="connsiteX6" fmla="*/ 0 w 1521214"/>
              <a:gd name="connsiteY6" fmla="*/ 2643005 h 3003045"/>
              <a:gd name="connsiteX0" fmla="*/ 0 w 1521214"/>
              <a:gd name="connsiteY0" fmla="*/ 2643005 h 3003045"/>
              <a:gd name="connsiteX1" fmla="*/ 180020 w 1521214"/>
              <a:gd name="connsiteY1" fmla="*/ 2643005 h 3003045"/>
              <a:gd name="connsiteX2" fmla="*/ 1521214 w 1521214"/>
              <a:gd name="connsiteY2" fmla="*/ 0 h 3003045"/>
              <a:gd name="connsiteX3" fmla="*/ 540060 w 1521214"/>
              <a:gd name="connsiteY3" fmla="*/ 2643005 h 3003045"/>
              <a:gd name="connsiteX4" fmla="*/ 720080 w 1521214"/>
              <a:gd name="connsiteY4" fmla="*/ 2643005 h 3003045"/>
              <a:gd name="connsiteX5" fmla="*/ 360040 w 1521214"/>
              <a:gd name="connsiteY5" fmla="*/ 3003045 h 3003045"/>
              <a:gd name="connsiteX6" fmla="*/ 0 w 1521214"/>
              <a:gd name="connsiteY6" fmla="*/ 2643005 h 3003045"/>
              <a:gd name="connsiteX0" fmla="*/ 0 w 1521214"/>
              <a:gd name="connsiteY0" fmla="*/ 2643005 h 3003045"/>
              <a:gd name="connsiteX1" fmla="*/ 180020 w 1521214"/>
              <a:gd name="connsiteY1" fmla="*/ 2643005 h 3003045"/>
              <a:gd name="connsiteX2" fmla="*/ 1521214 w 1521214"/>
              <a:gd name="connsiteY2" fmla="*/ 0 h 3003045"/>
              <a:gd name="connsiteX3" fmla="*/ 540060 w 1521214"/>
              <a:gd name="connsiteY3" fmla="*/ 2643005 h 3003045"/>
              <a:gd name="connsiteX4" fmla="*/ 720080 w 1521214"/>
              <a:gd name="connsiteY4" fmla="*/ 2643005 h 3003045"/>
              <a:gd name="connsiteX5" fmla="*/ 360040 w 1521214"/>
              <a:gd name="connsiteY5" fmla="*/ 3003045 h 3003045"/>
              <a:gd name="connsiteX6" fmla="*/ 0 w 1521214"/>
              <a:gd name="connsiteY6" fmla="*/ 2643005 h 3003045"/>
              <a:gd name="connsiteX0" fmla="*/ 0 w 1521214"/>
              <a:gd name="connsiteY0" fmla="*/ 2643005 h 3003045"/>
              <a:gd name="connsiteX1" fmla="*/ 180020 w 1521214"/>
              <a:gd name="connsiteY1" fmla="*/ 2643005 h 3003045"/>
              <a:gd name="connsiteX2" fmla="*/ 1521214 w 1521214"/>
              <a:gd name="connsiteY2" fmla="*/ 0 h 3003045"/>
              <a:gd name="connsiteX3" fmla="*/ 540060 w 1521214"/>
              <a:gd name="connsiteY3" fmla="*/ 2643005 h 3003045"/>
              <a:gd name="connsiteX4" fmla="*/ 720080 w 1521214"/>
              <a:gd name="connsiteY4" fmla="*/ 2643005 h 3003045"/>
              <a:gd name="connsiteX5" fmla="*/ 360040 w 1521214"/>
              <a:gd name="connsiteY5" fmla="*/ 3003045 h 3003045"/>
              <a:gd name="connsiteX6" fmla="*/ 0 w 1521214"/>
              <a:gd name="connsiteY6" fmla="*/ 2643005 h 3003045"/>
              <a:gd name="connsiteX0" fmla="*/ 0 w 1553538"/>
              <a:gd name="connsiteY0" fmla="*/ 2581732 h 2941772"/>
              <a:gd name="connsiteX1" fmla="*/ 180020 w 1553538"/>
              <a:gd name="connsiteY1" fmla="*/ 2581732 h 2941772"/>
              <a:gd name="connsiteX2" fmla="*/ 1553538 w 1553538"/>
              <a:gd name="connsiteY2" fmla="*/ 0 h 2941772"/>
              <a:gd name="connsiteX3" fmla="*/ 540060 w 1553538"/>
              <a:gd name="connsiteY3" fmla="*/ 2581732 h 2941772"/>
              <a:gd name="connsiteX4" fmla="*/ 720080 w 1553538"/>
              <a:gd name="connsiteY4" fmla="*/ 2581732 h 2941772"/>
              <a:gd name="connsiteX5" fmla="*/ 360040 w 1553538"/>
              <a:gd name="connsiteY5" fmla="*/ 2941772 h 2941772"/>
              <a:gd name="connsiteX6" fmla="*/ 0 w 1553538"/>
              <a:gd name="connsiteY6" fmla="*/ 2581732 h 2941772"/>
              <a:gd name="connsiteX0" fmla="*/ 0 w 1553538"/>
              <a:gd name="connsiteY0" fmla="*/ 2581732 h 2941772"/>
              <a:gd name="connsiteX1" fmla="*/ 180020 w 1553538"/>
              <a:gd name="connsiteY1" fmla="*/ 2581732 h 2941772"/>
              <a:gd name="connsiteX2" fmla="*/ 1553538 w 1553538"/>
              <a:gd name="connsiteY2" fmla="*/ 0 h 2941772"/>
              <a:gd name="connsiteX3" fmla="*/ 540060 w 1553538"/>
              <a:gd name="connsiteY3" fmla="*/ 2581732 h 2941772"/>
              <a:gd name="connsiteX4" fmla="*/ 720080 w 1553538"/>
              <a:gd name="connsiteY4" fmla="*/ 2581732 h 2941772"/>
              <a:gd name="connsiteX5" fmla="*/ 360040 w 1553538"/>
              <a:gd name="connsiteY5" fmla="*/ 2941772 h 2941772"/>
              <a:gd name="connsiteX6" fmla="*/ 0 w 1553538"/>
              <a:gd name="connsiteY6" fmla="*/ 2581732 h 2941772"/>
              <a:gd name="connsiteX0" fmla="*/ 0 w 1553538"/>
              <a:gd name="connsiteY0" fmla="*/ 2581732 h 2941772"/>
              <a:gd name="connsiteX1" fmla="*/ 180020 w 1553538"/>
              <a:gd name="connsiteY1" fmla="*/ 2581732 h 2941772"/>
              <a:gd name="connsiteX2" fmla="*/ 1553538 w 1553538"/>
              <a:gd name="connsiteY2" fmla="*/ 0 h 2941772"/>
              <a:gd name="connsiteX3" fmla="*/ 540060 w 1553538"/>
              <a:gd name="connsiteY3" fmla="*/ 2581732 h 2941772"/>
              <a:gd name="connsiteX4" fmla="*/ 720080 w 1553538"/>
              <a:gd name="connsiteY4" fmla="*/ 2581732 h 2941772"/>
              <a:gd name="connsiteX5" fmla="*/ 360040 w 1553538"/>
              <a:gd name="connsiteY5" fmla="*/ 2941772 h 2941772"/>
              <a:gd name="connsiteX6" fmla="*/ 0 w 1553538"/>
              <a:gd name="connsiteY6" fmla="*/ 2581732 h 2941772"/>
              <a:gd name="connsiteX0" fmla="*/ 0 w 1553538"/>
              <a:gd name="connsiteY0" fmla="*/ 2581732 h 2941772"/>
              <a:gd name="connsiteX1" fmla="*/ 180020 w 1553538"/>
              <a:gd name="connsiteY1" fmla="*/ 2581732 h 2941772"/>
              <a:gd name="connsiteX2" fmla="*/ 1553538 w 1553538"/>
              <a:gd name="connsiteY2" fmla="*/ 0 h 2941772"/>
              <a:gd name="connsiteX3" fmla="*/ 540060 w 1553538"/>
              <a:gd name="connsiteY3" fmla="*/ 2581732 h 2941772"/>
              <a:gd name="connsiteX4" fmla="*/ 720080 w 1553538"/>
              <a:gd name="connsiteY4" fmla="*/ 2581732 h 2941772"/>
              <a:gd name="connsiteX5" fmla="*/ 360040 w 1553538"/>
              <a:gd name="connsiteY5" fmla="*/ 2941772 h 2941772"/>
              <a:gd name="connsiteX6" fmla="*/ 0 w 1553538"/>
              <a:gd name="connsiteY6" fmla="*/ 2581732 h 294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538" h="2941772">
                <a:moveTo>
                  <a:pt x="0" y="2581732"/>
                </a:moveTo>
                <a:lnTo>
                  <a:pt x="180020" y="2581732"/>
                </a:lnTo>
                <a:cubicBezTo>
                  <a:pt x="22448" y="1449685"/>
                  <a:pt x="392875" y="355256"/>
                  <a:pt x="1553538" y="0"/>
                </a:cubicBezTo>
                <a:cubicBezTo>
                  <a:pt x="659395" y="472539"/>
                  <a:pt x="327789" y="1270071"/>
                  <a:pt x="540060" y="2581732"/>
                </a:cubicBezTo>
                <a:lnTo>
                  <a:pt x="720080" y="2581732"/>
                </a:lnTo>
                <a:lnTo>
                  <a:pt x="360040" y="2941772"/>
                </a:lnTo>
                <a:lnTo>
                  <a:pt x="0" y="25817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7" name="îṣ1ïḍé">
            <a:extLst>
              <a:ext uri="{FF2B5EF4-FFF2-40B4-BE49-F238E27FC236}">
                <a16:creationId xmlns:a16="http://schemas.microsoft.com/office/drawing/2014/main" id="{5563B76A-8A3E-485F-AA20-09D2A9856EB7}"/>
              </a:ext>
            </a:extLst>
          </p:cNvPr>
          <p:cNvSpPr/>
          <p:nvPr/>
        </p:nvSpPr>
        <p:spPr>
          <a:xfrm rot="10800000">
            <a:off x="2766345" y="1742255"/>
            <a:ext cx="373980" cy="652259"/>
          </a:xfrm>
          <a:custGeom>
            <a:avLst/>
            <a:gdLst>
              <a:gd name="connsiteX0" fmla="*/ 0 w 720080"/>
              <a:gd name="connsiteY0" fmla="*/ 2808312 h 3168352"/>
              <a:gd name="connsiteX1" fmla="*/ 180020 w 720080"/>
              <a:gd name="connsiteY1" fmla="*/ 2808312 h 3168352"/>
              <a:gd name="connsiteX2" fmla="*/ 180020 w 720080"/>
              <a:gd name="connsiteY2" fmla="*/ 0 h 3168352"/>
              <a:gd name="connsiteX3" fmla="*/ 540060 w 720080"/>
              <a:gd name="connsiteY3" fmla="*/ 0 h 3168352"/>
              <a:gd name="connsiteX4" fmla="*/ 540060 w 720080"/>
              <a:gd name="connsiteY4" fmla="*/ 2808312 h 3168352"/>
              <a:gd name="connsiteX5" fmla="*/ 720080 w 720080"/>
              <a:gd name="connsiteY5" fmla="*/ 2808312 h 3168352"/>
              <a:gd name="connsiteX6" fmla="*/ 360040 w 720080"/>
              <a:gd name="connsiteY6" fmla="*/ 3168352 h 3168352"/>
              <a:gd name="connsiteX7" fmla="*/ 0 w 720080"/>
              <a:gd name="connsiteY7" fmla="*/ 2808312 h 3168352"/>
              <a:gd name="connsiteX0" fmla="*/ 0 w 720080"/>
              <a:gd name="connsiteY0" fmla="*/ 2808312 h 3168352"/>
              <a:gd name="connsiteX1" fmla="*/ 180020 w 720080"/>
              <a:gd name="connsiteY1" fmla="*/ 2808312 h 3168352"/>
              <a:gd name="connsiteX2" fmla="*/ 540060 w 720080"/>
              <a:gd name="connsiteY2" fmla="*/ 0 h 3168352"/>
              <a:gd name="connsiteX3" fmla="*/ 540060 w 720080"/>
              <a:gd name="connsiteY3" fmla="*/ 2808312 h 3168352"/>
              <a:gd name="connsiteX4" fmla="*/ 720080 w 720080"/>
              <a:gd name="connsiteY4" fmla="*/ 2808312 h 3168352"/>
              <a:gd name="connsiteX5" fmla="*/ 360040 w 720080"/>
              <a:gd name="connsiteY5" fmla="*/ 3168352 h 3168352"/>
              <a:gd name="connsiteX6" fmla="*/ 0 w 720080"/>
              <a:gd name="connsiteY6" fmla="*/ 2808312 h 3168352"/>
              <a:gd name="connsiteX0" fmla="*/ 0 w 720080"/>
              <a:gd name="connsiteY0" fmla="*/ 2808312 h 3168352"/>
              <a:gd name="connsiteX1" fmla="*/ 180020 w 720080"/>
              <a:gd name="connsiteY1" fmla="*/ 2808312 h 3168352"/>
              <a:gd name="connsiteX2" fmla="*/ 540060 w 720080"/>
              <a:gd name="connsiteY2" fmla="*/ 0 h 3168352"/>
              <a:gd name="connsiteX3" fmla="*/ 540060 w 720080"/>
              <a:gd name="connsiteY3" fmla="*/ 2808312 h 3168352"/>
              <a:gd name="connsiteX4" fmla="*/ 720080 w 720080"/>
              <a:gd name="connsiteY4" fmla="*/ 2808312 h 3168352"/>
              <a:gd name="connsiteX5" fmla="*/ 360040 w 720080"/>
              <a:gd name="connsiteY5" fmla="*/ 3168352 h 3168352"/>
              <a:gd name="connsiteX6" fmla="*/ 0 w 720080"/>
              <a:gd name="connsiteY6" fmla="*/ 2808312 h 3168352"/>
              <a:gd name="connsiteX0" fmla="*/ 0 w 720080"/>
              <a:gd name="connsiteY0" fmla="*/ 2808312 h 3168352"/>
              <a:gd name="connsiteX1" fmla="*/ 180020 w 720080"/>
              <a:gd name="connsiteY1" fmla="*/ 2808312 h 3168352"/>
              <a:gd name="connsiteX2" fmla="*/ 540060 w 720080"/>
              <a:gd name="connsiteY2" fmla="*/ 0 h 3168352"/>
              <a:gd name="connsiteX3" fmla="*/ 540060 w 720080"/>
              <a:gd name="connsiteY3" fmla="*/ 2808312 h 3168352"/>
              <a:gd name="connsiteX4" fmla="*/ 720080 w 720080"/>
              <a:gd name="connsiteY4" fmla="*/ 2808312 h 3168352"/>
              <a:gd name="connsiteX5" fmla="*/ 360040 w 720080"/>
              <a:gd name="connsiteY5" fmla="*/ 3168352 h 3168352"/>
              <a:gd name="connsiteX6" fmla="*/ 0 w 720080"/>
              <a:gd name="connsiteY6" fmla="*/ 2808312 h 3168352"/>
              <a:gd name="connsiteX0" fmla="*/ 0 w 720080"/>
              <a:gd name="connsiteY0" fmla="*/ 2808312 h 3168352"/>
              <a:gd name="connsiteX1" fmla="*/ 180020 w 720080"/>
              <a:gd name="connsiteY1" fmla="*/ 2808312 h 3168352"/>
              <a:gd name="connsiteX2" fmla="*/ 540060 w 720080"/>
              <a:gd name="connsiteY2" fmla="*/ 0 h 3168352"/>
              <a:gd name="connsiteX3" fmla="*/ 540060 w 720080"/>
              <a:gd name="connsiteY3" fmla="*/ 2808312 h 3168352"/>
              <a:gd name="connsiteX4" fmla="*/ 720080 w 720080"/>
              <a:gd name="connsiteY4" fmla="*/ 2808312 h 3168352"/>
              <a:gd name="connsiteX5" fmla="*/ 360040 w 720080"/>
              <a:gd name="connsiteY5" fmla="*/ 3168352 h 3168352"/>
              <a:gd name="connsiteX6" fmla="*/ 0 w 720080"/>
              <a:gd name="connsiteY6" fmla="*/ 2808312 h 3168352"/>
              <a:gd name="connsiteX0" fmla="*/ 0 w 720080"/>
              <a:gd name="connsiteY0" fmla="*/ 2808312 h 3168352"/>
              <a:gd name="connsiteX1" fmla="*/ 180020 w 720080"/>
              <a:gd name="connsiteY1" fmla="*/ 2808312 h 3168352"/>
              <a:gd name="connsiteX2" fmla="*/ 540060 w 720080"/>
              <a:gd name="connsiteY2" fmla="*/ 0 h 3168352"/>
              <a:gd name="connsiteX3" fmla="*/ 540060 w 720080"/>
              <a:gd name="connsiteY3" fmla="*/ 2808312 h 3168352"/>
              <a:gd name="connsiteX4" fmla="*/ 720080 w 720080"/>
              <a:gd name="connsiteY4" fmla="*/ 2808312 h 3168352"/>
              <a:gd name="connsiteX5" fmla="*/ 360040 w 720080"/>
              <a:gd name="connsiteY5" fmla="*/ 3168352 h 3168352"/>
              <a:gd name="connsiteX6" fmla="*/ 0 w 720080"/>
              <a:gd name="connsiteY6" fmla="*/ 2808312 h 3168352"/>
              <a:gd name="connsiteX0" fmla="*/ 0 w 720080"/>
              <a:gd name="connsiteY0" fmla="*/ 2808312 h 3168352"/>
              <a:gd name="connsiteX1" fmla="*/ 180020 w 720080"/>
              <a:gd name="connsiteY1" fmla="*/ 2808312 h 3168352"/>
              <a:gd name="connsiteX2" fmla="*/ 540060 w 720080"/>
              <a:gd name="connsiteY2" fmla="*/ 0 h 3168352"/>
              <a:gd name="connsiteX3" fmla="*/ 540060 w 720080"/>
              <a:gd name="connsiteY3" fmla="*/ 2808312 h 3168352"/>
              <a:gd name="connsiteX4" fmla="*/ 720080 w 720080"/>
              <a:gd name="connsiteY4" fmla="*/ 2808312 h 3168352"/>
              <a:gd name="connsiteX5" fmla="*/ 360040 w 720080"/>
              <a:gd name="connsiteY5" fmla="*/ 3168352 h 3168352"/>
              <a:gd name="connsiteX6" fmla="*/ 0 w 720080"/>
              <a:gd name="connsiteY6" fmla="*/ 2808312 h 3168352"/>
              <a:gd name="connsiteX0" fmla="*/ 0 w 720080"/>
              <a:gd name="connsiteY0" fmla="*/ 2808312 h 3168352"/>
              <a:gd name="connsiteX1" fmla="*/ 180020 w 720080"/>
              <a:gd name="connsiteY1" fmla="*/ 2808312 h 3168352"/>
              <a:gd name="connsiteX2" fmla="*/ 540060 w 720080"/>
              <a:gd name="connsiteY2" fmla="*/ 0 h 3168352"/>
              <a:gd name="connsiteX3" fmla="*/ 540060 w 720080"/>
              <a:gd name="connsiteY3" fmla="*/ 2808312 h 3168352"/>
              <a:gd name="connsiteX4" fmla="*/ 720080 w 720080"/>
              <a:gd name="connsiteY4" fmla="*/ 2808312 h 3168352"/>
              <a:gd name="connsiteX5" fmla="*/ 360040 w 720080"/>
              <a:gd name="connsiteY5" fmla="*/ 3168352 h 3168352"/>
              <a:gd name="connsiteX6" fmla="*/ 0 w 720080"/>
              <a:gd name="connsiteY6" fmla="*/ 2808312 h 3168352"/>
              <a:gd name="connsiteX0" fmla="*/ 0 w 720080"/>
              <a:gd name="connsiteY0" fmla="*/ 2808312 h 3168352"/>
              <a:gd name="connsiteX1" fmla="*/ 180020 w 720080"/>
              <a:gd name="connsiteY1" fmla="*/ 2808312 h 3168352"/>
              <a:gd name="connsiteX2" fmla="*/ 540060 w 720080"/>
              <a:gd name="connsiteY2" fmla="*/ 0 h 3168352"/>
              <a:gd name="connsiteX3" fmla="*/ 540060 w 720080"/>
              <a:gd name="connsiteY3" fmla="*/ 2808312 h 3168352"/>
              <a:gd name="connsiteX4" fmla="*/ 720080 w 720080"/>
              <a:gd name="connsiteY4" fmla="*/ 2808312 h 3168352"/>
              <a:gd name="connsiteX5" fmla="*/ 360040 w 720080"/>
              <a:gd name="connsiteY5" fmla="*/ 3168352 h 3168352"/>
              <a:gd name="connsiteX6" fmla="*/ 0 w 720080"/>
              <a:gd name="connsiteY6" fmla="*/ 2808312 h 3168352"/>
              <a:gd name="connsiteX0" fmla="*/ 0 w 752331"/>
              <a:gd name="connsiteY0" fmla="*/ 3085897 h 3445937"/>
              <a:gd name="connsiteX1" fmla="*/ 180020 w 752331"/>
              <a:gd name="connsiteY1" fmla="*/ 3085897 h 3445937"/>
              <a:gd name="connsiteX2" fmla="*/ 752331 w 752331"/>
              <a:gd name="connsiteY2" fmla="*/ 0 h 3445937"/>
              <a:gd name="connsiteX3" fmla="*/ 540060 w 752331"/>
              <a:gd name="connsiteY3" fmla="*/ 3085897 h 3445937"/>
              <a:gd name="connsiteX4" fmla="*/ 720080 w 752331"/>
              <a:gd name="connsiteY4" fmla="*/ 3085897 h 3445937"/>
              <a:gd name="connsiteX5" fmla="*/ 360040 w 752331"/>
              <a:gd name="connsiteY5" fmla="*/ 3445937 h 3445937"/>
              <a:gd name="connsiteX6" fmla="*/ 0 w 752331"/>
              <a:gd name="connsiteY6" fmla="*/ 3085897 h 3445937"/>
              <a:gd name="connsiteX0" fmla="*/ 0 w 752331"/>
              <a:gd name="connsiteY0" fmla="*/ 3085897 h 3445937"/>
              <a:gd name="connsiteX1" fmla="*/ 180020 w 752331"/>
              <a:gd name="connsiteY1" fmla="*/ 3085897 h 3445937"/>
              <a:gd name="connsiteX2" fmla="*/ 752331 w 752331"/>
              <a:gd name="connsiteY2" fmla="*/ 0 h 3445937"/>
              <a:gd name="connsiteX3" fmla="*/ 540060 w 752331"/>
              <a:gd name="connsiteY3" fmla="*/ 3085897 h 3445937"/>
              <a:gd name="connsiteX4" fmla="*/ 720080 w 752331"/>
              <a:gd name="connsiteY4" fmla="*/ 3085897 h 3445937"/>
              <a:gd name="connsiteX5" fmla="*/ 360040 w 752331"/>
              <a:gd name="connsiteY5" fmla="*/ 3445937 h 3445937"/>
              <a:gd name="connsiteX6" fmla="*/ 0 w 752331"/>
              <a:gd name="connsiteY6" fmla="*/ 3085897 h 3445937"/>
              <a:gd name="connsiteX0" fmla="*/ 0 w 752331"/>
              <a:gd name="connsiteY0" fmla="*/ 3085897 h 3445937"/>
              <a:gd name="connsiteX1" fmla="*/ 180020 w 752331"/>
              <a:gd name="connsiteY1" fmla="*/ 3085897 h 3445937"/>
              <a:gd name="connsiteX2" fmla="*/ 752331 w 752331"/>
              <a:gd name="connsiteY2" fmla="*/ 0 h 3445937"/>
              <a:gd name="connsiteX3" fmla="*/ 540060 w 752331"/>
              <a:gd name="connsiteY3" fmla="*/ 3085897 h 3445937"/>
              <a:gd name="connsiteX4" fmla="*/ 720080 w 752331"/>
              <a:gd name="connsiteY4" fmla="*/ 3085897 h 3445937"/>
              <a:gd name="connsiteX5" fmla="*/ 360040 w 752331"/>
              <a:gd name="connsiteY5" fmla="*/ 3445937 h 3445937"/>
              <a:gd name="connsiteX6" fmla="*/ 0 w 752331"/>
              <a:gd name="connsiteY6" fmla="*/ 3085897 h 3445937"/>
              <a:gd name="connsiteX0" fmla="*/ 0 w 1521214"/>
              <a:gd name="connsiteY0" fmla="*/ 2643005 h 3003045"/>
              <a:gd name="connsiteX1" fmla="*/ 180020 w 1521214"/>
              <a:gd name="connsiteY1" fmla="*/ 2643005 h 3003045"/>
              <a:gd name="connsiteX2" fmla="*/ 1521214 w 1521214"/>
              <a:gd name="connsiteY2" fmla="*/ 0 h 3003045"/>
              <a:gd name="connsiteX3" fmla="*/ 540060 w 1521214"/>
              <a:gd name="connsiteY3" fmla="*/ 2643005 h 3003045"/>
              <a:gd name="connsiteX4" fmla="*/ 720080 w 1521214"/>
              <a:gd name="connsiteY4" fmla="*/ 2643005 h 3003045"/>
              <a:gd name="connsiteX5" fmla="*/ 360040 w 1521214"/>
              <a:gd name="connsiteY5" fmla="*/ 3003045 h 3003045"/>
              <a:gd name="connsiteX6" fmla="*/ 0 w 1521214"/>
              <a:gd name="connsiteY6" fmla="*/ 2643005 h 3003045"/>
              <a:gd name="connsiteX0" fmla="*/ 0 w 1521214"/>
              <a:gd name="connsiteY0" fmla="*/ 2643005 h 3003045"/>
              <a:gd name="connsiteX1" fmla="*/ 180020 w 1521214"/>
              <a:gd name="connsiteY1" fmla="*/ 2643005 h 3003045"/>
              <a:gd name="connsiteX2" fmla="*/ 1521214 w 1521214"/>
              <a:gd name="connsiteY2" fmla="*/ 0 h 3003045"/>
              <a:gd name="connsiteX3" fmla="*/ 540060 w 1521214"/>
              <a:gd name="connsiteY3" fmla="*/ 2643005 h 3003045"/>
              <a:gd name="connsiteX4" fmla="*/ 720080 w 1521214"/>
              <a:gd name="connsiteY4" fmla="*/ 2643005 h 3003045"/>
              <a:gd name="connsiteX5" fmla="*/ 360040 w 1521214"/>
              <a:gd name="connsiteY5" fmla="*/ 3003045 h 3003045"/>
              <a:gd name="connsiteX6" fmla="*/ 0 w 1521214"/>
              <a:gd name="connsiteY6" fmla="*/ 2643005 h 3003045"/>
              <a:gd name="connsiteX0" fmla="*/ 0 w 1521214"/>
              <a:gd name="connsiteY0" fmla="*/ 2643005 h 3003045"/>
              <a:gd name="connsiteX1" fmla="*/ 180020 w 1521214"/>
              <a:gd name="connsiteY1" fmla="*/ 2643005 h 3003045"/>
              <a:gd name="connsiteX2" fmla="*/ 1521214 w 1521214"/>
              <a:gd name="connsiteY2" fmla="*/ 0 h 3003045"/>
              <a:gd name="connsiteX3" fmla="*/ 540060 w 1521214"/>
              <a:gd name="connsiteY3" fmla="*/ 2643005 h 3003045"/>
              <a:gd name="connsiteX4" fmla="*/ 720080 w 1521214"/>
              <a:gd name="connsiteY4" fmla="*/ 2643005 h 3003045"/>
              <a:gd name="connsiteX5" fmla="*/ 360040 w 1521214"/>
              <a:gd name="connsiteY5" fmla="*/ 3003045 h 3003045"/>
              <a:gd name="connsiteX6" fmla="*/ 0 w 1521214"/>
              <a:gd name="connsiteY6" fmla="*/ 2643005 h 3003045"/>
              <a:gd name="connsiteX0" fmla="*/ 0 w 1521214"/>
              <a:gd name="connsiteY0" fmla="*/ 2643005 h 3003045"/>
              <a:gd name="connsiteX1" fmla="*/ 180020 w 1521214"/>
              <a:gd name="connsiteY1" fmla="*/ 2643005 h 3003045"/>
              <a:gd name="connsiteX2" fmla="*/ 1521214 w 1521214"/>
              <a:gd name="connsiteY2" fmla="*/ 0 h 3003045"/>
              <a:gd name="connsiteX3" fmla="*/ 540060 w 1521214"/>
              <a:gd name="connsiteY3" fmla="*/ 2643005 h 3003045"/>
              <a:gd name="connsiteX4" fmla="*/ 720080 w 1521214"/>
              <a:gd name="connsiteY4" fmla="*/ 2643005 h 3003045"/>
              <a:gd name="connsiteX5" fmla="*/ 360040 w 1521214"/>
              <a:gd name="connsiteY5" fmla="*/ 3003045 h 3003045"/>
              <a:gd name="connsiteX6" fmla="*/ 0 w 1521214"/>
              <a:gd name="connsiteY6" fmla="*/ 2643005 h 3003045"/>
              <a:gd name="connsiteX0" fmla="*/ 0 w 1521214"/>
              <a:gd name="connsiteY0" fmla="*/ 2643005 h 3003045"/>
              <a:gd name="connsiteX1" fmla="*/ 180020 w 1521214"/>
              <a:gd name="connsiteY1" fmla="*/ 2643005 h 3003045"/>
              <a:gd name="connsiteX2" fmla="*/ 1521214 w 1521214"/>
              <a:gd name="connsiteY2" fmla="*/ 0 h 3003045"/>
              <a:gd name="connsiteX3" fmla="*/ 540060 w 1521214"/>
              <a:gd name="connsiteY3" fmla="*/ 2643005 h 3003045"/>
              <a:gd name="connsiteX4" fmla="*/ 720080 w 1521214"/>
              <a:gd name="connsiteY4" fmla="*/ 2643005 h 3003045"/>
              <a:gd name="connsiteX5" fmla="*/ 360040 w 1521214"/>
              <a:gd name="connsiteY5" fmla="*/ 3003045 h 3003045"/>
              <a:gd name="connsiteX6" fmla="*/ 0 w 1521214"/>
              <a:gd name="connsiteY6" fmla="*/ 2643005 h 3003045"/>
              <a:gd name="connsiteX0" fmla="*/ 0 w 1553538"/>
              <a:gd name="connsiteY0" fmla="*/ 2581732 h 2941772"/>
              <a:gd name="connsiteX1" fmla="*/ 180020 w 1553538"/>
              <a:gd name="connsiteY1" fmla="*/ 2581732 h 2941772"/>
              <a:gd name="connsiteX2" fmla="*/ 1553538 w 1553538"/>
              <a:gd name="connsiteY2" fmla="*/ 0 h 2941772"/>
              <a:gd name="connsiteX3" fmla="*/ 540060 w 1553538"/>
              <a:gd name="connsiteY3" fmla="*/ 2581732 h 2941772"/>
              <a:gd name="connsiteX4" fmla="*/ 720080 w 1553538"/>
              <a:gd name="connsiteY4" fmla="*/ 2581732 h 2941772"/>
              <a:gd name="connsiteX5" fmla="*/ 360040 w 1553538"/>
              <a:gd name="connsiteY5" fmla="*/ 2941772 h 2941772"/>
              <a:gd name="connsiteX6" fmla="*/ 0 w 1553538"/>
              <a:gd name="connsiteY6" fmla="*/ 2581732 h 2941772"/>
              <a:gd name="connsiteX0" fmla="*/ 0 w 1553538"/>
              <a:gd name="connsiteY0" fmla="*/ 2581732 h 2941772"/>
              <a:gd name="connsiteX1" fmla="*/ 180020 w 1553538"/>
              <a:gd name="connsiteY1" fmla="*/ 2581732 h 2941772"/>
              <a:gd name="connsiteX2" fmla="*/ 1553538 w 1553538"/>
              <a:gd name="connsiteY2" fmla="*/ 0 h 2941772"/>
              <a:gd name="connsiteX3" fmla="*/ 540060 w 1553538"/>
              <a:gd name="connsiteY3" fmla="*/ 2581732 h 2941772"/>
              <a:gd name="connsiteX4" fmla="*/ 720080 w 1553538"/>
              <a:gd name="connsiteY4" fmla="*/ 2581732 h 2941772"/>
              <a:gd name="connsiteX5" fmla="*/ 360040 w 1553538"/>
              <a:gd name="connsiteY5" fmla="*/ 2941772 h 2941772"/>
              <a:gd name="connsiteX6" fmla="*/ 0 w 1553538"/>
              <a:gd name="connsiteY6" fmla="*/ 2581732 h 2941772"/>
              <a:gd name="connsiteX0" fmla="*/ 0 w 1553538"/>
              <a:gd name="connsiteY0" fmla="*/ 2581732 h 2941772"/>
              <a:gd name="connsiteX1" fmla="*/ 180020 w 1553538"/>
              <a:gd name="connsiteY1" fmla="*/ 2581732 h 2941772"/>
              <a:gd name="connsiteX2" fmla="*/ 1553538 w 1553538"/>
              <a:gd name="connsiteY2" fmla="*/ 0 h 2941772"/>
              <a:gd name="connsiteX3" fmla="*/ 540060 w 1553538"/>
              <a:gd name="connsiteY3" fmla="*/ 2581732 h 2941772"/>
              <a:gd name="connsiteX4" fmla="*/ 720080 w 1553538"/>
              <a:gd name="connsiteY4" fmla="*/ 2581732 h 2941772"/>
              <a:gd name="connsiteX5" fmla="*/ 360040 w 1553538"/>
              <a:gd name="connsiteY5" fmla="*/ 2941772 h 2941772"/>
              <a:gd name="connsiteX6" fmla="*/ 0 w 1553538"/>
              <a:gd name="connsiteY6" fmla="*/ 2581732 h 2941772"/>
              <a:gd name="connsiteX0" fmla="*/ 0 w 1553538"/>
              <a:gd name="connsiteY0" fmla="*/ 2581732 h 2941772"/>
              <a:gd name="connsiteX1" fmla="*/ 180020 w 1553538"/>
              <a:gd name="connsiteY1" fmla="*/ 2581732 h 2941772"/>
              <a:gd name="connsiteX2" fmla="*/ 1553538 w 1553538"/>
              <a:gd name="connsiteY2" fmla="*/ 0 h 2941772"/>
              <a:gd name="connsiteX3" fmla="*/ 540060 w 1553538"/>
              <a:gd name="connsiteY3" fmla="*/ 2581732 h 2941772"/>
              <a:gd name="connsiteX4" fmla="*/ 720080 w 1553538"/>
              <a:gd name="connsiteY4" fmla="*/ 2581732 h 2941772"/>
              <a:gd name="connsiteX5" fmla="*/ 360040 w 1553538"/>
              <a:gd name="connsiteY5" fmla="*/ 2941772 h 2941772"/>
              <a:gd name="connsiteX6" fmla="*/ 0 w 1553538"/>
              <a:gd name="connsiteY6" fmla="*/ 2581732 h 294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538" h="2941772">
                <a:moveTo>
                  <a:pt x="0" y="2581732"/>
                </a:moveTo>
                <a:lnTo>
                  <a:pt x="180020" y="2581732"/>
                </a:lnTo>
                <a:cubicBezTo>
                  <a:pt x="22448" y="1449685"/>
                  <a:pt x="392875" y="355256"/>
                  <a:pt x="1553538" y="0"/>
                </a:cubicBezTo>
                <a:cubicBezTo>
                  <a:pt x="659395" y="472539"/>
                  <a:pt x="327789" y="1270071"/>
                  <a:pt x="540060" y="2581732"/>
                </a:cubicBezTo>
                <a:lnTo>
                  <a:pt x="720080" y="2581732"/>
                </a:lnTo>
                <a:lnTo>
                  <a:pt x="360040" y="2941772"/>
                </a:lnTo>
                <a:lnTo>
                  <a:pt x="0" y="2581732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graphicFrame>
        <p:nvGraphicFramePr>
          <p:cNvPr id="283" name="Gráfico 282">
            <a:extLst>
              <a:ext uri="{FF2B5EF4-FFF2-40B4-BE49-F238E27FC236}">
                <a16:creationId xmlns:a16="http://schemas.microsoft.com/office/drawing/2014/main" id="{652962E0-034E-45E4-BDE6-24FC02428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578491"/>
              </p:ext>
            </p:extLst>
          </p:nvPr>
        </p:nvGraphicFramePr>
        <p:xfrm>
          <a:off x="4678379" y="317223"/>
          <a:ext cx="2971099" cy="181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8071B2A8-7E41-4DA2-A41D-875829569E90}"/>
              </a:ext>
            </a:extLst>
          </p:cNvPr>
          <p:cNvSpPr txBox="1"/>
          <p:nvPr/>
        </p:nvSpPr>
        <p:spPr>
          <a:xfrm>
            <a:off x="4276468" y="8543"/>
            <a:ext cx="395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gency FB" panose="020B0503020202020204" pitchFamily="34" charset="0"/>
              </a:rPr>
              <a:t>Cantidad de muestras por segmento</a:t>
            </a:r>
            <a:endParaRPr kumimoji="0" lang="es-CR" sz="2000" b="1" i="0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BC6372-6A4B-4062-97A5-C710CC21C347}"/>
              </a:ext>
            </a:extLst>
          </p:cNvPr>
          <p:cNvSpPr txBox="1"/>
          <p:nvPr/>
        </p:nvSpPr>
        <p:spPr>
          <a:xfrm>
            <a:off x="9466450" y="253471"/>
            <a:ext cx="1813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gency FB" panose="020B0503020202020204" pitchFamily="34" charset="0"/>
              </a:rPr>
              <a:t>Aplicabilidad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gency FB" panose="020B0503020202020204" pitchFamily="34" charset="0"/>
              </a:rPr>
              <a:t>de la muestra </a:t>
            </a:r>
            <a:endParaRPr kumimoji="0" lang="es-CR" sz="2000" b="1" i="0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aphicFrame>
        <p:nvGraphicFramePr>
          <p:cNvPr id="288" name="Gráfico 287">
            <a:extLst>
              <a:ext uri="{FF2B5EF4-FFF2-40B4-BE49-F238E27FC236}">
                <a16:creationId xmlns:a16="http://schemas.microsoft.com/office/drawing/2014/main" id="{BF48EDE4-3CB0-40CA-B999-BB610485C2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908490"/>
              </p:ext>
            </p:extLst>
          </p:nvPr>
        </p:nvGraphicFramePr>
        <p:xfrm>
          <a:off x="8766600" y="1147296"/>
          <a:ext cx="3328036" cy="192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580" name="išḷídé">
            <a:extLst>
              <a:ext uri="{FF2B5EF4-FFF2-40B4-BE49-F238E27FC236}">
                <a16:creationId xmlns:a16="http://schemas.microsoft.com/office/drawing/2014/main" id="{49154ABB-AEFD-43D7-B844-193F6E8022C7}"/>
              </a:ext>
            </a:extLst>
          </p:cNvPr>
          <p:cNvGrpSpPr/>
          <p:nvPr/>
        </p:nvGrpSpPr>
        <p:grpSpPr>
          <a:xfrm rot="20596765">
            <a:off x="4384776" y="3050018"/>
            <a:ext cx="3368892" cy="3082741"/>
            <a:chOff x="3908669" y="1572480"/>
            <a:chExt cx="4717235" cy="4334950"/>
          </a:xfrm>
        </p:grpSpPr>
        <p:sp>
          <p:nvSpPr>
            <p:cNvPr id="591" name="îšḻîdé">
              <a:extLst>
                <a:ext uri="{FF2B5EF4-FFF2-40B4-BE49-F238E27FC236}">
                  <a16:creationId xmlns:a16="http://schemas.microsoft.com/office/drawing/2014/main" id="{C11C1771-0D88-4B91-8A18-E5C814FB2BB6}"/>
                </a:ext>
              </a:extLst>
            </p:cNvPr>
            <p:cNvSpPr/>
            <p:nvPr/>
          </p:nvSpPr>
          <p:spPr bwMode="auto">
            <a:xfrm>
              <a:off x="3908669" y="5252859"/>
              <a:ext cx="3927423" cy="654571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2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endParaRPr lang="zh-CN" altLang="en-US" b="1" i="1">
                <a:solidFill>
                  <a:srgbClr val="000000"/>
                </a:solidFill>
              </a:endParaRPr>
            </a:p>
          </p:txBody>
        </p:sp>
        <p:sp>
          <p:nvSpPr>
            <p:cNvPr id="592" name="ïṣḻíḋé">
              <a:extLst>
                <a:ext uri="{FF2B5EF4-FFF2-40B4-BE49-F238E27FC236}">
                  <a16:creationId xmlns:a16="http://schemas.microsoft.com/office/drawing/2014/main" id="{59AEBC00-C5F5-48F6-BC7F-CE92037122FB}"/>
                </a:ext>
              </a:extLst>
            </p:cNvPr>
            <p:cNvSpPr/>
            <p:nvPr/>
          </p:nvSpPr>
          <p:spPr bwMode="auto">
            <a:xfrm rot="900000">
              <a:off x="4709301" y="1622969"/>
              <a:ext cx="867351" cy="266877"/>
            </a:xfrm>
            <a:custGeom>
              <a:avLst/>
              <a:gdLst>
                <a:gd name="T0" fmla="*/ 382 w 382"/>
                <a:gd name="T1" fmla="*/ 117 h 117"/>
                <a:gd name="T2" fmla="*/ 0 w 382"/>
                <a:gd name="T3" fmla="*/ 0 h 117"/>
                <a:gd name="T4" fmla="*/ 378 w 382"/>
                <a:gd name="T5" fmla="*/ 117 h 117"/>
                <a:gd name="T6" fmla="*/ 382 w 382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" h="117">
                  <a:moveTo>
                    <a:pt x="382" y="117"/>
                  </a:moveTo>
                  <a:lnTo>
                    <a:pt x="0" y="0"/>
                  </a:lnTo>
                  <a:lnTo>
                    <a:pt x="378" y="117"/>
                  </a:lnTo>
                  <a:lnTo>
                    <a:pt x="382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40000" lnSpcReduction="20000"/>
            </a:bodyPr>
            <a:lstStyle/>
            <a:p>
              <a:endParaRPr lang="zh-CN" altLang="en-US" b="1" i="1">
                <a:solidFill>
                  <a:srgbClr val="000000"/>
                </a:solidFill>
              </a:endParaRPr>
            </a:p>
          </p:txBody>
        </p:sp>
        <p:sp>
          <p:nvSpPr>
            <p:cNvPr id="593" name="í$ľïḓé">
              <a:extLst>
                <a:ext uri="{FF2B5EF4-FFF2-40B4-BE49-F238E27FC236}">
                  <a16:creationId xmlns:a16="http://schemas.microsoft.com/office/drawing/2014/main" id="{550C23AE-51E6-4C19-AEBE-D147E7322F58}"/>
                </a:ext>
              </a:extLst>
            </p:cNvPr>
            <p:cNvSpPr/>
            <p:nvPr/>
          </p:nvSpPr>
          <p:spPr bwMode="auto">
            <a:xfrm rot="900000">
              <a:off x="5466655" y="2129675"/>
              <a:ext cx="1067509" cy="335400"/>
            </a:xfrm>
            <a:custGeom>
              <a:avLst/>
              <a:gdLst>
                <a:gd name="T0" fmla="*/ 0 w 470"/>
                <a:gd name="T1" fmla="*/ 0 h 148"/>
                <a:gd name="T2" fmla="*/ 0 w 470"/>
                <a:gd name="T3" fmla="*/ 2 h 148"/>
                <a:gd name="T4" fmla="*/ 470 w 470"/>
                <a:gd name="T5" fmla="*/ 148 h 148"/>
                <a:gd name="T6" fmla="*/ 0 w 470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148">
                  <a:moveTo>
                    <a:pt x="0" y="0"/>
                  </a:moveTo>
                  <a:lnTo>
                    <a:pt x="0" y="2"/>
                  </a:lnTo>
                  <a:lnTo>
                    <a:pt x="470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62500" lnSpcReduction="20000"/>
            </a:bodyPr>
            <a:lstStyle/>
            <a:p>
              <a:endParaRPr lang="zh-CN" altLang="en-US" b="1" i="1">
                <a:solidFill>
                  <a:srgbClr val="000000"/>
                </a:solidFill>
              </a:endParaRPr>
            </a:p>
          </p:txBody>
        </p:sp>
        <p:sp>
          <p:nvSpPr>
            <p:cNvPr id="594" name="iś1ïḓè">
              <a:extLst>
                <a:ext uri="{FF2B5EF4-FFF2-40B4-BE49-F238E27FC236}">
                  <a16:creationId xmlns:a16="http://schemas.microsoft.com/office/drawing/2014/main" id="{908E3CEF-6CF3-4B1B-B3FB-2B681F739790}"/>
                </a:ext>
              </a:extLst>
            </p:cNvPr>
            <p:cNvSpPr/>
            <p:nvPr/>
          </p:nvSpPr>
          <p:spPr bwMode="auto">
            <a:xfrm rot="900000">
              <a:off x="5890413" y="1705918"/>
              <a:ext cx="1779782" cy="353432"/>
            </a:xfrm>
            <a:custGeom>
              <a:avLst/>
              <a:gdLst>
                <a:gd name="T0" fmla="*/ 110 w 392"/>
                <a:gd name="T1" fmla="*/ 41 h 78"/>
                <a:gd name="T2" fmla="*/ 85 w 392"/>
                <a:gd name="T3" fmla="*/ 55 h 78"/>
                <a:gd name="T4" fmla="*/ 184 w 392"/>
                <a:gd name="T5" fmla="*/ 78 h 78"/>
                <a:gd name="T6" fmla="*/ 295 w 392"/>
                <a:gd name="T7" fmla="*/ 52 h 78"/>
                <a:gd name="T8" fmla="*/ 372 w 392"/>
                <a:gd name="T9" fmla="*/ 65 h 78"/>
                <a:gd name="T10" fmla="*/ 338 w 392"/>
                <a:gd name="T11" fmla="*/ 43 h 78"/>
                <a:gd name="T12" fmla="*/ 386 w 392"/>
                <a:gd name="T13" fmla="*/ 32 h 78"/>
                <a:gd name="T14" fmla="*/ 212 w 392"/>
                <a:gd name="T15" fmla="*/ 0 h 78"/>
                <a:gd name="T16" fmla="*/ 0 w 392"/>
                <a:gd name="T17" fmla="*/ 35 h 78"/>
                <a:gd name="T18" fmla="*/ 53 w 392"/>
                <a:gd name="T19" fmla="*/ 47 h 78"/>
                <a:gd name="T20" fmla="*/ 110 w 392"/>
                <a:gd name="T21" fmla="*/ 4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2" h="78">
                  <a:moveTo>
                    <a:pt x="110" y="41"/>
                  </a:moveTo>
                  <a:cubicBezTo>
                    <a:pt x="118" y="46"/>
                    <a:pt x="99" y="52"/>
                    <a:pt x="85" y="55"/>
                  </a:cubicBezTo>
                  <a:cubicBezTo>
                    <a:pt x="184" y="78"/>
                    <a:pt x="184" y="78"/>
                    <a:pt x="184" y="78"/>
                  </a:cubicBezTo>
                  <a:cubicBezTo>
                    <a:pt x="295" y="52"/>
                    <a:pt x="295" y="52"/>
                    <a:pt x="295" y="52"/>
                  </a:cubicBezTo>
                  <a:cubicBezTo>
                    <a:pt x="306" y="67"/>
                    <a:pt x="348" y="77"/>
                    <a:pt x="372" y="65"/>
                  </a:cubicBezTo>
                  <a:cubicBezTo>
                    <a:pt x="392" y="55"/>
                    <a:pt x="360" y="47"/>
                    <a:pt x="338" y="43"/>
                  </a:cubicBezTo>
                  <a:cubicBezTo>
                    <a:pt x="386" y="32"/>
                    <a:pt x="386" y="32"/>
                    <a:pt x="386" y="32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64" y="43"/>
                    <a:pt x="94" y="32"/>
                    <a:pt x="110" y="41"/>
                  </a:cubicBez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square" lIns="91440" tIns="45720" rIns="91440" bIns="45720">
              <a:normAutofit fontScale="62500" lnSpcReduction="20000"/>
            </a:bodyPr>
            <a:lstStyle/>
            <a:p>
              <a:endParaRPr lang="zh-CN" altLang="en-US" b="1" i="1">
                <a:solidFill>
                  <a:srgbClr val="000000"/>
                </a:solidFill>
              </a:endParaRPr>
            </a:p>
          </p:txBody>
        </p:sp>
        <p:sp>
          <p:nvSpPr>
            <p:cNvPr id="595" name="ïŝḷíḑè">
              <a:extLst>
                <a:ext uri="{FF2B5EF4-FFF2-40B4-BE49-F238E27FC236}">
                  <a16:creationId xmlns:a16="http://schemas.microsoft.com/office/drawing/2014/main" id="{9B265802-9F90-40FD-B7B3-3C758A736748}"/>
                </a:ext>
              </a:extLst>
            </p:cNvPr>
            <p:cNvSpPr/>
            <p:nvPr/>
          </p:nvSpPr>
          <p:spPr bwMode="auto">
            <a:xfrm rot="900000">
              <a:off x="4709301" y="1621165"/>
              <a:ext cx="858335" cy="266877"/>
            </a:xfrm>
            <a:custGeom>
              <a:avLst/>
              <a:gdLst>
                <a:gd name="T0" fmla="*/ 378 w 378"/>
                <a:gd name="T1" fmla="*/ 117 h 117"/>
                <a:gd name="T2" fmla="*/ 0 w 378"/>
                <a:gd name="T3" fmla="*/ 0 h 117"/>
                <a:gd name="T4" fmla="*/ 378 w 378"/>
                <a:gd name="T5" fmla="*/ 117 h 117"/>
                <a:gd name="T6" fmla="*/ 378 w 378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" h="117">
                  <a:moveTo>
                    <a:pt x="378" y="117"/>
                  </a:moveTo>
                  <a:lnTo>
                    <a:pt x="0" y="0"/>
                  </a:lnTo>
                  <a:lnTo>
                    <a:pt x="378" y="117"/>
                  </a:lnTo>
                  <a:lnTo>
                    <a:pt x="378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40000" lnSpcReduction="20000"/>
            </a:bodyPr>
            <a:lstStyle/>
            <a:p>
              <a:endParaRPr lang="zh-CN" altLang="en-US" b="1" i="1">
                <a:solidFill>
                  <a:srgbClr val="000000"/>
                </a:solidFill>
              </a:endParaRPr>
            </a:p>
          </p:txBody>
        </p:sp>
        <p:grpSp>
          <p:nvGrpSpPr>
            <p:cNvPr id="596" name="ïśḷíďè">
              <a:extLst>
                <a:ext uri="{FF2B5EF4-FFF2-40B4-BE49-F238E27FC236}">
                  <a16:creationId xmlns:a16="http://schemas.microsoft.com/office/drawing/2014/main" id="{E2420BCF-D6A6-4868-8F8A-DD27ABF69719}"/>
                </a:ext>
              </a:extLst>
            </p:cNvPr>
            <p:cNvGrpSpPr/>
            <p:nvPr/>
          </p:nvGrpSpPr>
          <p:grpSpPr>
            <a:xfrm>
              <a:off x="4530781" y="1572480"/>
              <a:ext cx="2178294" cy="1678802"/>
              <a:chOff x="1388514" y="1888471"/>
              <a:chExt cx="1917700" cy="147796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609" name="ïṧliḓê">
                <a:extLst>
                  <a:ext uri="{FF2B5EF4-FFF2-40B4-BE49-F238E27FC236}">
                    <a16:creationId xmlns:a16="http://schemas.microsoft.com/office/drawing/2014/main" id="{3F885054-B453-4DDA-84E9-165D9020D911}"/>
                  </a:ext>
                </a:extLst>
              </p:cNvPr>
              <p:cNvSpPr/>
              <p:nvPr/>
            </p:nvSpPr>
            <p:spPr bwMode="auto">
              <a:xfrm rot="900000">
                <a:off x="1552026" y="1888471"/>
                <a:ext cx="1754188" cy="409575"/>
              </a:xfrm>
              <a:custGeom>
                <a:avLst/>
                <a:gdLst>
                  <a:gd name="T0" fmla="*/ 340 w 439"/>
                  <a:gd name="T1" fmla="*/ 23 h 102"/>
                  <a:gd name="T2" fmla="*/ 365 w 439"/>
                  <a:gd name="T3" fmla="*/ 9 h 102"/>
                  <a:gd name="T4" fmla="*/ 308 w 439"/>
                  <a:gd name="T5" fmla="*/ 15 h 102"/>
                  <a:gd name="T6" fmla="*/ 255 w 439"/>
                  <a:gd name="T7" fmla="*/ 3 h 102"/>
                  <a:gd name="T8" fmla="*/ 0 w 439"/>
                  <a:gd name="T9" fmla="*/ 44 h 102"/>
                  <a:gd name="T10" fmla="*/ 191 w 439"/>
                  <a:gd name="T11" fmla="*/ 102 h 102"/>
                  <a:gd name="T12" fmla="*/ 308 w 439"/>
                  <a:gd name="T13" fmla="*/ 75 h 102"/>
                  <a:gd name="T14" fmla="*/ 273 w 439"/>
                  <a:gd name="T15" fmla="*/ 50 h 102"/>
                  <a:gd name="T16" fmla="*/ 343 w 439"/>
                  <a:gd name="T17" fmla="*/ 67 h 102"/>
                  <a:gd name="T18" fmla="*/ 439 w 439"/>
                  <a:gd name="T19" fmla="*/ 46 h 102"/>
                  <a:gd name="T20" fmla="*/ 340 w 439"/>
                  <a:gd name="T21" fmla="*/ 2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9" h="102">
                    <a:moveTo>
                      <a:pt x="340" y="23"/>
                    </a:moveTo>
                    <a:cubicBezTo>
                      <a:pt x="354" y="20"/>
                      <a:pt x="373" y="14"/>
                      <a:pt x="365" y="9"/>
                    </a:cubicBezTo>
                    <a:cubicBezTo>
                      <a:pt x="349" y="0"/>
                      <a:pt x="319" y="11"/>
                      <a:pt x="308" y="15"/>
                    </a:cubicBezTo>
                    <a:cubicBezTo>
                      <a:pt x="255" y="3"/>
                      <a:pt x="255" y="3"/>
                      <a:pt x="255" y="3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91" y="102"/>
                      <a:pt x="191" y="102"/>
                      <a:pt x="191" y="102"/>
                    </a:cubicBezTo>
                    <a:cubicBezTo>
                      <a:pt x="308" y="75"/>
                      <a:pt x="308" y="75"/>
                      <a:pt x="308" y="75"/>
                    </a:cubicBezTo>
                    <a:cubicBezTo>
                      <a:pt x="284" y="72"/>
                      <a:pt x="241" y="63"/>
                      <a:pt x="273" y="50"/>
                    </a:cubicBezTo>
                    <a:cubicBezTo>
                      <a:pt x="309" y="37"/>
                      <a:pt x="333" y="57"/>
                      <a:pt x="343" y="67"/>
                    </a:cubicBezTo>
                    <a:cubicBezTo>
                      <a:pt x="439" y="46"/>
                      <a:pt x="439" y="46"/>
                      <a:pt x="439" y="46"/>
                    </a:cubicBezTo>
                    <a:lnTo>
                      <a:pt x="340" y="23"/>
                    </a:lnTo>
                    <a:close/>
                  </a:path>
                </a:pathLst>
              </a:custGeom>
              <a:solidFill>
                <a:srgbClr val="92D05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>
                <a:normAutofit fontScale="92500" lnSpcReduction="10000"/>
              </a:bodyPr>
              <a:lstStyle/>
              <a:p>
                <a:endParaRPr lang="zh-CN" altLang="en-US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0" name="išlïdè">
                <a:extLst>
                  <a:ext uri="{FF2B5EF4-FFF2-40B4-BE49-F238E27FC236}">
                    <a16:creationId xmlns:a16="http://schemas.microsoft.com/office/drawing/2014/main" id="{147601B4-A451-491E-889D-A8B7FF0ABA14}"/>
                  </a:ext>
                </a:extLst>
              </p:cNvPr>
              <p:cNvSpPr/>
              <p:nvPr/>
            </p:nvSpPr>
            <p:spPr bwMode="auto">
              <a:xfrm rot="900000">
                <a:off x="1388514" y="1948796"/>
                <a:ext cx="1047750" cy="1417637"/>
              </a:xfrm>
              <a:custGeom>
                <a:avLst/>
                <a:gdLst>
                  <a:gd name="T0" fmla="*/ 82 w 262"/>
                  <a:gd name="T1" fmla="*/ 218 h 354"/>
                  <a:gd name="T2" fmla="*/ 102 w 262"/>
                  <a:gd name="T3" fmla="*/ 314 h 354"/>
                  <a:gd name="T4" fmla="*/ 191 w 262"/>
                  <a:gd name="T5" fmla="*/ 354 h 354"/>
                  <a:gd name="T6" fmla="*/ 191 w 262"/>
                  <a:gd name="T7" fmla="*/ 233 h 354"/>
                  <a:gd name="T8" fmla="*/ 262 w 262"/>
                  <a:gd name="T9" fmla="*/ 223 h 354"/>
                  <a:gd name="T10" fmla="*/ 191 w 262"/>
                  <a:gd name="T11" fmla="*/ 178 h 354"/>
                  <a:gd name="T12" fmla="*/ 191 w 262"/>
                  <a:gd name="T13" fmla="*/ 59 h 354"/>
                  <a:gd name="T14" fmla="*/ 0 w 262"/>
                  <a:gd name="T15" fmla="*/ 0 h 354"/>
                  <a:gd name="T16" fmla="*/ 0 w 262"/>
                  <a:gd name="T17" fmla="*/ 268 h 354"/>
                  <a:gd name="T18" fmla="*/ 66 w 262"/>
                  <a:gd name="T19" fmla="*/ 298 h 354"/>
                  <a:gd name="T20" fmla="*/ 82 w 262"/>
                  <a:gd name="T21" fmla="*/ 21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354">
                    <a:moveTo>
                      <a:pt x="82" y="218"/>
                    </a:moveTo>
                    <a:cubicBezTo>
                      <a:pt x="120" y="210"/>
                      <a:pt x="118" y="288"/>
                      <a:pt x="102" y="314"/>
                    </a:cubicBezTo>
                    <a:cubicBezTo>
                      <a:pt x="191" y="354"/>
                      <a:pt x="191" y="354"/>
                      <a:pt x="191" y="354"/>
                    </a:cubicBezTo>
                    <a:cubicBezTo>
                      <a:pt x="191" y="233"/>
                      <a:pt x="191" y="233"/>
                      <a:pt x="191" y="233"/>
                    </a:cubicBezTo>
                    <a:cubicBezTo>
                      <a:pt x="218" y="251"/>
                      <a:pt x="262" y="270"/>
                      <a:pt x="262" y="223"/>
                    </a:cubicBezTo>
                    <a:cubicBezTo>
                      <a:pt x="262" y="166"/>
                      <a:pt x="214" y="172"/>
                      <a:pt x="191" y="178"/>
                    </a:cubicBezTo>
                    <a:cubicBezTo>
                      <a:pt x="191" y="59"/>
                      <a:pt x="191" y="59"/>
                      <a:pt x="191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66" y="298"/>
                      <a:pt x="66" y="298"/>
                      <a:pt x="66" y="298"/>
                    </a:cubicBezTo>
                    <a:cubicBezTo>
                      <a:pt x="60" y="277"/>
                      <a:pt x="47" y="226"/>
                      <a:pt x="82" y="218"/>
                    </a:cubicBezTo>
                    <a:close/>
                  </a:path>
                </a:pathLst>
              </a:custGeom>
              <a:solidFill>
                <a:srgbClr val="92D05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 b="1" i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7" name="ïşḷïḍè">
              <a:extLst>
                <a:ext uri="{FF2B5EF4-FFF2-40B4-BE49-F238E27FC236}">
                  <a16:creationId xmlns:a16="http://schemas.microsoft.com/office/drawing/2014/main" id="{4AB2BBF5-5359-4444-9B1C-C8F272D14679}"/>
                </a:ext>
              </a:extLst>
            </p:cNvPr>
            <p:cNvGrpSpPr/>
            <p:nvPr/>
          </p:nvGrpSpPr>
          <p:grpSpPr>
            <a:xfrm>
              <a:off x="5235842" y="1985416"/>
              <a:ext cx="2596643" cy="2281078"/>
              <a:chOff x="2009226" y="2252008"/>
              <a:chExt cx="2286000" cy="2008188"/>
            </a:xfrm>
          </p:grpSpPr>
          <p:sp>
            <p:nvSpPr>
              <p:cNvPr id="606" name="íṩľíḓé">
                <a:extLst>
                  <a:ext uri="{FF2B5EF4-FFF2-40B4-BE49-F238E27FC236}">
                    <a16:creationId xmlns:a16="http://schemas.microsoft.com/office/drawing/2014/main" id="{5010CAE8-BC34-4831-8CF4-4412CA300CCD}"/>
                  </a:ext>
                </a:extLst>
              </p:cNvPr>
              <p:cNvSpPr/>
              <p:nvPr/>
            </p:nvSpPr>
            <p:spPr bwMode="auto">
              <a:xfrm rot="900000">
                <a:off x="2228301" y="2252008"/>
                <a:ext cx="1946275" cy="557213"/>
              </a:xfrm>
              <a:custGeom>
                <a:avLst/>
                <a:gdLst>
                  <a:gd name="T0" fmla="*/ 235 w 487"/>
                  <a:gd name="T1" fmla="*/ 139 h 139"/>
                  <a:gd name="T2" fmla="*/ 487 w 487"/>
                  <a:gd name="T3" fmla="*/ 64 h 139"/>
                  <a:gd name="T4" fmla="*/ 367 w 487"/>
                  <a:gd name="T5" fmla="*/ 36 h 139"/>
                  <a:gd name="T6" fmla="*/ 305 w 487"/>
                  <a:gd name="T7" fmla="*/ 47 h 139"/>
                  <a:gd name="T8" fmla="*/ 328 w 487"/>
                  <a:gd name="T9" fmla="*/ 27 h 139"/>
                  <a:gd name="T10" fmla="*/ 248 w 487"/>
                  <a:gd name="T11" fmla="*/ 9 h 139"/>
                  <a:gd name="T12" fmla="*/ 152 w 487"/>
                  <a:gd name="T13" fmla="*/ 30 h 139"/>
                  <a:gd name="T14" fmla="*/ 82 w 487"/>
                  <a:gd name="T15" fmla="*/ 13 h 139"/>
                  <a:gd name="T16" fmla="*/ 117 w 487"/>
                  <a:gd name="T17" fmla="*/ 38 h 139"/>
                  <a:gd name="T18" fmla="*/ 0 w 487"/>
                  <a:gd name="T19" fmla="*/ 65 h 139"/>
                  <a:gd name="T20" fmla="*/ 235 w 487"/>
                  <a:gd name="T21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7" h="139">
                    <a:moveTo>
                      <a:pt x="235" y="139"/>
                    </a:moveTo>
                    <a:cubicBezTo>
                      <a:pt x="487" y="64"/>
                      <a:pt x="487" y="64"/>
                      <a:pt x="487" y="64"/>
                    </a:cubicBezTo>
                    <a:cubicBezTo>
                      <a:pt x="367" y="36"/>
                      <a:pt x="367" y="36"/>
                      <a:pt x="367" y="36"/>
                    </a:cubicBezTo>
                    <a:cubicBezTo>
                      <a:pt x="355" y="45"/>
                      <a:pt x="334" y="55"/>
                      <a:pt x="305" y="47"/>
                    </a:cubicBezTo>
                    <a:cubicBezTo>
                      <a:pt x="277" y="39"/>
                      <a:pt x="307" y="31"/>
                      <a:pt x="328" y="27"/>
                    </a:cubicBezTo>
                    <a:cubicBezTo>
                      <a:pt x="248" y="9"/>
                      <a:pt x="248" y="9"/>
                      <a:pt x="248" y="9"/>
                    </a:cubicBezTo>
                    <a:cubicBezTo>
                      <a:pt x="152" y="30"/>
                      <a:pt x="152" y="30"/>
                      <a:pt x="152" y="30"/>
                    </a:cubicBezTo>
                    <a:cubicBezTo>
                      <a:pt x="142" y="20"/>
                      <a:pt x="118" y="0"/>
                      <a:pt x="82" y="13"/>
                    </a:cubicBezTo>
                    <a:cubicBezTo>
                      <a:pt x="50" y="26"/>
                      <a:pt x="93" y="35"/>
                      <a:pt x="117" y="38"/>
                    </a:cubicBezTo>
                    <a:cubicBezTo>
                      <a:pt x="0" y="65"/>
                      <a:pt x="0" y="65"/>
                      <a:pt x="0" y="65"/>
                    </a:cubicBezTo>
                    <a:lnTo>
                      <a:pt x="235" y="13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7" name="îśļiďê">
                <a:extLst>
                  <a:ext uri="{FF2B5EF4-FFF2-40B4-BE49-F238E27FC236}">
                    <a16:creationId xmlns:a16="http://schemas.microsoft.com/office/drawing/2014/main" id="{1E58DCBB-EB0A-47F8-BC6F-6459B267F7C9}"/>
                  </a:ext>
                </a:extLst>
              </p:cNvPr>
              <p:cNvSpPr/>
              <p:nvPr/>
            </p:nvSpPr>
            <p:spPr bwMode="auto">
              <a:xfrm rot="900000">
                <a:off x="2009226" y="2355196"/>
                <a:ext cx="939800" cy="1849437"/>
              </a:xfrm>
              <a:custGeom>
                <a:avLst/>
                <a:gdLst>
                  <a:gd name="T0" fmla="*/ 0 w 235"/>
                  <a:gd name="T1" fmla="*/ 0 h 462"/>
                  <a:gd name="T2" fmla="*/ 0 w 235"/>
                  <a:gd name="T3" fmla="*/ 119 h 462"/>
                  <a:gd name="T4" fmla="*/ 71 w 235"/>
                  <a:gd name="T5" fmla="*/ 164 h 462"/>
                  <a:gd name="T6" fmla="*/ 0 w 235"/>
                  <a:gd name="T7" fmla="*/ 174 h 462"/>
                  <a:gd name="T8" fmla="*/ 0 w 235"/>
                  <a:gd name="T9" fmla="*/ 295 h 462"/>
                  <a:gd name="T10" fmla="*/ 98 w 235"/>
                  <a:gd name="T11" fmla="*/ 339 h 462"/>
                  <a:gd name="T12" fmla="*/ 117 w 235"/>
                  <a:gd name="T13" fmla="*/ 447 h 462"/>
                  <a:gd name="T14" fmla="*/ 140 w 235"/>
                  <a:gd name="T15" fmla="*/ 358 h 462"/>
                  <a:gd name="T16" fmla="*/ 235 w 235"/>
                  <a:gd name="T17" fmla="*/ 401 h 462"/>
                  <a:gd name="T18" fmla="*/ 235 w 235"/>
                  <a:gd name="T19" fmla="*/ 73 h 462"/>
                  <a:gd name="T20" fmla="*/ 0 w 235"/>
                  <a:gd name="T2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5" h="462">
                    <a:moveTo>
                      <a:pt x="0" y="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23" y="113"/>
                      <a:pt x="71" y="107"/>
                      <a:pt x="71" y="164"/>
                    </a:cubicBezTo>
                    <a:cubicBezTo>
                      <a:pt x="71" y="211"/>
                      <a:pt x="27" y="192"/>
                      <a:pt x="0" y="174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98" y="339"/>
                      <a:pt x="98" y="339"/>
                      <a:pt x="98" y="339"/>
                    </a:cubicBezTo>
                    <a:cubicBezTo>
                      <a:pt x="87" y="365"/>
                      <a:pt x="65" y="430"/>
                      <a:pt x="117" y="447"/>
                    </a:cubicBezTo>
                    <a:cubicBezTo>
                      <a:pt x="161" y="462"/>
                      <a:pt x="151" y="400"/>
                      <a:pt x="140" y="358"/>
                    </a:cubicBezTo>
                    <a:cubicBezTo>
                      <a:pt x="235" y="401"/>
                      <a:pt x="235" y="401"/>
                      <a:pt x="235" y="401"/>
                    </a:cubicBezTo>
                    <a:cubicBezTo>
                      <a:pt x="235" y="73"/>
                      <a:pt x="235" y="73"/>
                      <a:pt x="235" y="7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8" name="îŝ1îḓè">
                <a:extLst>
                  <a:ext uri="{FF2B5EF4-FFF2-40B4-BE49-F238E27FC236}">
                    <a16:creationId xmlns:a16="http://schemas.microsoft.com/office/drawing/2014/main" id="{31793623-5EE2-4391-B15D-321957072190}"/>
                  </a:ext>
                </a:extLst>
              </p:cNvPr>
              <p:cNvSpPr/>
              <p:nvPr/>
            </p:nvSpPr>
            <p:spPr bwMode="auto">
              <a:xfrm rot="900000">
                <a:off x="2944264" y="2647296"/>
                <a:ext cx="1350962" cy="1612900"/>
              </a:xfrm>
              <a:custGeom>
                <a:avLst/>
                <a:gdLst>
                  <a:gd name="T0" fmla="*/ 0 w 338"/>
                  <a:gd name="T1" fmla="*/ 75 h 403"/>
                  <a:gd name="T2" fmla="*/ 0 w 338"/>
                  <a:gd name="T3" fmla="*/ 403 h 403"/>
                  <a:gd name="T4" fmla="*/ 129 w 338"/>
                  <a:gd name="T5" fmla="*/ 349 h 403"/>
                  <a:gd name="T6" fmla="*/ 109 w 338"/>
                  <a:gd name="T7" fmla="*/ 297 h 403"/>
                  <a:gd name="T8" fmla="*/ 145 w 338"/>
                  <a:gd name="T9" fmla="*/ 243 h 403"/>
                  <a:gd name="T10" fmla="*/ 179 w 338"/>
                  <a:gd name="T11" fmla="*/ 283 h 403"/>
                  <a:gd name="T12" fmla="*/ 170 w 338"/>
                  <a:gd name="T13" fmla="*/ 332 h 403"/>
                  <a:gd name="T14" fmla="*/ 252 w 338"/>
                  <a:gd name="T15" fmla="*/ 298 h 403"/>
                  <a:gd name="T16" fmla="*/ 252 w 338"/>
                  <a:gd name="T17" fmla="*/ 170 h 403"/>
                  <a:gd name="T18" fmla="*/ 331 w 338"/>
                  <a:gd name="T19" fmla="*/ 121 h 403"/>
                  <a:gd name="T20" fmla="*/ 252 w 338"/>
                  <a:gd name="T21" fmla="*/ 127 h 403"/>
                  <a:gd name="T22" fmla="*/ 252 w 338"/>
                  <a:gd name="T23" fmla="*/ 0 h 403"/>
                  <a:gd name="T24" fmla="*/ 252 w 338"/>
                  <a:gd name="T25" fmla="*/ 0 h 403"/>
                  <a:gd name="T26" fmla="*/ 0 w 338"/>
                  <a:gd name="T27" fmla="*/ 75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8" h="403">
                    <a:moveTo>
                      <a:pt x="0" y="75"/>
                    </a:moveTo>
                    <a:cubicBezTo>
                      <a:pt x="0" y="403"/>
                      <a:pt x="0" y="403"/>
                      <a:pt x="0" y="403"/>
                    </a:cubicBezTo>
                    <a:cubicBezTo>
                      <a:pt x="129" y="349"/>
                      <a:pt x="129" y="349"/>
                      <a:pt x="129" y="349"/>
                    </a:cubicBezTo>
                    <a:cubicBezTo>
                      <a:pt x="123" y="339"/>
                      <a:pt x="110" y="315"/>
                      <a:pt x="109" y="297"/>
                    </a:cubicBezTo>
                    <a:cubicBezTo>
                      <a:pt x="108" y="281"/>
                      <a:pt x="114" y="245"/>
                      <a:pt x="145" y="243"/>
                    </a:cubicBezTo>
                    <a:cubicBezTo>
                      <a:pt x="179" y="241"/>
                      <a:pt x="179" y="264"/>
                      <a:pt x="179" y="283"/>
                    </a:cubicBezTo>
                    <a:cubicBezTo>
                      <a:pt x="180" y="297"/>
                      <a:pt x="173" y="322"/>
                      <a:pt x="170" y="332"/>
                    </a:cubicBezTo>
                    <a:cubicBezTo>
                      <a:pt x="252" y="298"/>
                      <a:pt x="252" y="298"/>
                      <a:pt x="252" y="298"/>
                    </a:cubicBezTo>
                    <a:cubicBezTo>
                      <a:pt x="252" y="170"/>
                      <a:pt x="252" y="170"/>
                      <a:pt x="252" y="170"/>
                    </a:cubicBezTo>
                    <a:cubicBezTo>
                      <a:pt x="281" y="173"/>
                      <a:pt x="338" y="175"/>
                      <a:pt x="331" y="121"/>
                    </a:cubicBezTo>
                    <a:cubicBezTo>
                      <a:pt x="325" y="74"/>
                      <a:pt x="275" y="109"/>
                      <a:pt x="252" y="127"/>
                    </a:cubicBezTo>
                    <a:cubicBezTo>
                      <a:pt x="252" y="0"/>
                      <a:pt x="252" y="0"/>
                      <a:pt x="252" y="0"/>
                    </a:cubicBezTo>
                    <a:cubicBezTo>
                      <a:pt x="252" y="0"/>
                      <a:pt x="252" y="0"/>
                      <a:pt x="252" y="0"/>
                    </a:cubicBez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98" name="ïṩ1íḍè">
              <a:extLst>
                <a:ext uri="{FF2B5EF4-FFF2-40B4-BE49-F238E27FC236}">
                  <a16:creationId xmlns:a16="http://schemas.microsoft.com/office/drawing/2014/main" id="{F65046E0-0591-4688-BABC-8ED4F5BDA38A}"/>
                </a:ext>
              </a:extLst>
            </p:cNvPr>
            <p:cNvSpPr/>
            <p:nvPr/>
          </p:nvSpPr>
          <p:spPr bwMode="auto">
            <a:xfrm rot="900000">
              <a:off x="6795632" y="3545206"/>
              <a:ext cx="1289305" cy="1709457"/>
            </a:xfrm>
            <a:custGeom>
              <a:avLst/>
              <a:gdLst>
                <a:gd name="T0" fmla="*/ 199 w 284"/>
                <a:gd name="T1" fmla="*/ 126 h 376"/>
                <a:gd name="T2" fmla="*/ 180 w 284"/>
                <a:gd name="T3" fmla="*/ 44 h 376"/>
                <a:gd name="T4" fmla="*/ 85 w 284"/>
                <a:gd name="T5" fmla="*/ 83 h 376"/>
                <a:gd name="T6" fmla="*/ 85 w 284"/>
                <a:gd name="T7" fmla="*/ 208 h 376"/>
                <a:gd name="T8" fmla="*/ 87 w 284"/>
                <a:gd name="T9" fmla="*/ 209 h 376"/>
                <a:gd name="T10" fmla="*/ 85 w 284"/>
                <a:gd name="T11" fmla="*/ 208 h 376"/>
                <a:gd name="T12" fmla="*/ 20 w 284"/>
                <a:gd name="T13" fmla="*/ 247 h 376"/>
                <a:gd name="T14" fmla="*/ 85 w 284"/>
                <a:gd name="T15" fmla="*/ 265 h 376"/>
                <a:gd name="T16" fmla="*/ 87 w 284"/>
                <a:gd name="T17" fmla="*/ 260 h 376"/>
                <a:gd name="T18" fmla="*/ 85 w 284"/>
                <a:gd name="T19" fmla="*/ 265 h 376"/>
                <a:gd name="T20" fmla="*/ 85 w 284"/>
                <a:gd name="T21" fmla="*/ 376 h 376"/>
                <a:gd name="T22" fmla="*/ 284 w 284"/>
                <a:gd name="T23" fmla="*/ 258 h 376"/>
                <a:gd name="T24" fmla="*/ 284 w 284"/>
                <a:gd name="T25" fmla="*/ 0 h 376"/>
                <a:gd name="T26" fmla="*/ 214 w 284"/>
                <a:gd name="T27" fmla="*/ 30 h 376"/>
                <a:gd name="T28" fmla="*/ 199 w 284"/>
                <a:gd name="T29" fmla="*/ 12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4" h="376">
                  <a:moveTo>
                    <a:pt x="199" y="126"/>
                  </a:moveTo>
                  <a:cubicBezTo>
                    <a:pt x="157" y="127"/>
                    <a:pt x="170" y="73"/>
                    <a:pt x="180" y="44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208"/>
                    <a:pt x="85" y="208"/>
                    <a:pt x="85" y="208"/>
                  </a:cubicBezTo>
                  <a:cubicBezTo>
                    <a:pt x="86" y="208"/>
                    <a:pt x="87" y="209"/>
                    <a:pt x="87" y="209"/>
                  </a:cubicBezTo>
                  <a:cubicBezTo>
                    <a:pt x="87" y="209"/>
                    <a:pt x="86" y="208"/>
                    <a:pt x="85" y="208"/>
                  </a:cubicBezTo>
                  <a:cubicBezTo>
                    <a:pt x="73" y="205"/>
                    <a:pt x="39" y="200"/>
                    <a:pt x="20" y="247"/>
                  </a:cubicBezTo>
                  <a:cubicBezTo>
                    <a:pt x="0" y="298"/>
                    <a:pt x="60" y="316"/>
                    <a:pt x="85" y="265"/>
                  </a:cubicBezTo>
                  <a:cubicBezTo>
                    <a:pt x="87" y="261"/>
                    <a:pt x="87" y="260"/>
                    <a:pt x="87" y="260"/>
                  </a:cubicBezTo>
                  <a:cubicBezTo>
                    <a:pt x="87" y="260"/>
                    <a:pt x="87" y="261"/>
                    <a:pt x="85" y="265"/>
                  </a:cubicBezTo>
                  <a:cubicBezTo>
                    <a:pt x="85" y="376"/>
                    <a:pt x="85" y="376"/>
                    <a:pt x="85" y="376"/>
                  </a:cubicBezTo>
                  <a:cubicBezTo>
                    <a:pt x="284" y="258"/>
                    <a:pt x="284" y="258"/>
                    <a:pt x="284" y="25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14" y="30"/>
                    <a:pt x="214" y="30"/>
                    <a:pt x="214" y="30"/>
                  </a:cubicBezTo>
                  <a:cubicBezTo>
                    <a:pt x="224" y="60"/>
                    <a:pt x="245" y="124"/>
                    <a:pt x="199" y="126"/>
                  </a:cubicBez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square" lIns="91440" tIns="45720" rIns="91440" bIns="45720"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99" name="iṣľiḑe">
              <a:extLst>
                <a:ext uri="{FF2B5EF4-FFF2-40B4-BE49-F238E27FC236}">
                  <a16:creationId xmlns:a16="http://schemas.microsoft.com/office/drawing/2014/main" id="{7B64BE76-816F-4B38-96C9-1124D432C645}"/>
                </a:ext>
              </a:extLst>
            </p:cNvPr>
            <p:cNvGrpSpPr/>
            <p:nvPr/>
          </p:nvGrpSpPr>
          <p:grpSpPr>
            <a:xfrm>
              <a:off x="6642357" y="2088204"/>
              <a:ext cx="1983547" cy="2126003"/>
              <a:chOff x="3247476" y="2342496"/>
              <a:chExt cx="1746250" cy="187166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604" name="íśľíḓê">
                <a:extLst>
                  <a:ext uri="{FF2B5EF4-FFF2-40B4-BE49-F238E27FC236}">
                    <a16:creationId xmlns:a16="http://schemas.microsoft.com/office/drawing/2014/main" id="{5DFDE137-5A16-412F-9EB9-45B2ABFC3A19}"/>
                  </a:ext>
                </a:extLst>
              </p:cNvPr>
              <p:cNvSpPr/>
              <p:nvPr/>
            </p:nvSpPr>
            <p:spPr bwMode="auto">
              <a:xfrm rot="900000">
                <a:off x="3247476" y="2342496"/>
                <a:ext cx="1746250" cy="404812"/>
              </a:xfrm>
              <a:custGeom>
                <a:avLst/>
                <a:gdLst>
                  <a:gd name="T0" fmla="*/ 188 w 437"/>
                  <a:gd name="T1" fmla="*/ 33 h 101"/>
                  <a:gd name="T2" fmla="*/ 111 w 437"/>
                  <a:gd name="T3" fmla="*/ 20 h 101"/>
                  <a:gd name="T4" fmla="*/ 0 w 437"/>
                  <a:gd name="T5" fmla="*/ 46 h 101"/>
                  <a:gd name="T6" fmla="*/ 80 w 437"/>
                  <a:gd name="T7" fmla="*/ 64 h 101"/>
                  <a:gd name="T8" fmla="*/ 57 w 437"/>
                  <a:gd name="T9" fmla="*/ 84 h 101"/>
                  <a:gd name="T10" fmla="*/ 119 w 437"/>
                  <a:gd name="T11" fmla="*/ 73 h 101"/>
                  <a:gd name="T12" fmla="*/ 239 w 437"/>
                  <a:gd name="T13" fmla="*/ 101 h 101"/>
                  <a:gd name="T14" fmla="*/ 239 w 437"/>
                  <a:gd name="T15" fmla="*/ 101 h 101"/>
                  <a:gd name="T16" fmla="*/ 437 w 437"/>
                  <a:gd name="T17" fmla="*/ 42 h 101"/>
                  <a:gd name="T18" fmla="*/ 202 w 437"/>
                  <a:gd name="T19" fmla="*/ 0 h 101"/>
                  <a:gd name="T20" fmla="*/ 154 w 437"/>
                  <a:gd name="T21" fmla="*/ 11 h 101"/>
                  <a:gd name="T22" fmla="*/ 188 w 437"/>
                  <a:gd name="T23" fmla="*/ 3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7" h="101">
                    <a:moveTo>
                      <a:pt x="188" y="33"/>
                    </a:moveTo>
                    <a:cubicBezTo>
                      <a:pt x="164" y="45"/>
                      <a:pt x="122" y="35"/>
                      <a:pt x="111" y="2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59" y="68"/>
                      <a:pt x="29" y="76"/>
                      <a:pt x="57" y="84"/>
                    </a:cubicBezTo>
                    <a:cubicBezTo>
                      <a:pt x="86" y="92"/>
                      <a:pt x="107" y="82"/>
                      <a:pt x="119" y="73"/>
                    </a:cubicBezTo>
                    <a:cubicBezTo>
                      <a:pt x="239" y="101"/>
                      <a:pt x="239" y="101"/>
                      <a:pt x="239" y="101"/>
                    </a:cubicBezTo>
                    <a:cubicBezTo>
                      <a:pt x="239" y="101"/>
                      <a:pt x="239" y="101"/>
                      <a:pt x="239" y="101"/>
                    </a:cubicBezTo>
                    <a:cubicBezTo>
                      <a:pt x="437" y="42"/>
                      <a:pt x="437" y="42"/>
                      <a:pt x="437" y="42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154" y="11"/>
                      <a:pt x="154" y="11"/>
                      <a:pt x="154" y="11"/>
                    </a:cubicBezTo>
                    <a:cubicBezTo>
                      <a:pt x="176" y="15"/>
                      <a:pt x="208" y="23"/>
                      <a:pt x="188" y="33"/>
                    </a:cubicBezTo>
                    <a:close/>
                  </a:path>
                </a:pathLst>
              </a:custGeom>
              <a:solidFill>
                <a:srgbClr val="92D05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>
                <a:normAutofit fontScale="92500" lnSpcReduction="10000"/>
              </a:bodyPr>
              <a:lstStyle/>
              <a:p>
                <a:endParaRPr lang="zh-CN" altLang="en-US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05" name="ís1îḍe">
                <a:extLst>
                  <a:ext uri="{FF2B5EF4-FFF2-40B4-BE49-F238E27FC236}">
                    <a16:creationId xmlns:a16="http://schemas.microsoft.com/office/drawing/2014/main" id="{0736A5E3-38CF-497E-BA9E-BDFD887295CE}"/>
                  </a:ext>
                </a:extLst>
              </p:cNvPr>
              <p:cNvSpPr/>
              <p:nvPr/>
            </p:nvSpPr>
            <p:spPr bwMode="auto">
              <a:xfrm rot="900000">
                <a:off x="3987251" y="2606021"/>
                <a:ext cx="795338" cy="1608137"/>
              </a:xfrm>
              <a:custGeom>
                <a:avLst/>
                <a:gdLst>
                  <a:gd name="T0" fmla="*/ 198 w 199"/>
                  <a:gd name="T1" fmla="*/ 0 h 401"/>
                  <a:gd name="T2" fmla="*/ 199 w 199"/>
                  <a:gd name="T3" fmla="*/ 0 h 401"/>
                  <a:gd name="T4" fmla="*/ 0 w 199"/>
                  <a:gd name="T5" fmla="*/ 59 h 401"/>
                  <a:gd name="T6" fmla="*/ 0 w 199"/>
                  <a:gd name="T7" fmla="*/ 59 h 401"/>
                  <a:gd name="T8" fmla="*/ 0 w 199"/>
                  <a:gd name="T9" fmla="*/ 186 h 401"/>
                  <a:gd name="T10" fmla="*/ 79 w 199"/>
                  <a:gd name="T11" fmla="*/ 180 h 401"/>
                  <a:gd name="T12" fmla="*/ 0 w 199"/>
                  <a:gd name="T13" fmla="*/ 229 h 401"/>
                  <a:gd name="T14" fmla="*/ 0 w 199"/>
                  <a:gd name="T15" fmla="*/ 357 h 401"/>
                  <a:gd name="T16" fmla="*/ 95 w 199"/>
                  <a:gd name="T17" fmla="*/ 318 h 401"/>
                  <a:gd name="T18" fmla="*/ 114 w 199"/>
                  <a:gd name="T19" fmla="*/ 400 h 401"/>
                  <a:gd name="T20" fmla="*/ 129 w 199"/>
                  <a:gd name="T21" fmla="*/ 304 h 401"/>
                  <a:gd name="T22" fmla="*/ 199 w 199"/>
                  <a:gd name="T23" fmla="*/ 274 h 401"/>
                  <a:gd name="T24" fmla="*/ 199 w 199"/>
                  <a:gd name="T25" fmla="*/ 0 h 401"/>
                  <a:gd name="T26" fmla="*/ 198 w 199"/>
                  <a:gd name="T2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9" h="401">
                    <a:moveTo>
                      <a:pt x="198" y="0"/>
                    </a:moveTo>
                    <a:cubicBezTo>
                      <a:pt x="199" y="0"/>
                      <a:pt x="199" y="0"/>
                      <a:pt x="199" y="0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168"/>
                      <a:pt x="73" y="133"/>
                      <a:pt x="79" y="180"/>
                    </a:cubicBezTo>
                    <a:cubicBezTo>
                      <a:pt x="86" y="234"/>
                      <a:pt x="29" y="232"/>
                      <a:pt x="0" y="229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95" y="318"/>
                      <a:pt x="95" y="318"/>
                      <a:pt x="95" y="318"/>
                    </a:cubicBezTo>
                    <a:cubicBezTo>
                      <a:pt x="85" y="347"/>
                      <a:pt x="72" y="401"/>
                      <a:pt x="114" y="400"/>
                    </a:cubicBezTo>
                    <a:cubicBezTo>
                      <a:pt x="160" y="398"/>
                      <a:pt x="139" y="334"/>
                      <a:pt x="129" y="304"/>
                    </a:cubicBezTo>
                    <a:cubicBezTo>
                      <a:pt x="199" y="274"/>
                      <a:pt x="199" y="274"/>
                      <a:pt x="199" y="274"/>
                    </a:cubicBezTo>
                    <a:cubicBezTo>
                      <a:pt x="199" y="0"/>
                      <a:pt x="199" y="0"/>
                      <a:pt x="199" y="0"/>
                    </a:cubicBez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92D05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00" name="ïṣḻiďè">
              <a:extLst>
                <a:ext uri="{FF2B5EF4-FFF2-40B4-BE49-F238E27FC236}">
                  <a16:creationId xmlns:a16="http://schemas.microsoft.com/office/drawing/2014/main" id="{2223EB8D-9D11-4388-A664-4382668BE473}"/>
                </a:ext>
              </a:extLst>
            </p:cNvPr>
            <p:cNvSpPr/>
            <p:nvPr/>
          </p:nvSpPr>
          <p:spPr bwMode="auto">
            <a:xfrm rot="900000">
              <a:off x="4236856" y="2515565"/>
              <a:ext cx="867351" cy="2010596"/>
            </a:xfrm>
            <a:custGeom>
              <a:avLst/>
              <a:gdLst>
                <a:gd name="T0" fmla="*/ 122 w 191"/>
                <a:gd name="T1" fmla="*/ 253 h 442"/>
                <a:gd name="T2" fmla="*/ 191 w 191"/>
                <a:gd name="T3" fmla="*/ 268 h 442"/>
                <a:gd name="T4" fmla="*/ 191 w 191"/>
                <a:gd name="T5" fmla="*/ 144 h 442"/>
                <a:gd name="T6" fmla="*/ 102 w 191"/>
                <a:gd name="T7" fmla="*/ 104 h 442"/>
                <a:gd name="T8" fmla="*/ 82 w 191"/>
                <a:gd name="T9" fmla="*/ 8 h 442"/>
                <a:gd name="T10" fmla="*/ 66 w 191"/>
                <a:gd name="T11" fmla="*/ 88 h 442"/>
                <a:gd name="T12" fmla="*/ 0 w 191"/>
                <a:gd name="T13" fmla="*/ 58 h 442"/>
                <a:gd name="T14" fmla="*/ 0 w 191"/>
                <a:gd name="T15" fmla="*/ 325 h 442"/>
                <a:gd name="T16" fmla="*/ 191 w 191"/>
                <a:gd name="T17" fmla="*/ 442 h 442"/>
                <a:gd name="T18" fmla="*/ 191 w 191"/>
                <a:gd name="T19" fmla="*/ 316 h 442"/>
                <a:gd name="T20" fmla="*/ 122 w 191"/>
                <a:gd name="T21" fmla="*/ 25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2">
                  <a:moveTo>
                    <a:pt x="122" y="253"/>
                  </a:moveTo>
                  <a:cubicBezTo>
                    <a:pt x="137" y="210"/>
                    <a:pt x="175" y="248"/>
                    <a:pt x="191" y="268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02" y="104"/>
                    <a:pt x="102" y="104"/>
                    <a:pt x="102" y="104"/>
                  </a:cubicBezTo>
                  <a:cubicBezTo>
                    <a:pt x="118" y="78"/>
                    <a:pt x="120" y="0"/>
                    <a:pt x="82" y="8"/>
                  </a:cubicBezTo>
                  <a:cubicBezTo>
                    <a:pt x="47" y="16"/>
                    <a:pt x="60" y="67"/>
                    <a:pt x="66" y="8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191" y="442"/>
                    <a:pt x="191" y="442"/>
                    <a:pt x="191" y="442"/>
                  </a:cubicBezTo>
                  <a:cubicBezTo>
                    <a:pt x="191" y="316"/>
                    <a:pt x="191" y="316"/>
                    <a:pt x="191" y="316"/>
                  </a:cubicBezTo>
                  <a:cubicBezTo>
                    <a:pt x="167" y="322"/>
                    <a:pt x="105" y="299"/>
                    <a:pt x="122" y="253"/>
                  </a:cubicBez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 b="1" i="1">
                <a:solidFill>
                  <a:srgbClr val="000000"/>
                </a:solidFill>
              </a:endParaRPr>
            </a:p>
          </p:txBody>
        </p:sp>
        <p:grpSp>
          <p:nvGrpSpPr>
            <p:cNvPr id="601" name="íṧļíďè">
              <a:extLst>
                <a:ext uri="{FF2B5EF4-FFF2-40B4-BE49-F238E27FC236}">
                  <a16:creationId xmlns:a16="http://schemas.microsoft.com/office/drawing/2014/main" id="{C588C97E-A3DE-4948-AD02-0B0DC107F1AE}"/>
                </a:ext>
              </a:extLst>
            </p:cNvPr>
            <p:cNvGrpSpPr/>
            <p:nvPr/>
          </p:nvGrpSpPr>
          <p:grpSpPr>
            <a:xfrm>
              <a:off x="4516356" y="3346852"/>
              <a:ext cx="2591232" cy="2356813"/>
              <a:chOff x="1375814" y="3450571"/>
              <a:chExt cx="2281237" cy="2074862"/>
            </a:xfrm>
          </p:grpSpPr>
          <p:sp>
            <p:nvSpPr>
              <p:cNvPr id="602" name="ïṥḻîḋe">
                <a:extLst>
                  <a:ext uri="{FF2B5EF4-FFF2-40B4-BE49-F238E27FC236}">
                    <a16:creationId xmlns:a16="http://schemas.microsoft.com/office/drawing/2014/main" id="{5B04F209-C77A-4F95-B860-974B8309D9B3}"/>
                  </a:ext>
                </a:extLst>
              </p:cNvPr>
              <p:cNvSpPr/>
              <p:nvPr/>
            </p:nvSpPr>
            <p:spPr bwMode="auto">
              <a:xfrm rot="900000">
                <a:off x="2650576" y="3526771"/>
                <a:ext cx="1006475" cy="1998662"/>
              </a:xfrm>
              <a:custGeom>
                <a:avLst/>
                <a:gdLst>
                  <a:gd name="T0" fmla="*/ 187 w 252"/>
                  <a:gd name="T1" fmla="*/ 221 h 499"/>
                  <a:gd name="T2" fmla="*/ 252 w 252"/>
                  <a:gd name="T3" fmla="*/ 182 h 499"/>
                  <a:gd name="T4" fmla="*/ 252 w 252"/>
                  <a:gd name="T5" fmla="*/ 57 h 499"/>
                  <a:gd name="T6" fmla="*/ 170 w 252"/>
                  <a:gd name="T7" fmla="*/ 91 h 499"/>
                  <a:gd name="T8" fmla="*/ 179 w 252"/>
                  <a:gd name="T9" fmla="*/ 42 h 499"/>
                  <a:gd name="T10" fmla="*/ 145 w 252"/>
                  <a:gd name="T11" fmla="*/ 2 h 499"/>
                  <a:gd name="T12" fmla="*/ 109 w 252"/>
                  <a:gd name="T13" fmla="*/ 56 h 499"/>
                  <a:gd name="T14" fmla="*/ 129 w 252"/>
                  <a:gd name="T15" fmla="*/ 108 h 499"/>
                  <a:gd name="T16" fmla="*/ 0 w 252"/>
                  <a:gd name="T17" fmla="*/ 162 h 499"/>
                  <a:gd name="T18" fmla="*/ 0 w 252"/>
                  <a:gd name="T19" fmla="*/ 499 h 499"/>
                  <a:gd name="T20" fmla="*/ 252 w 252"/>
                  <a:gd name="T21" fmla="*/ 350 h 499"/>
                  <a:gd name="T22" fmla="*/ 252 w 252"/>
                  <a:gd name="T23" fmla="*/ 239 h 499"/>
                  <a:gd name="T24" fmla="*/ 187 w 252"/>
                  <a:gd name="T25" fmla="*/ 221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2" h="499">
                    <a:moveTo>
                      <a:pt x="187" y="221"/>
                    </a:moveTo>
                    <a:cubicBezTo>
                      <a:pt x="206" y="174"/>
                      <a:pt x="240" y="179"/>
                      <a:pt x="252" y="182"/>
                    </a:cubicBezTo>
                    <a:cubicBezTo>
                      <a:pt x="252" y="57"/>
                      <a:pt x="252" y="57"/>
                      <a:pt x="252" y="5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3" y="81"/>
                      <a:pt x="180" y="56"/>
                      <a:pt x="179" y="42"/>
                    </a:cubicBezTo>
                    <a:cubicBezTo>
                      <a:pt x="179" y="23"/>
                      <a:pt x="179" y="0"/>
                      <a:pt x="145" y="2"/>
                    </a:cubicBezTo>
                    <a:cubicBezTo>
                      <a:pt x="114" y="4"/>
                      <a:pt x="108" y="40"/>
                      <a:pt x="109" y="56"/>
                    </a:cubicBezTo>
                    <a:cubicBezTo>
                      <a:pt x="110" y="74"/>
                      <a:pt x="123" y="98"/>
                      <a:pt x="129" y="10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499"/>
                      <a:pt x="0" y="499"/>
                      <a:pt x="0" y="499"/>
                    </a:cubicBezTo>
                    <a:cubicBezTo>
                      <a:pt x="252" y="350"/>
                      <a:pt x="252" y="350"/>
                      <a:pt x="252" y="350"/>
                    </a:cubicBezTo>
                    <a:cubicBezTo>
                      <a:pt x="252" y="239"/>
                      <a:pt x="252" y="239"/>
                      <a:pt x="252" y="239"/>
                    </a:cubicBezTo>
                    <a:cubicBezTo>
                      <a:pt x="227" y="290"/>
                      <a:pt x="167" y="272"/>
                      <a:pt x="187" y="221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3" name="ïṥ1ïďé">
                <a:extLst>
                  <a:ext uri="{FF2B5EF4-FFF2-40B4-BE49-F238E27FC236}">
                    <a16:creationId xmlns:a16="http://schemas.microsoft.com/office/drawing/2014/main" id="{CBC58DDE-DB97-466F-9484-F17F65166131}"/>
                  </a:ext>
                </a:extLst>
              </p:cNvPr>
              <p:cNvSpPr/>
              <p:nvPr/>
            </p:nvSpPr>
            <p:spPr bwMode="auto">
              <a:xfrm rot="900000">
                <a:off x="1375814" y="3450571"/>
                <a:ext cx="1284287" cy="1774825"/>
              </a:xfrm>
              <a:custGeom>
                <a:avLst/>
                <a:gdLst>
                  <a:gd name="T0" fmla="*/ 226 w 321"/>
                  <a:gd name="T1" fmla="*/ 63 h 443"/>
                  <a:gd name="T2" fmla="*/ 203 w 321"/>
                  <a:gd name="T3" fmla="*/ 152 h 443"/>
                  <a:gd name="T4" fmla="*/ 184 w 321"/>
                  <a:gd name="T5" fmla="*/ 44 h 443"/>
                  <a:gd name="T6" fmla="*/ 86 w 321"/>
                  <a:gd name="T7" fmla="*/ 0 h 443"/>
                  <a:gd name="T8" fmla="*/ 86 w 321"/>
                  <a:gd name="T9" fmla="*/ 124 h 443"/>
                  <a:gd name="T10" fmla="*/ 17 w 321"/>
                  <a:gd name="T11" fmla="*/ 109 h 443"/>
                  <a:gd name="T12" fmla="*/ 86 w 321"/>
                  <a:gd name="T13" fmla="*/ 172 h 443"/>
                  <a:gd name="T14" fmla="*/ 86 w 321"/>
                  <a:gd name="T15" fmla="*/ 298 h 443"/>
                  <a:gd name="T16" fmla="*/ 321 w 321"/>
                  <a:gd name="T17" fmla="*/ 443 h 443"/>
                  <a:gd name="T18" fmla="*/ 321 w 321"/>
                  <a:gd name="T19" fmla="*/ 106 h 443"/>
                  <a:gd name="T20" fmla="*/ 226 w 321"/>
                  <a:gd name="T21" fmla="*/ 63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1" h="443">
                    <a:moveTo>
                      <a:pt x="226" y="63"/>
                    </a:moveTo>
                    <a:cubicBezTo>
                      <a:pt x="237" y="105"/>
                      <a:pt x="247" y="167"/>
                      <a:pt x="203" y="152"/>
                    </a:cubicBezTo>
                    <a:cubicBezTo>
                      <a:pt x="151" y="135"/>
                      <a:pt x="173" y="70"/>
                      <a:pt x="184" y="44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24"/>
                      <a:pt x="86" y="124"/>
                      <a:pt x="86" y="124"/>
                    </a:cubicBezTo>
                    <a:cubicBezTo>
                      <a:pt x="70" y="104"/>
                      <a:pt x="32" y="66"/>
                      <a:pt x="17" y="109"/>
                    </a:cubicBezTo>
                    <a:cubicBezTo>
                      <a:pt x="0" y="155"/>
                      <a:pt x="62" y="178"/>
                      <a:pt x="86" y="172"/>
                    </a:cubicBezTo>
                    <a:cubicBezTo>
                      <a:pt x="86" y="298"/>
                      <a:pt x="86" y="298"/>
                      <a:pt x="86" y="298"/>
                    </a:cubicBezTo>
                    <a:cubicBezTo>
                      <a:pt x="321" y="443"/>
                      <a:pt x="321" y="443"/>
                      <a:pt x="321" y="443"/>
                    </a:cubicBezTo>
                    <a:cubicBezTo>
                      <a:pt x="321" y="106"/>
                      <a:pt x="321" y="106"/>
                      <a:pt x="321" y="106"/>
                    </a:cubicBezTo>
                    <a:lnTo>
                      <a:pt x="226" y="63"/>
                    </a:lnTo>
                    <a:close/>
                  </a:path>
                </a:pathLst>
              </a:cu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 b="1" i="1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78AF6D64-D90D-407A-9E88-5761CDED5AE5}"/>
              </a:ext>
            </a:extLst>
          </p:cNvPr>
          <p:cNvCxnSpPr>
            <a:cxnSpLocks/>
          </p:cNvCxnSpPr>
          <p:nvPr/>
        </p:nvCxnSpPr>
        <p:spPr>
          <a:xfrm flipV="1">
            <a:off x="7448480" y="2461962"/>
            <a:ext cx="1545113" cy="1201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4BA3D506-669D-48E8-AEB8-2E1C3B67903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45225" y="1592387"/>
            <a:ext cx="1198146" cy="541001"/>
          </a:xfrm>
          <a:prstGeom prst="bentConnector4">
            <a:avLst>
              <a:gd name="adj1" fmla="val 12125"/>
              <a:gd name="adj2" fmla="val 196717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F1B694F1-A54C-470D-B2EB-1364D634B50A}"/>
              </a:ext>
            </a:extLst>
          </p:cNvPr>
          <p:cNvCxnSpPr>
            <a:cxnSpLocks/>
          </p:cNvCxnSpPr>
          <p:nvPr/>
        </p:nvCxnSpPr>
        <p:spPr>
          <a:xfrm rot="10800000">
            <a:off x="2724550" y="2595190"/>
            <a:ext cx="1883253" cy="11190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651" name="Grupo 650">
            <a:extLst>
              <a:ext uri="{FF2B5EF4-FFF2-40B4-BE49-F238E27FC236}">
                <a16:creationId xmlns:a16="http://schemas.microsoft.com/office/drawing/2014/main" id="{782023A3-6BE1-4590-B02D-9BB795642CCE}"/>
              </a:ext>
            </a:extLst>
          </p:cNvPr>
          <p:cNvGrpSpPr/>
          <p:nvPr/>
        </p:nvGrpSpPr>
        <p:grpSpPr>
          <a:xfrm>
            <a:off x="1168677" y="3925098"/>
            <a:ext cx="5234283" cy="3546728"/>
            <a:chOff x="404440" y="555022"/>
            <a:chExt cx="5234283" cy="3546728"/>
          </a:xfrm>
        </p:grpSpPr>
        <p:grpSp>
          <p:nvGrpSpPr>
            <p:cNvPr id="662" name="36111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ED12D9FC-AF55-47A1-8B21-7D8076F70001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419806" y="555022"/>
              <a:ext cx="5218917" cy="3546728"/>
              <a:chOff x="673100" y="177112"/>
              <a:chExt cx="6470541" cy="4397320"/>
            </a:xfrm>
          </p:grpSpPr>
          <p:grpSp>
            <p:nvGrpSpPr>
              <p:cNvPr id="665" name="is1idé">
                <a:extLst>
                  <a:ext uri="{FF2B5EF4-FFF2-40B4-BE49-F238E27FC236}">
                    <a16:creationId xmlns:a16="http://schemas.microsoft.com/office/drawing/2014/main" id="{A4428681-F8B0-4A1C-8161-7DA6907971E1}"/>
                  </a:ext>
                </a:extLst>
              </p:cNvPr>
              <p:cNvGrpSpPr/>
              <p:nvPr/>
            </p:nvGrpSpPr>
            <p:grpSpPr>
              <a:xfrm>
                <a:off x="6847340" y="4017436"/>
                <a:ext cx="296301" cy="556996"/>
                <a:chOff x="6035983" y="4631260"/>
                <a:chExt cx="862389" cy="1621144"/>
              </a:xfrm>
            </p:grpSpPr>
            <p:grpSp>
              <p:nvGrpSpPr>
                <p:cNvPr id="674" name="î$ḷïḍé">
                  <a:extLst>
                    <a:ext uri="{FF2B5EF4-FFF2-40B4-BE49-F238E27FC236}">
                      <a16:creationId xmlns:a16="http://schemas.microsoft.com/office/drawing/2014/main" id="{5A4AD3B0-7804-4E03-BFD1-1AAE10F05396}"/>
                    </a:ext>
                  </a:extLst>
                </p:cNvPr>
                <p:cNvGrpSpPr/>
                <p:nvPr/>
              </p:nvGrpSpPr>
              <p:grpSpPr>
                <a:xfrm rot="699225">
                  <a:off x="6035983" y="4631260"/>
                  <a:ext cx="126729" cy="125313"/>
                  <a:chOff x="4969132" y="4421215"/>
                  <a:chExt cx="142230" cy="131693"/>
                </a:xfrm>
                <a:solidFill>
                  <a:srgbClr val="D2E0EE"/>
                </a:solidFill>
              </p:grpSpPr>
              <p:sp>
                <p:nvSpPr>
                  <p:cNvPr id="871" name="iṧḻiḋè">
                    <a:extLst>
                      <a:ext uri="{FF2B5EF4-FFF2-40B4-BE49-F238E27FC236}">
                        <a16:creationId xmlns:a16="http://schemas.microsoft.com/office/drawing/2014/main" id="{7DB9E76C-8271-42C3-A586-B43E1F90EB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69132" y="4424727"/>
                    <a:ext cx="142229" cy="128181"/>
                  </a:xfrm>
                  <a:custGeom>
                    <a:avLst/>
                    <a:gdLst>
                      <a:gd name="T0" fmla="*/ 31 w 34"/>
                      <a:gd name="T1" fmla="*/ 17 h 31"/>
                      <a:gd name="T2" fmla="*/ 34 w 34"/>
                      <a:gd name="T3" fmla="*/ 13 h 31"/>
                      <a:gd name="T4" fmla="*/ 34 w 34"/>
                      <a:gd name="T5" fmla="*/ 13 h 31"/>
                      <a:gd name="T6" fmla="*/ 34 w 34"/>
                      <a:gd name="T7" fmla="*/ 13 h 31"/>
                      <a:gd name="T8" fmla="*/ 34 w 34"/>
                      <a:gd name="T9" fmla="*/ 13 h 31"/>
                      <a:gd name="T10" fmla="*/ 24 w 34"/>
                      <a:gd name="T11" fmla="*/ 5 h 31"/>
                      <a:gd name="T12" fmla="*/ 11 w 34"/>
                      <a:gd name="T13" fmla="*/ 1 h 31"/>
                      <a:gd name="T14" fmla="*/ 7 w 34"/>
                      <a:gd name="T15" fmla="*/ 2 h 31"/>
                      <a:gd name="T16" fmla="*/ 7 w 34"/>
                      <a:gd name="T17" fmla="*/ 11 h 31"/>
                      <a:gd name="T18" fmla="*/ 2 w 34"/>
                      <a:gd name="T19" fmla="*/ 19 h 31"/>
                      <a:gd name="T20" fmla="*/ 0 w 34"/>
                      <a:gd name="T21" fmla="*/ 21 h 31"/>
                      <a:gd name="T22" fmla="*/ 4 w 34"/>
                      <a:gd name="T23" fmla="*/ 25 h 31"/>
                      <a:gd name="T24" fmla="*/ 5 w 34"/>
                      <a:gd name="T25" fmla="*/ 25 h 31"/>
                      <a:gd name="T26" fmla="*/ 6 w 34"/>
                      <a:gd name="T27" fmla="*/ 29 h 31"/>
                      <a:gd name="T28" fmla="*/ 11 w 34"/>
                      <a:gd name="T29" fmla="*/ 31 h 31"/>
                      <a:gd name="T30" fmla="*/ 17 w 34"/>
                      <a:gd name="T31" fmla="*/ 28 h 31"/>
                      <a:gd name="T32" fmla="*/ 26 w 34"/>
                      <a:gd name="T33" fmla="*/ 30 h 31"/>
                      <a:gd name="T34" fmla="*/ 26 w 34"/>
                      <a:gd name="T35" fmla="*/ 27 h 31"/>
                      <a:gd name="T36" fmla="*/ 31 w 34"/>
                      <a:gd name="T37" fmla="*/ 17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4" h="31">
                        <a:moveTo>
                          <a:pt x="31" y="17"/>
                        </a:moveTo>
                        <a:cubicBezTo>
                          <a:pt x="34" y="13"/>
                          <a:pt x="34" y="13"/>
                          <a:pt x="34" y="13"/>
                        </a:cubicBezTo>
                        <a:cubicBezTo>
                          <a:pt x="34" y="13"/>
                          <a:pt x="34" y="13"/>
                          <a:pt x="34" y="13"/>
                        </a:cubicBezTo>
                        <a:cubicBezTo>
                          <a:pt x="34" y="13"/>
                          <a:pt x="34" y="13"/>
                          <a:pt x="34" y="13"/>
                        </a:cubicBezTo>
                        <a:cubicBezTo>
                          <a:pt x="34" y="13"/>
                          <a:pt x="34" y="13"/>
                          <a:pt x="34" y="13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19" y="1"/>
                          <a:pt x="14" y="0"/>
                          <a:pt x="11" y="1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6" y="13"/>
                          <a:pt x="5" y="17"/>
                          <a:pt x="2" y="19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ubicBezTo>
                          <a:pt x="4" y="25"/>
                          <a:pt x="4" y="25"/>
                          <a:pt x="4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6" y="29"/>
                          <a:pt x="6" y="29"/>
                          <a:pt x="6" y="29"/>
                        </a:cubicBezTo>
                        <a:cubicBezTo>
                          <a:pt x="11" y="31"/>
                          <a:pt x="11" y="31"/>
                          <a:pt x="11" y="31"/>
                        </a:cubicBezTo>
                        <a:cubicBezTo>
                          <a:pt x="13" y="29"/>
                          <a:pt x="15" y="28"/>
                          <a:pt x="17" y="28"/>
                        </a:cubicBezTo>
                        <a:cubicBezTo>
                          <a:pt x="26" y="30"/>
                          <a:pt x="26" y="30"/>
                          <a:pt x="26" y="30"/>
                        </a:cubicBezTo>
                        <a:cubicBezTo>
                          <a:pt x="26" y="27"/>
                          <a:pt x="26" y="27"/>
                          <a:pt x="26" y="27"/>
                        </a:cubicBezTo>
                        <a:cubicBezTo>
                          <a:pt x="27" y="21"/>
                          <a:pt x="29" y="18"/>
                          <a:pt x="31" y="17"/>
                        </a:cubicBezTo>
                        <a:close/>
                      </a:path>
                    </a:pathLst>
                  </a:custGeom>
                  <a:grpFill/>
                  <a:ln w="19050">
                    <a:noFill/>
                    <a:round/>
                    <a:headEnd/>
                    <a:tailEnd/>
                  </a:ln>
                </p:spPr>
                <p:txBody>
                  <a:bodyPr vert="horz" wrap="square" lIns="49319" tIns="24659" rIns="49319" bIns="2465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493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972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72" name="îṥļîďè">
                    <a:extLst>
                      <a:ext uri="{FF2B5EF4-FFF2-40B4-BE49-F238E27FC236}">
                        <a16:creationId xmlns:a16="http://schemas.microsoft.com/office/drawing/2014/main" id="{01181F0C-7E5F-4E48-8A05-071F12CE2DF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69133" y="4421215"/>
                    <a:ext cx="142229" cy="128181"/>
                  </a:xfrm>
                  <a:custGeom>
                    <a:avLst/>
                    <a:gdLst>
                      <a:gd name="T0" fmla="*/ 31 w 34"/>
                      <a:gd name="T1" fmla="*/ 17 h 31"/>
                      <a:gd name="T2" fmla="*/ 34 w 34"/>
                      <a:gd name="T3" fmla="*/ 13 h 31"/>
                      <a:gd name="T4" fmla="*/ 34 w 34"/>
                      <a:gd name="T5" fmla="*/ 13 h 31"/>
                      <a:gd name="T6" fmla="*/ 34 w 34"/>
                      <a:gd name="T7" fmla="*/ 13 h 31"/>
                      <a:gd name="T8" fmla="*/ 34 w 34"/>
                      <a:gd name="T9" fmla="*/ 13 h 31"/>
                      <a:gd name="T10" fmla="*/ 24 w 34"/>
                      <a:gd name="T11" fmla="*/ 5 h 31"/>
                      <a:gd name="T12" fmla="*/ 11 w 34"/>
                      <a:gd name="T13" fmla="*/ 1 h 31"/>
                      <a:gd name="T14" fmla="*/ 7 w 34"/>
                      <a:gd name="T15" fmla="*/ 2 h 31"/>
                      <a:gd name="T16" fmla="*/ 7 w 34"/>
                      <a:gd name="T17" fmla="*/ 11 h 31"/>
                      <a:gd name="T18" fmla="*/ 2 w 34"/>
                      <a:gd name="T19" fmla="*/ 19 h 31"/>
                      <a:gd name="T20" fmla="*/ 0 w 34"/>
                      <a:gd name="T21" fmla="*/ 21 h 31"/>
                      <a:gd name="T22" fmla="*/ 4 w 34"/>
                      <a:gd name="T23" fmla="*/ 25 h 31"/>
                      <a:gd name="T24" fmla="*/ 5 w 34"/>
                      <a:gd name="T25" fmla="*/ 25 h 31"/>
                      <a:gd name="T26" fmla="*/ 6 w 34"/>
                      <a:gd name="T27" fmla="*/ 29 h 31"/>
                      <a:gd name="T28" fmla="*/ 11 w 34"/>
                      <a:gd name="T29" fmla="*/ 31 h 31"/>
                      <a:gd name="T30" fmla="*/ 17 w 34"/>
                      <a:gd name="T31" fmla="*/ 28 h 31"/>
                      <a:gd name="T32" fmla="*/ 26 w 34"/>
                      <a:gd name="T33" fmla="*/ 30 h 31"/>
                      <a:gd name="T34" fmla="*/ 26 w 34"/>
                      <a:gd name="T35" fmla="*/ 27 h 31"/>
                      <a:gd name="T36" fmla="*/ 31 w 34"/>
                      <a:gd name="T37" fmla="*/ 17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4" h="31">
                        <a:moveTo>
                          <a:pt x="31" y="17"/>
                        </a:moveTo>
                        <a:cubicBezTo>
                          <a:pt x="34" y="13"/>
                          <a:pt x="34" y="13"/>
                          <a:pt x="34" y="13"/>
                        </a:cubicBezTo>
                        <a:cubicBezTo>
                          <a:pt x="34" y="13"/>
                          <a:pt x="34" y="13"/>
                          <a:pt x="34" y="13"/>
                        </a:cubicBezTo>
                        <a:cubicBezTo>
                          <a:pt x="34" y="13"/>
                          <a:pt x="34" y="13"/>
                          <a:pt x="34" y="13"/>
                        </a:cubicBezTo>
                        <a:cubicBezTo>
                          <a:pt x="34" y="13"/>
                          <a:pt x="34" y="13"/>
                          <a:pt x="34" y="13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19" y="1"/>
                          <a:pt x="14" y="0"/>
                          <a:pt x="11" y="1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6" y="13"/>
                          <a:pt x="5" y="17"/>
                          <a:pt x="2" y="19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ubicBezTo>
                          <a:pt x="4" y="25"/>
                          <a:pt x="4" y="25"/>
                          <a:pt x="4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6" y="29"/>
                          <a:pt x="6" y="29"/>
                          <a:pt x="6" y="29"/>
                        </a:cubicBezTo>
                        <a:cubicBezTo>
                          <a:pt x="11" y="31"/>
                          <a:pt x="11" y="31"/>
                          <a:pt x="11" y="31"/>
                        </a:cubicBezTo>
                        <a:cubicBezTo>
                          <a:pt x="13" y="29"/>
                          <a:pt x="15" y="28"/>
                          <a:pt x="17" y="28"/>
                        </a:cubicBezTo>
                        <a:cubicBezTo>
                          <a:pt x="26" y="30"/>
                          <a:pt x="26" y="30"/>
                          <a:pt x="26" y="30"/>
                        </a:cubicBezTo>
                        <a:cubicBezTo>
                          <a:pt x="26" y="27"/>
                          <a:pt x="26" y="27"/>
                          <a:pt x="26" y="27"/>
                        </a:cubicBezTo>
                        <a:cubicBezTo>
                          <a:pt x="27" y="21"/>
                          <a:pt x="29" y="18"/>
                          <a:pt x="31" y="17"/>
                        </a:cubicBezTo>
                        <a:close/>
                      </a:path>
                    </a:pathLst>
                  </a:custGeom>
                  <a:grpFill/>
                  <a:ln w="19050">
                    <a:noFill/>
                    <a:round/>
                    <a:headEnd/>
                    <a:tailEnd/>
                  </a:ln>
                </p:spPr>
                <p:txBody>
                  <a:bodyPr vert="horz" wrap="square" lIns="49319" tIns="24659" rIns="49319" bIns="2465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493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972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675" name="íŝļîḍè">
                  <a:extLst>
                    <a:ext uri="{FF2B5EF4-FFF2-40B4-BE49-F238E27FC236}">
                      <a16:creationId xmlns:a16="http://schemas.microsoft.com/office/drawing/2014/main" id="{96E9D447-50EF-47DF-8F9F-4E08370C51CF}"/>
                    </a:ext>
                  </a:extLst>
                </p:cNvPr>
                <p:cNvGrpSpPr/>
                <p:nvPr/>
              </p:nvGrpSpPr>
              <p:grpSpPr>
                <a:xfrm>
                  <a:off x="6399774" y="5574737"/>
                  <a:ext cx="498598" cy="677667"/>
                  <a:chOff x="10759379" y="6422798"/>
                  <a:chExt cx="578451" cy="786203"/>
                </a:xfrm>
              </p:grpSpPr>
              <p:sp>
                <p:nvSpPr>
                  <p:cNvPr id="676" name="íṡliḑé">
                    <a:extLst>
                      <a:ext uri="{FF2B5EF4-FFF2-40B4-BE49-F238E27FC236}">
                        <a16:creationId xmlns:a16="http://schemas.microsoft.com/office/drawing/2014/main" id="{20615655-DD43-4508-BB12-8A1D8EAB8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64811" y="6428230"/>
                    <a:ext cx="219974" cy="89619"/>
                  </a:xfrm>
                  <a:custGeom>
                    <a:avLst/>
                    <a:gdLst>
                      <a:gd name="T0" fmla="*/ 1 w 78"/>
                      <a:gd name="T1" fmla="*/ 9 h 32"/>
                      <a:gd name="T2" fmla="*/ 8 w 78"/>
                      <a:gd name="T3" fmla="*/ 10 h 32"/>
                      <a:gd name="T4" fmla="*/ 11 w 78"/>
                      <a:gd name="T5" fmla="*/ 12 h 32"/>
                      <a:gd name="T6" fmla="*/ 13 w 78"/>
                      <a:gd name="T7" fmla="*/ 15 h 32"/>
                      <a:gd name="T8" fmla="*/ 13 w 78"/>
                      <a:gd name="T9" fmla="*/ 21 h 32"/>
                      <a:gd name="T10" fmla="*/ 18 w 78"/>
                      <a:gd name="T11" fmla="*/ 26 h 32"/>
                      <a:gd name="T12" fmla="*/ 25 w 78"/>
                      <a:gd name="T13" fmla="*/ 29 h 32"/>
                      <a:gd name="T14" fmla="*/ 29 w 78"/>
                      <a:gd name="T15" fmla="*/ 30 h 32"/>
                      <a:gd name="T16" fmla="*/ 30 w 78"/>
                      <a:gd name="T17" fmla="*/ 30 h 32"/>
                      <a:gd name="T18" fmla="*/ 32 w 78"/>
                      <a:gd name="T19" fmla="*/ 29 h 32"/>
                      <a:gd name="T20" fmla="*/ 33 w 78"/>
                      <a:gd name="T21" fmla="*/ 29 h 32"/>
                      <a:gd name="T22" fmla="*/ 35 w 78"/>
                      <a:gd name="T23" fmla="*/ 28 h 32"/>
                      <a:gd name="T24" fmla="*/ 35 w 78"/>
                      <a:gd name="T25" fmla="*/ 29 h 32"/>
                      <a:gd name="T26" fmla="*/ 36 w 78"/>
                      <a:gd name="T27" fmla="*/ 28 h 32"/>
                      <a:gd name="T28" fmla="*/ 37 w 78"/>
                      <a:gd name="T29" fmla="*/ 28 h 32"/>
                      <a:gd name="T30" fmla="*/ 37 w 78"/>
                      <a:gd name="T31" fmla="*/ 28 h 32"/>
                      <a:gd name="T32" fmla="*/ 38 w 78"/>
                      <a:gd name="T33" fmla="*/ 29 h 32"/>
                      <a:gd name="T34" fmla="*/ 39 w 78"/>
                      <a:gd name="T35" fmla="*/ 28 h 32"/>
                      <a:gd name="T36" fmla="*/ 38 w 78"/>
                      <a:gd name="T37" fmla="*/ 26 h 32"/>
                      <a:gd name="T38" fmla="*/ 39 w 78"/>
                      <a:gd name="T39" fmla="*/ 25 h 32"/>
                      <a:gd name="T40" fmla="*/ 40 w 78"/>
                      <a:gd name="T41" fmla="*/ 27 h 32"/>
                      <a:gd name="T42" fmla="*/ 41 w 78"/>
                      <a:gd name="T43" fmla="*/ 28 h 32"/>
                      <a:gd name="T44" fmla="*/ 42 w 78"/>
                      <a:gd name="T45" fmla="*/ 29 h 32"/>
                      <a:gd name="T46" fmla="*/ 42 w 78"/>
                      <a:gd name="T47" fmla="*/ 28 h 32"/>
                      <a:gd name="T48" fmla="*/ 42 w 78"/>
                      <a:gd name="T49" fmla="*/ 26 h 32"/>
                      <a:gd name="T50" fmla="*/ 43 w 78"/>
                      <a:gd name="T51" fmla="*/ 27 h 32"/>
                      <a:gd name="T52" fmla="*/ 44 w 78"/>
                      <a:gd name="T53" fmla="*/ 28 h 32"/>
                      <a:gd name="T54" fmla="*/ 46 w 78"/>
                      <a:gd name="T55" fmla="*/ 29 h 32"/>
                      <a:gd name="T56" fmla="*/ 45 w 78"/>
                      <a:gd name="T57" fmla="*/ 31 h 32"/>
                      <a:gd name="T58" fmla="*/ 47 w 78"/>
                      <a:gd name="T59" fmla="*/ 31 h 32"/>
                      <a:gd name="T60" fmla="*/ 48 w 78"/>
                      <a:gd name="T61" fmla="*/ 31 h 32"/>
                      <a:gd name="T62" fmla="*/ 50 w 78"/>
                      <a:gd name="T63" fmla="*/ 30 h 32"/>
                      <a:gd name="T64" fmla="*/ 51 w 78"/>
                      <a:gd name="T65" fmla="*/ 29 h 32"/>
                      <a:gd name="T66" fmla="*/ 51 w 78"/>
                      <a:gd name="T67" fmla="*/ 27 h 32"/>
                      <a:gd name="T68" fmla="*/ 52 w 78"/>
                      <a:gd name="T69" fmla="*/ 28 h 32"/>
                      <a:gd name="T70" fmla="*/ 53 w 78"/>
                      <a:gd name="T71" fmla="*/ 29 h 32"/>
                      <a:gd name="T72" fmla="*/ 55 w 78"/>
                      <a:gd name="T73" fmla="*/ 29 h 32"/>
                      <a:gd name="T74" fmla="*/ 58 w 78"/>
                      <a:gd name="T75" fmla="*/ 25 h 32"/>
                      <a:gd name="T76" fmla="*/ 61 w 78"/>
                      <a:gd name="T77" fmla="*/ 24 h 32"/>
                      <a:gd name="T78" fmla="*/ 62 w 78"/>
                      <a:gd name="T79" fmla="*/ 21 h 32"/>
                      <a:gd name="T80" fmla="*/ 65 w 78"/>
                      <a:gd name="T81" fmla="*/ 20 h 32"/>
                      <a:gd name="T82" fmla="*/ 66 w 78"/>
                      <a:gd name="T83" fmla="*/ 19 h 32"/>
                      <a:gd name="T84" fmla="*/ 68 w 78"/>
                      <a:gd name="T85" fmla="*/ 16 h 32"/>
                      <a:gd name="T86" fmla="*/ 73 w 78"/>
                      <a:gd name="T87" fmla="*/ 12 h 32"/>
                      <a:gd name="T88" fmla="*/ 74 w 78"/>
                      <a:gd name="T89" fmla="*/ 9 h 32"/>
                      <a:gd name="T90" fmla="*/ 75 w 78"/>
                      <a:gd name="T91" fmla="*/ 4 h 32"/>
                      <a:gd name="T92" fmla="*/ 78 w 78"/>
                      <a:gd name="T93" fmla="*/ 0 h 32"/>
                      <a:gd name="T94" fmla="*/ 18 w 78"/>
                      <a:gd name="T95" fmla="*/ 0 h 32"/>
                      <a:gd name="T96" fmla="*/ 0 w 78"/>
                      <a:gd name="T97" fmla="*/ 0 h 32"/>
                      <a:gd name="T98" fmla="*/ 1 w 78"/>
                      <a:gd name="T9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78" h="32">
                        <a:moveTo>
                          <a:pt x="1" y="9"/>
                        </a:moveTo>
                        <a:cubicBezTo>
                          <a:pt x="1" y="9"/>
                          <a:pt x="7" y="10"/>
                          <a:pt x="8" y="10"/>
                        </a:cubicBezTo>
                        <a:cubicBezTo>
                          <a:pt x="9" y="11"/>
                          <a:pt x="11" y="11"/>
                          <a:pt x="11" y="12"/>
                        </a:cubicBezTo>
                        <a:cubicBezTo>
                          <a:pt x="11" y="13"/>
                          <a:pt x="13" y="12"/>
                          <a:pt x="13" y="15"/>
                        </a:cubicBezTo>
                        <a:cubicBezTo>
                          <a:pt x="13" y="17"/>
                          <a:pt x="12" y="19"/>
                          <a:pt x="13" y="21"/>
                        </a:cubicBezTo>
                        <a:cubicBezTo>
                          <a:pt x="14" y="24"/>
                          <a:pt x="16" y="24"/>
                          <a:pt x="18" y="26"/>
                        </a:cubicBezTo>
                        <a:cubicBezTo>
                          <a:pt x="21" y="28"/>
                          <a:pt x="22" y="28"/>
                          <a:pt x="25" y="29"/>
                        </a:cubicBezTo>
                        <a:cubicBezTo>
                          <a:pt x="27" y="30"/>
                          <a:pt x="29" y="30"/>
                          <a:pt x="29" y="30"/>
                        </a:cubicBezTo>
                        <a:cubicBezTo>
                          <a:pt x="29" y="30"/>
                          <a:pt x="29" y="30"/>
                          <a:pt x="30" y="30"/>
                        </a:cubicBezTo>
                        <a:cubicBezTo>
                          <a:pt x="31" y="30"/>
                          <a:pt x="31" y="30"/>
                          <a:pt x="32" y="29"/>
                        </a:cubicBezTo>
                        <a:cubicBezTo>
                          <a:pt x="33" y="29"/>
                          <a:pt x="33" y="29"/>
                          <a:pt x="33" y="29"/>
                        </a:cubicBezTo>
                        <a:cubicBezTo>
                          <a:pt x="33" y="29"/>
                          <a:pt x="35" y="27"/>
                          <a:pt x="35" y="28"/>
                        </a:cubicBezTo>
                        <a:cubicBezTo>
                          <a:pt x="35" y="29"/>
                          <a:pt x="35" y="30"/>
                          <a:pt x="35" y="29"/>
                        </a:cubicBezTo>
                        <a:cubicBezTo>
                          <a:pt x="36" y="29"/>
                          <a:pt x="36" y="29"/>
                          <a:pt x="36" y="28"/>
                        </a:cubicBezTo>
                        <a:cubicBezTo>
                          <a:pt x="36" y="28"/>
                          <a:pt x="36" y="28"/>
                          <a:pt x="37" y="28"/>
                        </a:cubicBezTo>
                        <a:cubicBezTo>
                          <a:pt x="37" y="28"/>
                          <a:pt x="37" y="28"/>
                          <a:pt x="37" y="28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8" y="29"/>
                          <a:pt x="39" y="28"/>
                          <a:pt x="39" y="28"/>
                        </a:cubicBezTo>
                        <a:cubicBezTo>
                          <a:pt x="39" y="27"/>
                          <a:pt x="38" y="26"/>
                          <a:pt x="38" y="26"/>
                        </a:cubicBezTo>
                        <a:cubicBezTo>
                          <a:pt x="38" y="25"/>
                          <a:pt x="39" y="24"/>
                          <a:pt x="39" y="25"/>
                        </a:cubicBezTo>
                        <a:cubicBezTo>
                          <a:pt x="39" y="26"/>
                          <a:pt x="39" y="27"/>
                          <a:pt x="40" y="27"/>
                        </a:cubicBezTo>
                        <a:cubicBezTo>
                          <a:pt x="40" y="27"/>
                          <a:pt x="41" y="27"/>
                          <a:pt x="41" y="28"/>
                        </a:cubicBezTo>
                        <a:cubicBezTo>
                          <a:pt x="41" y="28"/>
                          <a:pt x="41" y="29"/>
                          <a:pt x="42" y="29"/>
                        </a:cubicBezTo>
                        <a:cubicBezTo>
                          <a:pt x="42" y="29"/>
                          <a:pt x="42" y="28"/>
                          <a:pt x="42" y="28"/>
                        </a:cubicBezTo>
                        <a:cubicBezTo>
                          <a:pt x="42" y="27"/>
                          <a:pt x="42" y="26"/>
                          <a:pt x="42" y="26"/>
                        </a:cubicBezTo>
                        <a:cubicBezTo>
                          <a:pt x="43" y="27"/>
                          <a:pt x="43" y="27"/>
                          <a:pt x="43" y="27"/>
                        </a:cubicBezTo>
                        <a:cubicBezTo>
                          <a:pt x="43" y="28"/>
                          <a:pt x="43" y="28"/>
                          <a:pt x="44" y="28"/>
                        </a:cubicBezTo>
                        <a:cubicBezTo>
                          <a:pt x="45" y="29"/>
                          <a:pt x="46" y="29"/>
                          <a:pt x="46" y="29"/>
                        </a:cubicBezTo>
                        <a:cubicBezTo>
                          <a:pt x="45" y="30"/>
                          <a:pt x="45" y="31"/>
                          <a:pt x="45" y="31"/>
                        </a:cubicBezTo>
                        <a:cubicBezTo>
                          <a:pt x="46" y="31"/>
                          <a:pt x="46" y="32"/>
                          <a:pt x="47" y="31"/>
                        </a:cubicBezTo>
                        <a:cubicBezTo>
                          <a:pt x="47" y="31"/>
                          <a:pt x="47" y="31"/>
                          <a:pt x="48" y="31"/>
                        </a:cubicBezTo>
                        <a:cubicBezTo>
                          <a:pt x="50" y="31"/>
                          <a:pt x="50" y="30"/>
                          <a:pt x="50" y="30"/>
                        </a:cubicBezTo>
                        <a:cubicBezTo>
                          <a:pt x="51" y="29"/>
                          <a:pt x="51" y="30"/>
                          <a:pt x="51" y="29"/>
                        </a:cubicBezTo>
                        <a:cubicBezTo>
                          <a:pt x="51" y="29"/>
                          <a:pt x="50" y="27"/>
                          <a:pt x="51" y="27"/>
                        </a:cubicBezTo>
                        <a:cubicBezTo>
                          <a:pt x="52" y="27"/>
                          <a:pt x="51" y="27"/>
                          <a:pt x="52" y="28"/>
                        </a:cubicBezTo>
                        <a:cubicBezTo>
                          <a:pt x="53" y="28"/>
                          <a:pt x="53" y="29"/>
                          <a:pt x="53" y="29"/>
                        </a:cubicBezTo>
                        <a:cubicBezTo>
                          <a:pt x="53" y="29"/>
                          <a:pt x="54" y="29"/>
                          <a:pt x="55" y="29"/>
                        </a:cubicBezTo>
                        <a:cubicBezTo>
                          <a:pt x="56" y="28"/>
                          <a:pt x="55" y="26"/>
                          <a:pt x="58" y="25"/>
                        </a:cubicBezTo>
                        <a:cubicBezTo>
                          <a:pt x="60" y="25"/>
                          <a:pt x="61" y="25"/>
                          <a:pt x="61" y="24"/>
                        </a:cubicBezTo>
                        <a:cubicBezTo>
                          <a:pt x="62" y="23"/>
                          <a:pt x="60" y="21"/>
                          <a:pt x="62" y="21"/>
                        </a:cubicBezTo>
                        <a:cubicBezTo>
                          <a:pt x="64" y="22"/>
                          <a:pt x="65" y="21"/>
                          <a:pt x="65" y="20"/>
                        </a:cubicBezTo>
                        <a:cubicBezTo>
                          <a:pt x="66" y="19"/>
                          <a:pt x="65" y="20"/>
                          <a:pt x="66" y="19"/>
                        </a:cubicBezTo>
                        <a:cubicBezTo>
                          <a:pt x="66" y="17"/>
                          <a:pt x="67" y="16"/>
                          <a:pt x="68" y="16"/>
                        </a:cubicBezTo>
                        <a:cubicBezTo>
                          <a:pt x="69" y="16"/>
                          <a:pt x="72" y="13"/>
                          <a:pt x="73" y="12"/>
                        </a:cubicBezTo>
                        <a:cubicBezTo>
                          <a:pt x="74" y="11"/>
                          <a:pt x="74" y="10"/>
                          <a:pt x="74" y="9"/>
                        </a:cubicBezTo>
                        <a:cubicBezTo>
                          <a:pt x="74" y="7"/>
                          <a:pt x="75" y="6"/>
                          <a:pt x="75" y="4"/>
                        </a:cubicBezTo>
                        <a:cubicBezTo>
                          <a:pt x="76" y="2"/>
                          <a:pt x="78" y="0"/>
                          <a:pt x="78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"/>
                          <a:pt x="0" y="7"/>
                          <a:pt x="1" y="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" name="îṧḻiḍè">
                    <a:extLst>
                      <a:ext uri="{FF2B5EF4-FFF2-40B4-BE49-F238E27FC236}">
                        <a16:creationId xmlns:a16="http://schemas.microsoft.com/office/drawing/2014/main" id="{C9E487D1-9B94-4F9E-82D7-CB589842C1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75367" y="6422798"/>
                    <a:ext cx="51599" cy="69251"/>
                  </a:xfrm>
                  <a:custGeom>
                    <a:avLst/>
                    <a:gdLst>
                      <a:gd name="T0" fmla="*/ 18 w 18"/>
                      <a:gd name="T1" fmla="*/ 1 h 25"/>
                      <a:gd name="T2" fmla="*/ 18 w 18"/>
                      <a:gd name="T3" fmla="*/ 3 h 25"/>
                      <a:gd name="T4" fmla="*/ 18 w 18"/>
                      <a:gd name="T5" fmla="*/ 5 h 25"/>
                      <a:gd name="T6" fmla="*/ 16 w 18"/>
                      <a:gd name="T7" fmla="*/ 9 h 25"/>
                      <a:gd name="T8" fmla="*/ 14 w 18"/>
                      <a:gd name="T9" fmla="*/ 13 h 25"/>
                      <a:gd name="T10" fmla="*/ 13 w 18"/>
                      <a:gd name="T11" fmla="*/ 15 h 25"/>
                      <a:gd name="T12" fmla="*/ 11 w 18"/>
                      <a:gd name="T13" fmla="*/ 18 h 25"/>
                      <a:gd name="T14" fmla="*/ 11 w 18"/>
                      <a:gd name="T15" fmla="*/ 21 h 25"/>
                      <a:gd name="T16" fmla="*/ 11 w 18"/>
                      <a:gd name="T17" fmla="*/ 24 h 25"/>
                      <a:gd name="T18" fmla="*/ 11 w 18"/>
                      <a:gd name="T19" fmla="*/ 25 h 25"/>
                      <a:gd name="T20" fmla="*/ 10 w 18"/>
                      <a:gd name="T21" fmla="*/ 24 h 25"/>
                      <a:gd name="T22" fmla="*/ 8 w 18"/>
                      <a:gd name="T23" fmla="*/ 24 h 25"/>
                      <a:gd name="T24" fmla="*/ 8 w 18"/>
                      <a:gd name="T25" fmla="*/ 21 h 25"/>
                      <a:gd name="T26" fmla="*/ 4 w 18"/>
                      <a:gd name="T27" fmla="*/ 17 h 25"/>
                      <a:gd name="T28" fmla="*/ 2 w 18"/>
                      <a:gd name="T29" fmla="*/ 15 h 25"/>
                      <a:gd name="T30" fmla="*/ 2 w 18"/>
                      <a:gd name="T31" fmla="*/ 13 h 25"/>
                      <a:gd name="T32" fmla="*/ 0 w 18"/>
                      <a:gd name="T33" fmla="*/ 10 h 25"/>
                      <a:gd name="T34" fmla="*/ 0 w 18"/>
                      <a:gd name="T35" fmla="*/ 8 h 25"/>
                      <a:gd name="T36" fmla="*/ 1 w 18"/>
                      <a:gd name="T37" fmla="*/ 6 h 25"/>
                      <a:gd name="T38" fmla="*/ 1 w 18"/>
                      <a:gd name="T39" fmla="*/ 5 h 25"/>
                      <a:gd name="T40" fmla="*/ 1 w 18"/>
                      <a:gd name="T41" fmla="*/ 3 h 25"/>
                      <a:gd name="T42" fmla="*/ 1 w 18"/>
                      <a:gd name="T43" fmla="*/ 1 h 25"/>
                      <a:gd name="T44" fmla="*/ 2 w 18"/>
                      <a:gd name="T45" fmla="*/ 0 h 25"/>
                      <a:gd name="T46" fmla="*/ 18 w 18"/>
                      <a:gd name="T47" fmla="*/ 0 h 25"/>
                      <a:gd name="T48" fmla="*/ 18 w 18"/>
                      <a:gd name="T49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8" h="25">
                        <a:moveTo>
                          <a:pt x="18" y="1"/>
                        </a:moveTo>
                        <a:cubicBezTo>
                          <a:pt x="18" y="1"/>
                          <a:pt x="18" y="2"/>
                          <a:pt x="18" y="3"/>
                        </a:cubicBezTo>
                        <a:cubicBezTo>
                          <a:pt x="18" y="3"/>
                          <a:pt x="18" y="4"/>
                          <a:pt x="18" y="5"/>
                        </a:cubicBezTo>
                        <a:cubicBezTo>
                          <a:pt x="18" y="5"/>
                          <a:pt x="16" y="9"/>
                          <a:pt x="16" y="9"/>
                        </a:cubicBezTo>
                        <a:cubicBezTo>
                          <a:pt x="16" y="9"/>
                          <a:pt x="15" y="13"/>
                          <a:pt x="14" y="13"/>
                        </a:cubicBezTo>
                        <a:cubicBezTo>
                          <a:pt x="14" y="14"/>
                          <a:pt x="14" y="14"/>
                          <a:pt x="13" y="15"/>
                        </a:cubicBezTo>
                        <a:cubicBezTo>
                          <a:pt x="12" y="15"/>
                          <a:pt x="12" y="17"/>
                          <a:pt x="11" y="18"/>
                        </a:cubicBezTo>
                        <a:cubicBezTo>
                          <a:pt x="10" y="19"/>
                          <a:pt x="11" y="21"/>
                          <a:pt x="11" y="21"/>
                        </a:cubicBezTo>
                        <a:cubicBezTo>
                          <a:pt x="11" y="22"/>
                          <a:pt x="11" y="24"/>
                          <a:pt x="11" y="24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0" y="25"/>
                          <a:pt x="10" y="24"/>
                        </a:cubicBezTo>
                        <a:cubicBezTo>
                          <a:pt x="9" y="24"/>
                          <a:pt x="9" y="24"/>
                          <a:pt x="8" y="24"/>
                        </a:cubicBezTo>
                        <a:cubicBezTo>
                          <a:pt x="8" y="24"/>
                          <a:pt x="8" y="23"/>
                          <a:pt x="8" y="21"/>
                        </a:cubicBezTo>
                        <a:cubicBezTo>
                          <a:pt x="7" y="19"/>
                          <a:pt x="5" y="18"/>
                          <a:pt x="4" y="17"/>
                        </a:cubicBezTo>
                        <a:cubicBezTo>
                          <a:pt x="2" y="17"/>
                          <a:pt x="2" y="16"/>
                          <a:pt x="2" y="15"/>
                        </a:cubicBezTo>
                        <a:cubicBezTo>
                          <a:pt x="2" y="15"/>
                          <a:pt x="2" y="14"/>
                          <a:pt x="2" y="13"/>
                        </a:cubicBezTo>
                        <a:cubicBezTo>
                          <a:pt x="2" y="12"/>
                          <a:pt x="1" y="11"/>
                          <a:pt x="0" y="10"/>
                        </a:cubicBezTo>
                        <a:cubicBezTo>
                          <a:pt x="0" y="10"/>
                          <a:pt x="0" y="8"/>
                          <a:pt x="0" y="8"/>
                        </a:cubicBezTo>
                        <a:cubicBezTo>
                          <a:pt x="0" y="7"/>
                          <a:pt x="0" y="6"/>
                          <a:pt x="1" y="6"/>
                        </a:cubicBezTo>
                        <a:cubicBezTo>
                          <a:pt x="1" y="6"/>
                          <a:pt x="1" y="5"/>
                          <a:pt x="1" y="5"/>
                        </a:cubicBezTo>
                        <a:cubicBezTo>
                          <a:pt x="1" y="5"/>
                          <a:pt x="1" y="3"/>
                          <a:pt x="1" y="3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8" y="1"/>
                          <a:pt x="18" y="1"/>
                          <a:pt x="18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" name="ïṥļídé">
                    <a:extLst>
                      <a:ext uri="{FF2B5EF4-FFF2-40B4-BE49-F238E27FC236}">
                        <a16:creationId xmlns:a16="http://schemas.microsoft.com/office/drawing/2014/main" id="{24BEDDE7-F996-4035-9A7F-96FFCEE41C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74798" y="6559942"/>
                    <a:ext cx="84188" cy="76040"/>
                  </a:xfrm>
                  <a:custGeom>
                    <a:avLst/>
                    <a:gdLst>
                      <a:gd name="T0" fmla="*/ 2 w 30"/>
                      <a:gd name="T1" fmla="*/ 10 h 27"/>
                      <a:gd name="T2" fmla="*/ 1 w 30"/>
                      <a:gd name="T3" fmla="*/ 13 h 27"/>
                      <a:gd name="T4" fmla="*/ 0 w 30"/>
                      <a:gd name="T5" fmla="*/ 14 h 27"/>
                      <a:gd name="T6" fmla="*/ 0 w 30"/>
                      <a:gd name="T7" fmla="*/ 17 h 27"/>
                      <a:gd name="T8" fmla="*/ 1 w 30"/>
                      <a:gd name="T9" fmla="*/ 21 h 27"/>
                      <a:gd name="T10" fmla="*/ 4 w 30"/>
                      <a:gd name="T11" fmla="*/ 24 h 27"/>
                      <a:gd name="T12" fmla="*/ 7 w 30"/>
                      <a:gd name="T13" fmla="*/ 25 h 27"/>
                      <a:gd name="T14" fmla="*/ 10 w 30"/>
                      <a:gd name="T15" fmla="*/ 26 h 27"/>
                      <a:gd name="T16" fmla="*/ 12 w 30"/>
                      <a:gd name="T17" fmla="*/ 26 h 27"/>
                      <a:gd name="T18" fmla="*/ 14 w 30"/>
                      <a:gd name="T19" fmla="*/ 26 h 27"/>
                      <a:gd name="T20" fmla="*/ 14 w 30"/>
                      <a:gd name="T21" fmla="*/ 25 h 27"/>
                      <a:gd name="T22" fmla="*/ 15 w 30"/>
                      <a:gd name="T23" fmla="*/ 24 h 27"/>
                      <a:gd name="T24" fmla="*/ 17 w 30"/>
                      <a:gd name="T25" fmla="*/ 24 h 27"/>
                      <a:gd name="T26" fmla="*/ 18 w 30"/>
                      <a:gd name="T27" fmla="*/ 24 h 27"/>
                      <a:gd name="T28" fmla="*/ 20 w 30"/>
                      <a:gd name="T29" fmla="*/ 21 h 27"/>
                      <a:gd name="T30" fmla="*/ 22 w 30"/>
                      <a:gd name="T31" fmla="*/ 20 h 27"/>
                      <a:gd name="T32" fmla="*/ 24 w 30"/>
                      <a:gd name="T33" fmla="*/ 19 h 27"/>
                      <a:gd name="T34" fmla="*/ 24 w 30"/>
                      <a:gd name="T35" fmla="*/ 18 h 27"/>
                      <a:gd name="T36" fmla="*/ 24 w 30"/>
                      <a:gd name="T37" fmla="*/ 17 h 27"/>
                      <a:gd name="T38" fmla="*/ 24 w 30"/>
                      <a:gd name="T39" fmla="*/ 15 h 27"/>
                      <a:gd name="T40" fmla="*/ 26 w 30"/>
                      <a:gd name="T41" fmla="*/ 12 h 27"/>
                      <a:gd name="T42" fmla="*/ 26 w 30"/>
                      <a:gd name="T43" fmla="*/ 10 h 27"/>
                      <a:gd name="T44" fmla="*/ 28 w 30"/>
                      <a:gd name="T45" fmla="*/ 8 h 27"/>
                      <a:gd name="T46" fmla="*/ 29 w 30"/>
                      <a:gd name="T47" fmla="*/ 7 h 27"/>
                      <a:gd name="T48" fmla="*/ 29 w 30"/>
                      <a:gd name="T49" fmla="*/ 9 h 27"/>
                      <a:gd name="T50" fmla="*/ 30 w 30"/>
                      <a:gd name="T51" fmla="*/ 7 h 27"/>
                      <a:gd name="T52" fmla="*/ 30 w 30"/>
                      <a:gd name="T53" fmla="*/ 4 h 27"/>
                      <a:gd name="T54" fmla="*/ 26 w 30"/>
                      <a:gd name="T55" fmla="*/ 1 h 27"/>
                      <a:gd name="T56" fmla="*/ 25 w 30"/>
                      <a:gd name="T57" fmla="*/ 2 h 27"/>
                      <a:gd name="T58" fmla="*/ 23 w 30"/>
                      <a:gd name="T59" fmla="*/ 1 h 27"/>
                      <a:gd name="T60" fmla="*/ 20 w 30"/>
                      <a:gd name="T61" fmla="*/ 1 h 27"/>
                      <a:gd name="T62" fmla="*/ 19 w 30"/>
                      <a:gd name="T63" fmla="*/ 2 h 27"/>
                      <a:gd name="T64" fmla="*/ 17 w 30"/>
                      <a:gd name="T65" fmla="*/ 3 h 27"/>
                      <a:gd name="T66" fmla="*/ 16 w 30"/>
                      <a:gd name="T67" fmla="*/ 3 h 27"/>
                      <a:gd name="T68" fmla="*/ 14 w 30"/>
                      <a:gd name="T69" fmla="*/ 2 h 27"/>
                      <a:gd name="T70" fmla="*/ 12 w 30"/>
                      <a:gd name="T71" fmla="*/ 4 h 27"/>
                      <a:gd name="T72" fmla="*/ 10 w 30"/>
                      <a:gd name="T73" fmla="*/ 4 h 27"/>
                      <a:gd name="T74" fmla="*/ 8 w 30"/>
                      <a:gd name="T75" fmla="*/ 4 h 27"/>
                      <a:gd name="T76" fmla="*/ 7 w 30"/>
                      <a:gd name="T77" fmla="*/ 6 h 27"/>
                      <a:gd name="T78" fmla="*/ 8 w 30"/>
                      <a:gd name="T79" fmla="*/ 6 h 27"/>
                      <a:gd name="T80" fmla="*/ 6 w 30"/>
                      <a:gd name="T81" fmla="*/ 7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30" h="27">
                        <a:moveTo>
                          <a:pt x="4" y="9"/>
                        </a:moveTo>
                        <a:cubicBezTo>
                          <a:pt x="4" y="9"/>
                          <a:pt x="3" y="10"/>
                          <a:pt x="2" y="10"/>
                        </a:cubicBezTo>
                        <a:cubicBezTo>
                          <a:pt x="1" y="11"/>
                          <a:pt x="1" y="11"/>
                          <a:pt x="1" y="12"/>
                        </a:cubicBezTo>
                        <a:cubicBezTo>
                          <a:pt x="1" y="12"/>
                          <a:pt x="1" y="12"/>
                          <a:pt x="1" y="13"/>
                        </a:cubicBezTo>
                        <a:cubicBezTo>
                          <a:pt x="0" y="13"/>
                          <a:pt x="1" y="13"/>
                          <a:pt x="1" y="13"/>
                        </a:cubicBezTo>
                        <a:cubicBezTo>
                          <a:pt x="1" y="14"/>
                          <a:pt x="1" y="14"/>
                          <a:pt x="0" y="14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1" y="16"/>
                          <a:pt x="1" y="16"/>
                          <a:pt x="0" y="17"/>
                        </a:cubicBezTo>
                        <a:cubicBezTo>
                          <a:pt x="0" y="18"/>
                          <a:pt x="0" y="18"/>
                          <a:pt x="1" y="18"/>
                        </a:cubicBezTo>
                        <a:cubicBezTo>
                          <a:pt x="1" y="19"/>
                          <a:pt x="1" y="19"/>
                          <a:pt x="1" y="21"/>
                        </a:cubicBezTo>
                        <a:cubicBezTo>
                          <a:pt x="1" y="22"/>
                          <a:pt x="1" y="22"/>
                          <a:pt x="2" y="23"/>
                        </a:cubicBezTo>
                        <a:cubicBezTo>
                          <a:pt x="2" y="23"/>
                          <a:pt x="4" y="23"/>
                          <a:pt x="4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6" y="24"/>
                          <a:pt x="6" y="24"/>
                          <a:pt x="7" y="25"/>
                        </a:cubicBezTo>
                        <a:cubicBezTo>
                          <a:pt x="7" y="25"/>
                          <a:pt x="7" y="26"/>
                          <a:pt x="8" y="26"/>
                        </a:cubicBezTo>
                        <a:cubicBezTo>
                          <a:pt x="8" y="26"/>
                          <a:pt x="10" y="25"/>
                          <a:pt x="10" y="26"/>
                        </a:cubicBezTo>
                        <a:cubicBezTo>
                          <a:pt x="11" y="26"/>
                          <a:pt x="11" y="27"/>
                          <a:pt x="11" y="26"/>
                        </a:cubicBezTo>
                        <a:cubicBezTo>
                          <a:pt x="12" y="26"/>
                          <a:pt x="12" y="26"/>
                          <a:pt x="12" y="26"/>
                        </a:cubicBezTo>
                        <a:cubicBezTo>
                          <a:pt x="12" y="27"/>
                          <a:pt x="13" y="27"/>
                          <a:pt x="13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6"/>
                          <a:pt x="14" y="26"/>
                          <a:pt x="14" y="26"/>
                        </a:cubicBezTo>
                        <a:cubicBezTo>
                          <a:pt x="14" y="26"/>
                          <a:pt x="14" y="25"/>
                          <a:pt x="14" y="25"/>
                        </a:cubicBezTo>
                        <a:cubicBezTo>
                          <a:pt x="14" y="25"/>
                          <a:pt x="14" y="25"/>
                          <a:pt x="15" y="24"/>
                        </a:cubicBezTo>
                        <a:cubicBezTo>
                          <a:pt x="15" y="24"/>
                          <a:pt x="15" y="24"/>
                          <a:pt x="15" y="24"/>
                        </a:cubicBezTo>
                        <a:cubicBezTo>
                          <a:pt x="16" y="24"/>
                          <a:pt x="16" y="24"/>
                          <a:pt x="16" y="24"/>
                        </a:cubicBezTo>
                        <a:cubicBezTo>
                          <a:pt x="17" y="23"/>
                          <a:pt x="17" y="23"/>
                          <a:pt x="17" y="24"/>
                        </a:cubicBezTo>
                        <a:cubicBezTo>
                          <a:pt x="17" y="24"/>
                          <a:pt x="17" y="24"/>
                          <a:pt x="17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9" y="23"/>
                          <a:pt x="19" y="23"/>
                          <a:pt x="19" y="23"/>
                        </a:cubicBezTo>
                        <a:cubicBezTo>
                          <a:pt x="19" y="23"/>
                          <a:pt x="19" y="21"/>
                          <a:pt x="20" y="21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cubicBezTo>
                          <a:pt x="21" y="21"/>
                          <a:pt x="22" y="20"/>
                          <a:pt x="22" y="20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3" y="20"/>
                          <a:pt x="23" y="19"/>
                          <a:pt x="24" y="19"/>
                        </a:cubicBezTo>
                        <a:cubicBezTo>
                          <a:pt x="24" y="19"/>
                          <a:pt x="24" y="19"/>
                          <a:pt x="24" y="18"/>
                        </a:cubicBezTo>
                        <a:cubicBezTo>
                          <a:pt x="24" y="18"/>
                          <a:pt x="24" y="18"/>
                          <a:pt x="24" y="18"/>
                        </a:cubicBezTo>
                        <a:cubicBezTo>
                          <a:pt x="24" y="18"/>
                          <a:pt x="24" y="18"/>
                          <a:pt x="23" y="18"/>
                        </a:cubicBezTo>
                        <a:cubicBezTo>
                          <a:pt x="23" y="18"/>
                          <a:pt x="24" y="17"/>
                          <a:pt x="24" y="17"/>
                        </a:cubicBezTo>
                        <a:cubicBezTo>
                          <a:pt x="24" y="17"/>
                          <a:pt x="24" y="16"/>
                          <a:pt x="24" y="16"/>
                        </a:cubicBezTo>
                        <a:cubicBezTo>
                          <a:pt x="24" y="16"/>
                          <a:pt x="24" y="15"/>
                          <a:pt x="24" y="15"/>
                        </a:cubicBezTo>
                        <a:cubicBezTo>
                          <a:pt x="25" y="15"/>
                          <a:pt x="25" y="15"/>
                          <a:pt x="25" y="14"/>
                        </a:cubicBezTo>
                        <a:cubicBezTo>
                          <a:pt x="25" y="14"/>
                          <a:pt x="25" y="12"/>
                          <a:pt x="26" y="12"/>
                        </a:cubicBezTo>
                        <a:cubicBezTo>
                          <a:pt x="26" y="12"/>
                          <a:pt x="26" y="11"/>
                          <a:pt x="26" y="11"/>
                        </a:cubicBezTo>
                        <a:cubicBezTo>
                          <a:pt x="26" y="11"/>
                          <a:pt x="26" y="11"/>
                          <a:pt x="26" y="10"/>
                        </a:cubicBezTo>
                        <a:cubicBezTo>
                          <a:pt x="27" y="10"/>
                          <a:pt x="28" y="9"/>
                          <a:pt x="28" y="9"/>
                        </a:cubicBezTo>
                        <a:cubicBezTo>
                          <a:pt x="28" y="9"/>
                          <a:pt x="28" y="8"/>
                          <a:pt x="28" y="8"/>
                        </a:cubicBezTo>
                        <a:cubicBezTo>
                          <a:pt x="27" y="8"/>
                          <a:pt x="27" y="8"/>
                          <a:pt x="28" y="7"/>
                        </a:cubicBezTo>
                        <a:cubicBezTo>
                          <a:pt x="28" y="7"/>
                          <a:pt x="29" y="7"/>
                          <a:pt x="29" y="7"/>
                        </a:cubicBezTo>
                        <a:cubicBezTo>
                          <a:pt x="28" y="7"/>
                          <a:pt x="28" y="8"/>
                          <a:pt x="28" y="8"/>
                        </a:cubicBezTo>
                        <a:cubicBezTo>
                          <a:pt x="28" y="8"/>
                          <a:pt x="28" y="9"/>
                          <a:pt x="29" y="9"/>
                        </a:cubicBezTo>
                        <a:cubicBezTo>
                          <a:pt x="29" y="9"/>
                          <a:pt x="29" y="9"/>
                          <a:pt x="29" y="8"/>
                        </a:cubicBezTo>
                        <a:cubicBezTo>
                          <a:pt x="29" y="8"/>
                          <a:pt x="29" y="8"/>
                          <a:pt x="30" y="7"/>
                        </a:cubicBezTo>
                        <a:cubicBezTo>
                          <a:pt x="30" y="7"/>
                          <a:pt x="30" y="7"/>
                          <a:pt x="30" y="6"/>
                        </a:cubicBezTo>
                        <a:cubicBezTo>
                          <a:pt x="30" y="6"/>
                          <a:pt x="30" y="5"/>
                          <a:pt x="30" y="4"/>
                        </a:cubicBezTo>
                        <a:cubicBezTo>
                          <a:pt x="30" y="3"/>
                          <a:pt x="29" y="2"/>
                          <a:pt x="28" y="2"/>
                        </a:cubicBezTo>
                        <a:cubicBezTo>
                          <a:pt x="28" y="2"/>
                          <a:pt x="26" y="2"/>
                          <a:pt x="26" y="1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25" y="1"/>
                          <a:pt x="25" y="1"/>
                          <a:pt x="25" y="2"/>
                        </a:cubicBezTo>
                        <a:cubicBezTo>
                          <a:pt x="25" y="3"/>
                          <a:pt x="24" y="3"/>
                          <a:pt x="24" y="2"/>
                        </a:cubicBezTo>
                        <a:cubicBezTo>
                          <a:pt x="24" y="2"/>
                          <a:pt x="24" y="2"/>
                          <a:pt x="23" y="1"/>
                        </a:cubicBezTo>
                        <a:cubicBezTo>
                          <a:pt x="23" y="1"/>
                          <a:pt x="22" y="1"/>
                          <a:pt x="22" y="1"/>
                        </a:cubicBezTo>
                        <a:cubicBezTo>
                          <a:pt x="22" y="1"/>
                          <a:pt x="21" y="1"/>
                          <a:pt x="20" y="1"/>
                        </a:cubicBezTo>
                        <a:cubicBezTo>
                          <a:pt x="20" y="1"/>
                          <a:pt x="19" y="1"/>
                          <a:pt x="19" y="1"/>
                        </a:cubicBezTo>
                        <a:cubicBezTo>
                          <a:pt x="19" y="2"/>
                          <a:pt x="19" y="2"/>
                          <a:pt x="19" y="2"/>
                        </a:cubicBezTo>
                        <a:cubicBezTo>
                          <a:pt x="19" y="2"/>
                          <a:pt x="18" y="3"/>
                          <a:pt x="18" y="3"/>
                        </a:cubicBezTo>
                        <a:cubicBezTo>
                          <a:pt x="18" y="3"/>
                          <a:pt x="17" y="3"/>
                          <a:pt x="17" y="3"/>
                        </a:cubicBezTo>
                        <a:cubicBezTo>
                          <a:pt x="17" y="3"/>
                          <a:pt x="16" y="2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4" y="2"/>
                          <a:pt x="14" y="2"/>
                          <a:pt x="14" y="2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cubicBezTo>
                          <a:pt x="12" y="3"/>
                          <a:pt x="12" y="3"/>
                          <a:pt x="12" y="4"/>
                        </a:cubicBezTo>
                        <a:cubicBezTo>
                          <a:pt x="12" y="4"/>
                          <a:pt x="12" y="4"/>
                          <a:pt x="11" y="5"/>
                        </a:cubicBezTo>
                        <a:cubicBezTo>
                          <a:pt x="11" y="5"/>
                          <a:pt x="10" y="5"/>
                          <a:pt x="10" y="4"/>
                        </a:cubicBezTo>
                        <a:cubicBezTo>
                          <a:pt x="10" y="4"/>
                          <a:pt x="10" y="4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5"/>
                          <a:pt x="7" y="5"/>
                          <a:pt x="7" y="5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8" y="6"/>
                          <a:pt x="8" y="5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7" y="7"/>
                          <a:pt x="6" y="7"/>
                          <a:pt x="6" y="7"/>
                        </a:cubicBezTo>
                        <a:cubicBezTo>
                          <a:pt x="5" y="8"/>
                          <a:pt x="5" y="8"/>
                          <a:pt x="4" y="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" name="îṩlíḍe">
                    <a:extLst>
                      <a:ext uri="{FF2B5EF4-FFF2-40B4-BE49-F238E27FC236}">
                        <a16:creationId xmlns:a16="http://schemas.microsoft.com/office/drawing/2014/main" id="{E1191CC2-B0D1-4E90-9182-1744C0078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85748" y="6884472"/>
                    <a:ext cx="92335" cy="115419"/>
                  </a:xfrm>
                  <a:custGeom>
                    <a:avLst/>
                    <a:gdLst>
                      <a:gd name="T0" fmla="*/ 30 w 33"/>
                      <a:gd name="T1" fmla="*/ 0 h 41"/>
                      <a:gd name="T2" fmla="*/ 29 w 33"/>
                      <a:gd name="T3" fmla="*/ 2 h 41"/>
                      <a:gd name="T4" fmla="*/ 28 w 33"/>
                      <a:gd name="T5" fmla="*/ 5 h 41"/>
                      <a:gd name="T6" fmla="*/ 28 w 33"/>
                      <a:gd name="T7" fmla="*/ 7 h 41"/>
                      <a:gd name="T8" fmla="*/ 29 w 33"/>
                      <a:gd name="T9" fmla="*/ 9 h 41"/>
                      <a:gd name="T10" fmla="*/ 27 w 33"/>
                      <a:gd name="T11" fmla="*/ 6 h 41"/>
                      <a:gd name="T12" fmla="*/ 27 w 33"/>
                      <a:gd name="T13" fmla="*/ 8 h 41"/>
                      <a:gd name="T14" fmla="*/ 28 w 33"/>
                      <a:gd name="T15" fmla="*/ 10 h 41"/>
                      <a:gd name="T16" fmla="*/ 26 w 33"/>
                      <a:gd name="T17" fmla="*/ 13 h 41"/>
                      <a:gd name="T18" fmla="*/ 25 w 33"/>
                      <a:gd name="T19" fmla="*/ 13 h 41"/>
                      <a:gd name="T20" fmla="*/ 24 w 33"/>
                      <a:gd name="T21" fmla="*/ 15 h 41"/>
                      <a:gd name="T22" fmla="*/ 21 w 33"/>
                      <a:gd name="T23" fmla="*/ 17 h 41"/>
                      <a:gd name="T24" fmla="*/ 20 w 33"/>
                      <a:gd name="T25" fmla="*/ 18 h 41"/>
                      <a:gd name="T26" fmla="*/ 16 w 33"/>
                      <a:gd name="T27" fmla="*/ 23 h 41"/>
                      <a:gd name="T28" fmla="*/ 14 w 33"/>
                      <a:gd name="T29" fmla="*/ 25 h 41"/>
                      <a:gd name="T30" fmla="*/ 11 w 33"/>
                      <a:gd name="T31" fmla="*/ 29 h 41"/>
                      <a:gd name="T32" fmla="*/ 7 w 33"/>
                      <a:gd name="T33" fmla="*/ 32 h 41"/>
                      <a:gd name="T34" fmla="*/ 2 w 33"/>
                      <a:gd name="T35" fmla="*/ 37 h 41"/>
                      <a:gd name="T36" fmla="*/ 0 w 33"/>
                      <a:gd name="T37" fmla="*/ 41 h 41"/>
                      <a:gd name="T38" fmla="*/ 4 w 33"/>
                      <a:gd name="T39" fmla="*/ 39 h 41"/>
                      <a:gd name="T40" fmla="*/ 6 w 33"/>
                      <a:gd name="T41" fmla="*/ 37 h 41"/>
                      <a:gd name="T42" fmla="*/ 8 w 33"/>
                      <a:gd name="T43" fmla="*/ 36 h 41"/>
                      <a:gd name="T44" fmla="*/ 12 w 33"/>
                      <a:gd name="T45" fmla="*/ 32 h 41"/>
                      <a:gd name="T46" fmla="*/ 16 w 33"/>
                      <a:gd name="T47" fmla="*/ 30 h 41"/>
                      <a:gd name="T48" fmla="*/ 20 w 33"/>
                      <a:gd name="T49" fmla="*/ 24 h 41"/>
                      <a:gd name="T50" fmla="*/ 20 w 33"/>
                      <a:gd name="T51" fmla="*/ 22 h 41"/>
                      <a:gd name="T52" fmla="*/ 22 w 33"/>
                      <a:gd name="T53" fmla="*/ 19 h 41"/>
                      <a:gd name="T54" fmla="*/ 27 w 33"/>
                      <a:gd name="T55" fmla="*/ 17 h 41"/>
                      <a:gd name="T56" fmla="*/ 31 w 33"/>
                      <a:gd name="T57" fmla="*/ 14 h 41"/>
                      <a:gd name="T58" fmla="*/ 32 w 33"/>
                      <a:gd name="T59" fmla="*/ 11 h 41"/>
                      <a:gd name="T60" fmla="*/ 32 w 33"/>
                      <a:gd name="T61" fmla="*/ 9 h 41"/>
                      <a:gd name="T62" fmla="*/ 31 w 33"/>
                      <a:gd name="T63" fmla="*/ 8 h 41"/>
                      <a:gd name="T64" fmla="*/ 31 w 33"/>
                      <a:gd name="T65" fmla="*/ 5 h 41"/>
                      <a:gd name="T66" fmla="*/ 31 w 33"/>
                      <a:gd name="T67" fmla="*/ 1 h 41"/>
                      <a:gd name="T68" fmla="*/ 30 w 33"/>
                      <a:gd name="T69" fmla="*/ 1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3" h="41">
                        <a:moveTo>
                          <a:pt x="30" y="1"/>
                        </a:moveTo>
                        <a:cubicBezTo>
                          <a:pt x="30" y="1"/>
                          <a:pt x="30" y="0"/>
                          <a:pt x="30" y="0"/>
                        </a:cubicBezTo>
                        <a:cubicBezTo>
                          <a:pt x="30" y="0"/>
                          <a:pt x="30" y="0"/>
                          <a:pt x="29" y="1"/>
                        </a:cubicBezTo>
                        <a:cubicBezTo>
                          <a:pt x="29" y="1"/>
                          <a:pt x="29" y="1"/>
                          <a:pt x="29" y="2"/>
                        </a:cubicBezTo>
                        <a:cubicBezTo>
                          <a:pt x="29" y="2"/>
                          <a:pt x="29" y="3"/>
                          <a:pt x="28" y="3"/>
                        </a:cubicBezTo>
                        <a:cubicBezTo>
                          <a:pt x="28" y="4"/>
                          <a:pt x="28" y="5"/>
                          <a:pt x="28" y="5"/>
                        </a:cubicBezTo>
                        <a:cubicBezTo>
                          <a:pt x="28" y="5"/>
                          <a:pt x="27" y="4"/>
                          <a:pt x="27" y="5"/>
                        </a:cubicBezTo>
                        <a:cubicBezTo>
                          <a:pt x="27" y="5"/>
                          <a:pt x="28" y="7"/>
                          <a:pt x="28" y="7"/>
                        </a:cubicBezTo>
                        <a:cubicBezTo>
                          <a:pt x="29" y="8"/>
                          <a:pt x="29" y="8"/>
                          <a:pt x="29" y="8"/>
                        </a:cubicBezTo>
                        <a:cubicBezTo>
                          <a:pt x="29" y="9"/>
                          <a:pt x="29" y="9"/>
                          <a:pt x="29" y="9"/>
                        </a:cubicBezTo>
                        <a:cubicBezTo>
                          <a:pt x="29" y="9"/>
                          <a:pt x="28" y="8"/>
                          <a:pt x="28" y="7"/>
                        </a:cubicBezTo>
                        <a:cubicBezTo>
                          <a:pt x="27" y="7"/>
                          <a:pt x="27" y="6"/>
                          <a:pt x="27" y="6"/>
                        </a:cubicBezTo>
                        <a:cubicBezTo>
                          <a:pt x="27" y="6"/>
                          <a:pt x="27" y="7"/>
                          <a:pt x="27" y="7"/>
                        </a:cubicBezTo>
                        <a:cubicBezTo>
                          <a:pt x="27" y="7"/>
                          <a:pt x="27" y="7"/>
                          <a:pt x="27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9"/>
                          <a:pt x="28" y="9"/>
                          <a:pt x="28" y="10"/>
                        </a:cubicBezTo>
                        <a:cubicBezTo>
                          <a:pt x="28" y="10"/>
                          <a:pt x="28" y="11"/>
                          <a:pt x="27" y="11"/>
                        </a:cubicBezTo>
                        <a:cubicBezTo>
                          <a:pt x="27" y="12"/>
                          <a:pt x="26" y="13"/>
                          <a:pt x="26" y="13"/>
                        </a:cubicBezTo>
                        <a:cubicBezTo>
                          <a:pt x="25" y="14"/>
                          <a:pt x="25" y="14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4" y="14"/>
                          <a:pt x="24" y="14"/>
                        </a:cubicBezTo>
                        <a:cubicBezTo>
                          <a:pt x="24" y="14"/>
                          <a:pt x="24" y="14"/>
                          <a:pt x="24" y="15"/>
                        </a:cubicBezTo>
                        <a:cubicBezTo>
                          <a:pt x="23" y="15"/>
                          <a:pt x="23" y="16"/>
                          <a:pt x="22" y="16"/>
                        </a:cubicBezTo>
                        <a:cubicBezTo>
                          <a:pt x="21" y="16"/>
                          <a:pt x="21" y="17"/>
                          <a:pt x="21" y="17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0" y="18"/>
                          <a:pt x="20" y="18"/>
                        </a:cubicBezTo>
                        <a:cubicBezTo>
                          <a:pt x="20" y="19"/>
                          <a:pt x="18" y="21"/>
                          <a:pt x="18" y="22"/>
                        </a:cubicBezTo>
                        <a:cubicBezTo>
                          <a:pt x="17" y="22"/>
                          <a:pt x="17" y="23"/>
                          <a:pt x="16" y="23"/>
                        </a:cubicBezTo>
                        <a:cubicBezTo>
                          <a:pt x="16" y="23"/>
                          <a:pt x="15" y="24"/>
                          <a:pt x="15" y="24"/>
                        </a:cubicBezTo>
                        <a:cubicBezTo>
                          <a:pt x="15" y="25"/>
                          <a:pt x="15" y="25"/>
                          <a:pt x="14" y="25"/>
                        </a:cubicBezTo>
                        <a:cubicBezTo>
                          <a:pt x="14" y="26"/>
                          <a:pt x="13" y="26"/>
                          <a:pt x="13" y="27"/>
                        </a:cubicBezTo>
                        <a:cubicBezTo>
                          <a:pt x="12" y="28"/>
                          <a:pt x="12" y="29"/>
                          <a:pt x="11" y="29"/>
                        </a:cubicBezTo>
                        <a:cubicBezTo>
                          <a:pt x="11" y="29"/>
                          <a:pt x="10" y="29"/>
                          <a:pt x="9" y="29"/>
                        </a:cubicBezTo>
                        <a:cubicBezTo>
                          <a:pt x="9" y="30"/>
                          <a:pt x="8" y="31"/>
                          <a:pt x="7" y="32"/>
                        </a:cubicBezTo>
                        <a:cubicBezTo>
                          <a:pt x="5" y="33"/>
                          <a:pt x="4" y="34"/>
                          <a:pt x="4" y="35"/>
                        </a:cubicBezTo>
                        <a:cubicBezTo>
                          <a:pt x="3" y="36"/>
                          <a:pt x="3" y="36"/>
                          <a:pt x="2" y="37"/>
                        </a:cubicBezTo>
                        <a:cubicBezTo>
                          <a:pt x="1" y="38"/>
                          <a:pt x="1" y="38"/>
                          <a:pt x="0" y="39"/>
                        </a:cubicBezTo>
                        <a:cubicBezTo>
                          <a:pt x="0" y="40"/>
                          <a:pt x="0" y="41"/>
                          <a:pt x="0" y="41"/>
                        </a:cubicBezTo>
                        <a:cubicBezTo>
                          <a:pt x="0" y="41"/>
                          <a:pt x="1" y="41"/>
                          <a:pt x="1" y="40"/>
                        </a:cubicBezTo>
                        <a:cubicBezTo>
                          <a:pt x="2" y="40"/>
                          <a:pt x="3" y="39"/>
                          <a:pt x="4" y="39"/>
                        </a:cubicBezTo>
                        <a:cubicBezTo>
                          <a:pt x="5" y="38"/>
                          <a:pt x="5" y="38"/>
                          <a:pt x="5" y="38"/>
                        </a:cubicBezTo>
                        <a:cubicBezTo>
                          <a:pt x="5" y="37"/>
                          <a:pt x="5" y="37"/>
                          <a:pt x="6" y="37"/>
                        </a:cubicBezTo>
                        <a:cubicBezTo>
                          <a:pt x="6" y="37"/>
                          <a:pt x="7" y="37"/>
                          <a:pt x="7" y="37"/>
                        </a:cubicBezTo>
                        <a:cubicBezTo>
                          <a:pt x="8" y="37"/>
                          <a:pt x="8" y="36"/>
                          <a:pt x="8" y="36"/>
                        </a:cubicBezTo>
                        <a:cubicBezTo>
                          <a:pt x="9" y="36"/>
                          <a:pt x="10" y="35"/>
                          <a:pt x="11" y="34"/>
                        </a:cubicBezTo>
                        <a:cubicBezTo>
                          <a:pt x="11" y="34"/>
                          <a:pt x="12" y="33"/>
                          <a:pt x="12" y="32"/>
                        </a:cubicBezTo>
                        <a:cubicBezTo>
                          <a:pt x="12" y="32"/>
                          <a:pt x="13" y="30"/>
                          <a:pt x="13" y="30"/>
                        </a:cubicBezTo>
                        <a:cubicBezTo>
                          <a:pt x="14" y="30"/>
                          <a:pt x="15" y="30"/>
                          <a:pt x="16" y="30"/>
                        </a:cubicBezTo>
                        <a:cubicBezTo>
                          <a:pt x="16" y="29"/>
                          <a:pt x="17" y="28"/>
                          <a:pt x="18" y="27"/>
                        </a:cubicBezTo>
                        <a:cubicBezTo>
                          <a:pt x="18" y="27"/>
                          <a:pt x="20" y="24"/>
                          <a:pt x="20" y="24"/>
                        </a:cubicBezTo>
                        <a:cubicBezTo>
                          <a:pt x="21" y="24"/>
                          <a:pt x="21" y="23"/>
                          <a:pt x="20" y="23"/>
                        </a:cubicBezTo>
                        <a:cubicBezTo>
                          <a:pt x="20" y="22"/>
                          <a:pt x="20" y="22"/>
                          <a:pt x="20" y="22"/>
                        </a:cubicBezTo>
                        <a:cubicBezTo>
                          <a:pt x="20" y="22"/>
                          <a:pt x="21" y="21"/>
                          <a:pt x="21" y="21"/>
                        </a:cubicBezTo>
                        <a:cubicBezTo>
                          <a:pt x="21" y="20"/>
                          <a:pt x="21" y="19"/>
                          <a:pt x="22" y="19"/>
                        </a:cubicBezTo>
                        <a:cubicBezTo>
                          <a:pt x="23" y="19"/>
                          <a:pt x="25" y="19"/>
                          <a:pt x="25" y="18"/>
                        </a:cubicBezTo>
                        <a:cubicBezTo>
                          <a:pt x="26" y="18"/>
                          <a:pt x="26" y="17"/>
                          <a:pt x="27" y="17"/>
                        </a:cubicBezTo>
                        <a:cubicBezTo>
                          <a:pt x="27" y="16"/>
                          <a:pt x="28" y="15"/>
                          <a:pt x="29" y="15"/>
                        </a:cubicBezTo>
                        <a:cubicBezTo>
                          <a:pt x="30" y="14"/>
                          <a:pt x="31" y="14"/>
                          <a:pt x="31" y="14"/>
                        </a:cubicBezTo>
                        <a:cubicBezTo>
                          <a:pt x="32" y="13"/>
                          <a:pt x="32" y="12"/>
                          <a:pt x="32" y="12"/>
                        </a:cubicBezTo>
                        <a:cubicBezTo>
                          <a:pt x="33" y="12"/>
                          <a:pt x="33" y="11"/>
                          <a:pt x="32" y="11"/>
                        </a:cubicBezTo>
                        <a:cubicBezTo>
                          <a:pt x="32" y="10"/>
                          <a:pt x="32" y="10"/>
                          <a:pt x="32" y="10"/>
                        </a:cubicBezTo>
                        <a:cubicBezTo>
                          <a:pt x="32" y="10"/>
                          <a:pt x="32" y="10"/>
                          <a:pt x="32" y="9"/>
                        </a:cubicBezTo>
                        <a:cubicBezTo>
                          <a:pt x="31" y="9"/>
                          <a:pt x="31" y="9"/>
                          <a:pt x="31" y="9"/>
                        </a:cubicBezTo>
                        <a:cubicBezTo>
                          <a:pt x="31" y="9"/>
                          <a:pt x="31" y="8"/>
                          <a:pt x="31" y="8"/>
                        </a:cubicBezTo>
                        <a:cubicBezTo>
                          <a:pt x="31" y="8"/>
                          <a:pt x="31" y="7"/>
                          <a:pt x="31" y="7"/>
                        </a:cubicBezTo>
                        <a:cubicBezTo>
                          <a:pt x="31" y="6"/>
                          <a:pt x="31" y="5"/>
                          <a:pt x="31" y="5"/>
                        </a:cubicBezTo>
                        <a:cubicBezTo>
                          <a:pt x="31" y="5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1" y="1"/>
                        </a:cubicBezTo>
                        <a:cubicBezTo>
                          <a:pt x="30" y="1"/>
                          <a:pt x="30" y="1"/>
                          <a:pt x="30" y="1"/>
                        </a:cubicBezTo>
                        <a:cubicBezTo>
                          <a:pt x="30" y="1"/>
                          <a:pt x="30" y="1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" name="î$ľide">
                    <a:extLst>
                      <a:ext uri="{FF2B5EF4-FFF2-40B4-BE49-F238E27FC236}">
                        <a16:creationId xmlns:a16="http://schemas.microsoft.com/office/drawing/2014/main" id="{41AFD3C9-B2E5-4414-9377-DA0E08D156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8109" y="6481186"/>
                    <a:ext cx="8147" cy="5431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0 w 3"/>
                      <a:gd name="T3" fmla="*/ 1 h 2"/>
                      <a:gd name="T4" fmla="*/ 1 w 3"/>
                      <a:gd name="T5" fmla="*/ 2 h 2"/>
                      <a:gd name="T6" fmla="*/ 2 w 3"/>
                      <a:gd name="T7" fmla="*/ 2 h 2"/>
                      <a:gd name="T8" fmla="*/ 2 w 3"/>
                      <a:gd name="T9" fmla="*/ 1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1 w 3"/>
                      <a:gd name="T1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1" y="1"/>
                          <a:pt x="2" y="2"/>
                        </a:cubicBezTo>
                        <a:cubicBezTo>
                          <a:pt x="2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1" name="íSľiḋê">
                    <a:extLst>
                      <a:ext uri="{FF2B5EF4-FFF2-40B4-BE49-F238E27FC236}">
                        <a16:creationId xmlns:a16="http://schemas.microsoft.com/office/drawing/2014/main" id="{07AA3F2E-E627-4700-A059-EFAE7BA72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326966" y="6486618"/>
                    <a:ext cx="5431" cy="2716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1 w 2"/>
                      <a:gd name="T3" fmla="*/ 1 h 1"/>
                      <a:gd name="T4" fmla="*/ 2 w 2"/>
                      <a:gd name="T5" fmla="*/ 1 h 1"/>
                      <a:gd name="T6" fmla="*/ 1 w 2"/>
                      <a:gd name="T7" fmla="*/ 0 h 1"/>
                      <a:gd name="T8" fmla="*/ 0 w 2"/>
                      <a:gd name="T9" fmla="*/ 0 h 1"/>
                      <a:gd name="T10" fmla="*/ 0 w 2"/>
                      <a:gd name="T1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1" y="1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2" name="iṡḻîďê">
                    <a:extLst>
                      <a:ext uri="{FF2B5EF4-FFF2-40B4-BE49-F238E27FC236}">
                        <a16:creationId xmlns:a16="http://schemas.microsoft.com/office/drawing/2014/main" id="{164D9973-8A1F-40D5-94C8-769C9EE9CA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81105" y="6428230"/>
                    <a:ext cx="410075" cy="128998"/>
                  </a:xfrm>
                  <a:custGeom>
                    <a:avLst/>
                    <a:gdLst>
                      <a:gd name="T0" fmla="*/ 11 w 145"/>
                      <a:gd name="T1" fmla="*/ 13 h 46"/>
                      <a:gd name="T2" fmla="*/ 14 w 145"/>
                      <a:gd name="T3" fmla="*/ 25 h 46"/>
                      <a:gd name="T4" fmla="*/ 27 w 145"/>
                      <a:gd name="T5" fmla="*/ 29 h 46"/>
                      <a:gd name="T6" fmla="*/ 30 w 145"/>
                      <a:gd name="T7" fmla="*/ 27 h 46"/>
                      <a:gd name="T8" fmla="*/ 32 w 145"/>
                      <a:gd name="T9" fmla="*/ 26 h 46"/>
                      <a:gd name="T10" fmla="*/ 36 w 145"/>
                      <a:gd name="T11" fmla="*/ 29 h 46"/>
                      <a:gd name="T12" fmla="*/ 37 w 145"/>
                      <a:gd name="T13" fmla="*/ 27 h 46"/>
                      <a:gd name="T14" fmla="*/ 39 w 145"/>
                      <a:gd name="T15" fmla="*/ 30 h 46"/>
                      <a:gd name="T16" fmla="*/ 45 w 145"/>
                      <a:gd name="T17" fmla="*/ 29 h 46"/>
                      <a:gd name="T18" fmla="*/ 46 w 145"/>
                      <a:gd name="T19" fmla="*/ 29 h 46"/>
                      <a:gd name="T20" fmla="*/ 49 w 145"/>
                      <a:gd name="T21" fmla="*/ 30 h 46"/>
                      <a:gd name="T22" fmla="*/ 47 w 145"/>
                      <a:gd name="T23" fmla="*/ 35 h 46"/>
                      <a:gd name="T24" fmla="*/ 48 w 145"/>
                      <a:gd name="T25" fmla="*/ 40 h 46"/>
                      <a:gd name="T26" fmla="*/ 50 w 145"/>
                      <a:gd name="T27" fmla="*/ 43 h 46"/>
                      <a:gd name="T28" fmla="*/ 52 w 145"/>
                      <a:gd name="T29" fmla="*/ 46 h 46"/>
                      <a:gd name="T30" fmla="*/ 55 w 145"/>
                      <a:gd name="T31" fmla="*/ 41 h 46"/>
                      <a:gd name="T32" fmla="*/ 53 w 145"/>
                      <a:gd name="T33" fmla="*/ 38 h 46"/>
                      <a:gd name="T34" fmla="*/ 54 w 145"/>
                      <a:gd name="T35" fmla="*/ 35 h 46"/>
                      <a:gd name="T36" fmla="*/ 57 w 145"/>
                      <a:gd name="T37" fmla="*/ 35 h 46"/>
                      <a:gd name="T38" fmla="*/ 55 w 145"/>
                      <a:gd name="T39" fmla="*/ 30 h 46"/>
                      <a:gd name="T40" fmla="*/ 57 w 145"/>
                      <a:gd name="T41" fmla="*/ 32 h 46"/>
                      <a:gd name="T42" fmla="*/ 65 w 145"/>
                      <a:gd name="T43" fmla="*/ 30 h 46"/>
                      <a:gd name="T44" fmla="*/ 67 w 145"/>
                      <a:gd name="T45" fmla="*/ 31 h 46"/>
                      <a:gd name="T46" fmla="*/ 71 w 145"/>
                      <a:gd name="T47" fmla="*/ 30 h 46"/>
                      <a:gd name="T48" fmla="*/ 72 w 145"/>
                      <a:gd name="T49" fmla="*/ 27 h 46"/>
                      <a:gd name="T50" fmla="*/ 74 w 145"/>
                      <a:gd name="T51" fmla="*/ 29 h 46"/>
                      <a:gd name="T52" fmla="*/ 77 w 145"/>
                      <a:gd name="T53" fmla="*/ 26 h 46"/>
                      <a:gd name="T54" fmla="*/ 80 w 145"/>
                      <a:gd name="T55" fmla="*/ 24 h 46"/>
                      <a:gd name="T56" fmla="*/ 83 w 145"/>
                      <a:gd name="T57" fmla="*/ 27 h 46"/>
                      <a:gd name="T58" fmla="*/ 88 w 145"/>
                      <a:gd name="T59" fmla="*/ 24 h 46"/>
                      <a:gd name="T60" fmla="*/ 88 w 145"/>
                      <a:gd name="T61" fmla="*/ 18 h 46"/>
                      <a:gd name="T62" fmla="*/ 90 w 145"/>
                      <a:gd name="T63" fmla="*/ 22 h 46"/>
                      <a:gd name="T64" fmla="*/ 91 w 145"/>
                      <a:gd name="T65" fmla="*/ 24 h 46"/>
                      <a:gd name="T66" fmla="*/ 92 w 145"/>
                      <a:gd name="T67" fmla="*/ 24 h 46"/>
                      <a:gd name="T68" fmla="*/ 91 w 145"/>
                      <a:gd name="T69" fmla="*/ 23 h 46"/>
                      <a:gd name="T70" fmla="*/ 93 w 145"/>
                      <a:gd name="T71" fmla="*/ 23 h 46"/>
                      <a:gd name="T72" fmla="*/ 94 w 145"/>
                      <a:gd name="T73" fmla="*/ 22 h 46"/>
                      <a:gd name="T74" fmla="*/ 95 w 145"/>
                      <a:gd name="T75" fmla="*/ 16 h 46"/>
                      <a:gd name="T76" fmla="*/ 94 w 145"/>
                      <a:gd name="T77" fmla="*/ 11 h 46"/>
                      <a:gd name="T78" fmla="*/ 97 w 145"/>
                      <a:gd name="T79" fmla="*/ 14 h 46"/>
                      <a:gd name="T80" fmla="*/ 100 w 145"/>
                      <a:gd name="T81" fmla="*/ 18 h 46"/>
                      <a:gd name="T82" fmla="*/ 105 w 145"/>
                      <a:gd name="T83" fmla="*/ 18 h 46"/>
                      <a:gd name="T84" fmla="*/ 104 w 145"/>
                      <a:gd name="T85" fmla="*/ 17 h 46"/>
                      <a:gd name="T86" fmla="*/ 108 w 145"/>
                      <a:gd name="T87" fmla="*/ 17 h 46"/>
                      <a:gd name="T88" fmla="*/ 109 w 145"/>
                      <a:gd name="T89" fmla="*/ 13 h 46"/>
                      <a:gd name="T90" fmla="*/ 112 w 145"/>
                      <a:gd name="T91" fmla="*/ 15 h 46"/>
                      <a:gd name="T92" fmla="*/ 113 w 145"/>
                      <a:gd name="T93" fmla="*/ 14 h 46"/>
                      <a:gd name="T94" fmla="*/ 117 w 145"/>
                      <a:gd name="T95" fmla="*/ 13 h 46"/>
                      <a:gd name="T96" fmla="*/ 119 w 145"/>
                      <a:gd name="T97" fmla="*/ 13 h 46"/>
                      <a:gd name="T98" fmla="*/ 123 w 145"/>
                      <a:gd name="T99" fmla="*/ 13 h 46"/>
                      <a:gd name="T100" fmla="*/ 132 w 145"/>
                      <a:gd name="T101" fmla="*/ 9 h 46"/>
                      <a:gd name="T102" fmla="*/ 133 w 145"/>
                      <a:gd name="T103" fmla="*/ 7 h 46"/>
                      <a:gd name="T104" fmla="*/ 134 w 145"/>
                      <a:gd name="T105" fmla="*/ 5 h 46"/>
                      <a:gd name="T106" fmla="*/ 139 w 145"/>
                      <a:gd name="T107" fmla="*/ 2 h 46"/>
                      <a:gd name="T108" fmla="*/ 142 w 145"/>
                      <a:gd name="T109" fmla="*/ 2 h 46"/>
                      <a:gd name="T110" fmla="*/ 18 w 145"/>
                      <a:gd name="T111" fmla="*/ 1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145" h="46">
                        <a:moveTo>
                          <a:pt x="1" y="10"/>
                        </a:moveTo>
                        <a:cubicBezTo>
                          <a:pt x="1" y="10"/>
                          <a:pt x="2" y="10"/>
                          <a:pt x="2" y="10"/>
                        </a:cubicBezTo>
                        <a:cubicBezTo>
                          <a:pt x="3" y="10"/>
                          <a:pt x="4" y="10"/>
                          <a:pt x="4" y="10"/>
                        </a:cubicBezTo>
                        <a:cubicBezTo>
                          <a:pt x="5" y="11"/>
                          <a:pt x="8" y="11"/>
                          <a:pt x="9" y="11"/>
                        </a:cubicBezTo>
                        <a:cubicBezTo>
                          <a:pt x="9" y="11"/>
                          <a:pt x="11" y="12"/>
                          <a:pt x="11" y="13"/>
                        </a:cubicBezTo>
                        <a:cubicBezTo>
                          <a:pt x="11" y="14"/>
                          <a:pt x="9" y="15"/>
                          <a:pt x="8" y="16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9"/>
                          <a:pt x="10" y="20"/>
                          <a:pt x="9" y="21"/>
                        </a:cubicBezTo>
                        <a:cubicBezTo>
                          <a:pt x="9" y="22"/>
                          <a:pt x="10" y="22"/>
                          <a:pt x="11" y="23"/>
                        </a:cubicBezTo>
                        <a:cubicBezTo>
                          <a:pt x="11" y="23"/>
                          <a:pt x="14" y="24"/>
                          <a:pt x="14" y="25"/>
                        </a:cubicBezTo>
                        <a:cubicBezTo>
                          <a:pt x="14" y="26"/>
                          <a:pt x="16" y="27"/>
                          <a:pt x="18" y="27"/>
                        </a:cubicBezTo>
                        <a:cubicBezTo>
                          <a:pt x="20" y="28"/>
                          <a:pt x="22" y="28"/>
                          <a:pt x="23" y="28"/>
                        </a:cubicBezTo>
                        <a:cubicBezTo>
                          <a:pt x="24" y="28"/>
                          <a:pt x="26" y="29"/>
                          <a:pt x="25" y="29"/>
                        </a:cubicBezTo>
                        <a:cubicBezTo>
                          <a:pt x="25" y="29"/>
                          <a:pt x="26" y="29"/>
                          <a:pt x="26" y="29"/>
                        </a:cubicBezTo>
                        <a:cubicBezTo>
                          <a:pt x="26" y="29"/>
                          <a:pt x="27" y="29"/>
                          <a:pt x="27" y="29"/>
                        </a:cubicBezTo>
                        <a:cubicBezTo>
                          <a:pt x="27" y="28"/>
                          <a:pt x="27" y="28"/>
                          <a:pt x="28" y="28"/>
                        </a:cubicBezTo>
                        <a:cubicBezTo>
                          <a:pt x="28" y="28"/>
                          <a:pt x="29" y="28"/>
                          <a:pt x="29" y="28"/>
                        </a:cubicBezTo>
                        <a:cubicBezTo>
                          <a:pt x="28" y="29"/>
                          <a:pt x="28" y="29"/>
                          <a:pt x="28" y="29"/>
                        </a:cubicBezTo>
                        <a:cubicBezTo>
                          <a:pt x="29" y="30"/>
                          <a:pt x="30" y="29"/>
                          <a:pt x="30" y="29"/>
                        </a:cubicBezTo>
                        <a:cubicBezTo>
                          <a:pt x="30" y="28"/>
                          <a:pt x="30" y="27"/>
                          <a:pt x="30" y="27"/>
                        </a:cubicBezTo>
                        <a:cubicBezTo>
                          <a:pt x="31" y="28"/>
                          <a:pt x="31" y="27"/>
                          <a:pt x="31" y="28"/>
                        </a:cubicBezTo>
                        <a:cubicBezTo>
                          <a:pt x="31" y="29"/>
                          <a:pt x="31" y="29"/>
                          <a:pt x="32" y="29"/>
                        </a:cubicBezTo>
                        <a:cubicBezTo>
                          <a:pt x="32" y="29"/>
                          <a:pt x="32" y="28"/>
                          <a:pt x="32" y="28"/>
                        </a:cubicBezTo>
                        <a:cubicBezTo>
                          <a:pt x="33" y="28"/>
                          <a:pt x="32" y="27"/>
                          <a:pt x="32" y="27"/>
                        </a:cubicBezTo>
                        <a:cubicBezTo>
                          <a:pt x="32" y="27"/>
                          <a:pt x="32" y="26"/>
                          <a:pt x="32" y="26"/>
                        </a:cubicBezTo>
                        <a:cubicBezTo>
                          <a:pt x="32" y="26"/>
                          <a:pt x="32" y="24"/>
                          <a:pt x="33" y="24"/>
                        </a:cubicBezTo>
                        <a:cubicBezTo>
                          <a:pt x="33" y="25"/>
                          <a:pt x="33" y="25"/>
                          <a:pt x="33" y="26"/>
                        </a:cubicBezTo>
                        <a:cubicBezTo>
                          <a:pt x="33" y="26"/>
                          <a:pt x="33" y="27"/>
                          <a:pt x="34" y="27"/>
                        </a:cubicBezTo>
                        <a:cubicBezTo>
                          <a:pt x="35" y="27"/>
                          <a:pt x="35" y="27"/>
                          <a:pt x="35" y="27"/>
                        </a:cubicBezTo>
                        <a:cubicBezTo>
                          <a:pt x="35" y="28"/>
                          <a:pt x="35" y="29"/>
                          <a:pt x="36" y="29"/>
                        </a:cubicBezTo>
                        <a:cubicBezTo>
                          <a:pt x="36" y="29"/>
                          <a:pt x="36" y="28"/>
                          <a:pt x="36" y="28"/>
                        </a:cubicBezTo>
                        <a:cubicBezTo>
                          <a:pt x="36" y="28"/>
                          <a:pt x="36" y="27"/>
                          <a:pt x="36" y="27"/>
                        </a:cubicBezTo>
                        <a:cubicBezTo>
                          <a:pt x="36" y="27"/>
                          <a:pt x="36" y="27"/>
                          <a:pt x="36" y="26"/>
                        </a:cubicBezTo>
                        <a:cubicBezTo>
                          <a:pt x="36" y="26"/>
                          <a:pt x="36" y="26"/>
                          <a:pt x="36" y="26"/>
                        </a:cubicBezTo>
                        <a:cubicBezTo>
                          <a:pt x="37" y="26"/>
                          <a:pt x="37" y="27"/>
                          <a:pt x="37" y="27"/>
                        </a:cubicBezTo>
                        <a:cubicBezTo>
                          <a:pt x="37" y="27"/>
                          <a:pt x="37" y="28"/>
                          <a:pt x="37" y="28"/>
                        </a:cubicBezTo>
                        <a:cubicBezTo>
                          <a:pt x="37" y="28"/>
                          <a:pt x="38" y="29"/>
                          <a:pt x="38" y="28"/>
                        </a:cubicBezTo>
                        <a:cubicBezTo>
                          <a:pt x="39" y="28"/>
                          <a:pt x="39" y="28"/>
                          <a:pt x="39" y="29"/>
                        </a:cubicBezTo>
                        <a:cubicBezTo>
                          <a:pt x="40" y="29"/>
                          <a:pt x="40" y="29"/>
                          <a:pt x="40" y="29"/>
                        </a:cubicBezTo>
                        <a:cubicBezTo>
                          <a:pt x="39" y="30"/>
                          <a:pt x="39" y="30"/>
                          <a:pt x="39" y="30"/>
                        </a:cubicBezTo>
                        <a:cubicBezTo>
                          <a:pt x="39" y="31"/>
                          <a:pt x="39" y="31"/>
                          <a:pt x="40" y="31"/>
                        </a:cubicBezTo>
                        <a:cubicBezTo>
                          <a:pt x="40" y="32"/>
                          <a:pt x="41" y="31"/>
                          <a:pt x="41" y="31"/>
                        </a:cubicBezTo>
                        <a:cubicBezTo>
                          <a:pt x="41" y="30"/>
                          <a:pt x="42" y="30"/>
                          <a:pt x="42" y="31"/>
                        </a:cubicBezTo>
                        <a:cubicBezTo>
                          <a:pt x="42" y="31"/>
                          <a:pt x="43" y="31"/>
                          <a:pt x="44" y="30"/>
                        </a:cubicBezTo>
                        <a:cubicBezTo>
                          <a:pt x="44" y="30"/>
                          <a:pt x="45" y="30"/>
                          <a:pt x="45" y="29"/>
                        </a:cubicBezTo>
                        <a:cubicBezTo>
                          <a:pt x="46" y="29"/>
                          <a:pt x="45" y="28"/>
                          <a:pt x="45" y="28"/>
                        </a:cubicBezTo>
                        <a:cubicBezTo>
                          <a:pt x="44" y="28"/>
                          <a:pt x="44" y="28"/>
                          <a:pt x="45" y="27"/>
                        </a:cubicBezTo>
                        <a:cubicBezTo>
                          <a:pt x="45" y="27"/>
                          <a:pt x="45" y="27"/>
                          <a:pt x="45" y="27"/>
                        </a:cubicBezTo>
                        <a:cubicBezTo>
                          <a:pt x="46" y="27"/>
                          <a:pt x="46" y="27"/>
                          <a:pt x="46" y="27"/>
                        </a:cubicBezTo>
                        <a:cubicBezTo>
                          <a:pt x="46" y="27"/>
                          <a:pt x="46" y="29"/>
                          <a:pt x="46" y="29"/>
                        </a:cubicBezTo>
                        <a:cubicBezTo>
                          <a:pt x="47" y="28"/>
                          <a:pt x="47" y="28"/>
                          <a:pt x="47" y="29"/>
                        </a:cubicBezTo>
                        <a:cubicBezTo>
                          <a:pt x="47" y="29"/>
                          <a:pt x="47" y="30"/>
                          <a:pt x="47" y="30"/>
                        </a:cubicBezTo>
                        <a:cubicBezTo>
                          <a:pt x="48" y="30"/>
                          <a:pt x="48" y="30"/>
                          <a:pt x="48" y="30"/>
                        </a:cubicBezTo>
                        <a:cubicBezTo>
                          <a:pt x="48" y="29"/>
                          <a:pt x="48" y="30"/>
                          <a:pt x="48" y="30"/>
                        </a:cubicBezTo>
                        <a:cubicBezTo>
                          <a:pt x="48" y="30"/>
                          <a:pt x="49" y="30"/>
                          <a:pt x="49" y="30"/>
                        </a:cubicBezTo>
                        <a:cubicBezTo>
                          <a:pt x="50" y="30"/>
                          <a:pt x="50" y="30"/>
                          <a:pt x="50" y="31"/>
                        </a:cubicBezTo>
                        <a:cubicBezTo>
                          <a:pt x="50" y="31"/>
                          <a:pt x="50" y="32"/>
                          <a:pt x="49" y="32"/>
                        </a:cubicBezTo>
                        <a:cubicBezTo>
                          <a:pt x="49" y="32"/>
                          <a:pt x="48" y="32"/>
                          <a:pt x="48" y="33"/>
                        </a:cubicBezTo>
                        <a:cubicBezTo>
                          <a:pt x="48" y="33"/>
                          <a:pt x="48" y="33"/>
                          <a:pt x="48" y="34"/>
                        </a:cubicBezTo>
                        <a:cubicBezTo>
                          <a:pt x="47" y="34"/>
                          <a:pt x="47" y="34"/>
                          <a:pt x="47" y="35"/>
                        </a:cubicBezTo>
                        <a:cubicBezTo>
                          <a:pt x="47" y="36"/>
                          <a:pt x="47" y="36"/>
                          <a:pt x="47" y="37"/>
                        </a:cubicBezTo>
                        <a:cubicBezTo>
                          <a:pt x="47" y="37"/>
                          <a:pt x="47" y="38"/>
                          <a:pt x="47" y="38"/>
                        </a:cubicBezTo>
                        <a:cubicBezTo>
                          <a:pt x="48" y="38"/>
                          <a:pt x="48" y="38"/>
                          <a:pt x="48" y="38"/>
                        </a:cubicBezTo>
                        <a:cubicBezTo>
                          <a:pt x="48" y="39"/>
                          <a:pt x="48" y="39"/>
                          <a:pt x="48" y="39"/>
                        </a:cubicBezTo>
                        <a:cubicBezTo>
                          <a:pt x="48" y="39"/>
                          <a:pt x="49" y="39"/>
                          <a:pt x="48" y="40"/>
                        </a:cubicBezTo>
                        <a:cubicBezTo>
                          <a:pt x="48" y="40"/>
                          <a:pt x="48" y="41"/>
                          <a:pt x="48" y="41"/>
                        </a:cubicBezTo>
                        <a:cubicBezTo>
                          <a:pt x="48" y="41"/>
                          <a:pt x="48" y="41"/>
                          <a:pt x="48" y="42"/>
                        </a:cubicBezTo>
                        <a:cubicBezTo>
                          <a:pt x="48" y="42"/>
                          <a:pt x="48" y="42"/>
                          <a:pt x="49" y="43"/>
                        </a:cubicBezTo>
                        <a:cubicBezTo>
                          <a:pt x="49" y="43"/>
                          <a:pt x="49" y="43"/>
                          <a:pt x="50" y="43"/>
                        </a:cubicBezTo>
                        <a:cubicBezTo>
                          <a:pt x="50" y="43"/>
                          <a:pt x="51" y="43"/>
                          <a:pt x="50" y="43"/>
                        </a:cubicBezTo>
                        <a:cubicBezTo>
                          <a:pt x="50" y="44"/>
                          <a:pt x="49" y="43"/>
                          <a:pt x="49" y="44"/>
                        </a:cubicBezTo>
                        <a:cubicBezTo>
                          <a:pt x="49" y="44"/>
                          <a:pt x="49" y="44"/>
                          <a:pt x="49" y="45"/>
                        </a:cubicBezTo>
                        <a:cubicBezTo>
                          <a:pt x="49" y="45"/>
                          <a:pt x="49" y="46"/>
                          <a:pt x="50" y="46"/>
                        </a:cubicBezTo>
                        <a:cubicBezTo>
                          <a:pt x="50" y="46"/>
                          <a:pt x="51" y="46"/>
                          <a:pt x="51" y="46"/>
                        </a:cubicBezTo>
                        <a:cubicBezTo>
                          <a:pt x="51" y="46"/>
                          <a:pt x="51" y="45"/>
                          <a:pt x="52" y="46"/>
                        </a:cubicBezTo>
                        <a:cubicBezTo>
                          <a:pt x="52" y="46"/>
                          <a:pt x="54" y="46"/>
                          <a:pt x="55" y="45"/>
                        </a:cubicBezTo>
                        <a:cubicBezTo>
                          <a:pt x="55" y="45"/>
                          <a:pt x="56" y="44"/>
                          <a:pt x="56" y="44"/>
                        </a:cubicBezTo>
                        <a:cubicBezTo>
                          <a:pt x="57" y="43"/>
                          <a:pt x="57" y="42"/>
                          <a:pt x="57" y="42"/>
                        </a:cubicBezTo>
                        <a:cubicBezTo>
                          <a:pt x="56" y="42"/>
                          <a:pt x="56" y="42"/>
                          <a:pt x="56" y="41"/>
                        </a:cubicBezTo>
                        <a:cubicBezTo>
                          <a:pt x="55" y="41"/>
                          <a:pt x="55" y="41"/>
                          <a:pt x="55" y="41"/>
                        </a:cubicBezTo>
                        <a:cubicBezTo>
                          <a:pt x="54" y="40"/>
                          <a:pt x="54" y="40"/>
                          <a:pt x="54" y="40"/>
                        </a:cubicBezTo>
                        <a:cubicBezTo>
                          <a:pt x="54" y="39"/>
                          <a:pt x="54" y="39"/>
                          <a:pt x="55" y="39"/>
                        </a:cubicBezTo>
                        <a:cubicBezTo>
                          <a:pt x="55" y="41"/>
                          <a:pt x="56" y="39"/>
                          <a:pt x="55" y="38"/>
                        </a:cubicBezTo>
                        <a:cubicBezTo>
                          <a:pt x="54" y="38"/>
                          <a:pt x="54" y="38"/>
                          <a:pt x="53" y="38"/>
                        </a:cubicBezTo>
                        <a:cubicBezTo>
                          <a:pt x="53" y="38"/>
                          <a:pt x="53" y="38"/>
                          <a:pt x="53" y="38"/>
                        </a:cubicBezTo>
                        <a:cubicBezTo>
                          <a:pt x="53" y="37"/>
                          <a:pt x="53" y="37"/>
                          <a:pt x="53" y="37"/>
                        </a:cubicBezTo>
                        <a:cubicBezTo>
                          <a:pt x="53" y="36"/>
                          <a:pt x="53" y="36"/>
                          <a:pt x="53" y="36"/>
                        </a:cubicBezTo>
                        <a:cubicBezTo>
                          <a:pt x="52" y="36"/>
                          <a:pt x="52" y="36"/>
                          <a:pt x="53" y="35"/>
                        </a:cubicBezTo>
                        <a:cubicBezTo>
                          <a:pt x="53" y="35"/>
                          <a:pt x="54" y="34"/>
                          <a:pt x="54" y="35"/>
                        </a:cubicBezTo>
                        <a:cubicBezTo>
                          <a:pt x="54" y="35"/>
                          <a:pt x="54" y="35"/>
                          <a:pt x="54" y="35"/>
                        </a:cubicBezTo>
                        <a:cubicBezTo>
                          <a:pt x="54" y="35"/>
                          <a:pt x="54" y="36"/>
                          <a:pt x="54" y="36"/>
                        </a:cubicBezTo>
                        <a:cubicBezTo>
                          <a:pt x="54" y="36"/>
                          <a:pt x="54" y="36"/>
                          <a:pt x="55" y="36"/>
                        </a:cubicBezTo>
                        <a:cubicBezTo>
                          <a:pt x="55" y="36"/>
                          <a:pt x="55" y="36"/>
                          <a:pt x="56" y="36"/>
                        </a:cubicBezTo>
                        <a:cubicBezTo>
                          <a:pt x="56" y="37"/>
                          <a:pt x="57" y="37"/>
                          <a:pt x="57" y="36"/>
                        </a:cubicBezTo>
                        <a:cubicBezTo>
                          <a:pt x="57" y="36"/>
                          <a:pt x="57" y="35"/>
                          <a:pt x="57" y="35"/>
                        </a:cubicBezTo>
                        <a:cubicBezTo>
                          <a:pt x="56" y="35"/>
                          <a:pt x="55" y="35"/>
                          <a:pt x="55" y="35"/>
                        </a:cubicBezTo>
                        <a:cubicBezTo>
                          <a:pt x="55" y="35"/>
                          <a:pt x="55" y="34"/>
                          <a:pt x="55" y="34"/>
                        </a:cubicBezTo>
                        <a:cubicBezTo>
                          <a:pt x="55" y="34"/>
                          <a:pt x="56" y="33"/>
                          <a:pt x="56" y="33"/>
                        </a:cubicBezTo>
                        <a:cubicBezTo>
                          <a:pt x="56" y="32"/>
                          <a:pt x="56" y="32"/>
                          <a:pt x="56" y="31"/>
                        </a:cubicBezTo>
                        <a:cubicBezTo>
                          <a:pt x="55" y="31"/>
                          <a:pt x="55" y="31"/>
                          <a:pt x="55" y="30"/>
                        </a:cubicBezTo>
                        <a:cubicBezTo>
                          <a:pt x="55" y="30"/>
                          <a:pt x="56" y="30"/>
                          <a:pt x="56" y="30"/>
                        </a:cubicBezTo>
                        <a:cubicBezTo>
                          <a:pt x="56" y="31"/>
                          <a:pt x="56" y="31"/>
                          <a:pt x="56" y="31"/>
                        </a:cubicBezTo>
                        <a:cubicBezTo>
                          <a:pt x="56" y="31"/>
                          <a:pt x="56" y="31"/>
                          <a:pt x="56" y="31"/>
                        </a:cubicBezTo>
                        <a:cubicBezTo>
                          <a:pt x="56" y="31"/>
                          <a:pt x="56" y="32"/>
                          <a:pt x="56" y="32"/>
                        </a:cubicBezTo>
                        <a:cubicBezTo>
                          <a:pt x="57" y="32"/>
                          <a:pt x="57" y="32"/>
                          <a:pt x="57" y="32"/>
                        </a:cubicBezTo>
                        <a:cubicBezTo>
                          <a:pt x="57" y="32"/>
                          <a:pt x="56" y="33"/>
                          <a:pt x="57" y="33"/>
                        </a:cubicBezTo>
                        <a:cubicBezTo>
                          <a:pt x="57" y="33"/>
                          <a:pt x="59" y="33"/>
                          <a:pt x="59" y="32"/>
                        </a:cubicBezTo>
                        <a:cubicBezTo>
                          <a:pt x="59" y="32"/>
                          <a:pt x="60" y="31"/>
                          <a:pt x="60" y="31"/>
                        </a:cubicBezTo>
                        <a:cubicBezTo>
                          <a:pt x="61" y="31"/>
                          <a:pt x="62" y="31"/>
                          <a:pt x="63" y="30"/>
                        </a:cubicBezTo>
                        <a:cubicBezTo>
                          <a:pt x="64" y="30"/>
                          <a:pt x="64" y="30"/>
                          <a:pt x="65" y="30"/>
                        </a:cubicBezTo>
                        <a:cubicBezTo>
                          <a:pt x="65" y="30"/>
                          <a:pt x="66" y="30"/>
                          <a:pt x="66" y="30"/>
                        </a:cubicBezTo>
                        <a:cubicBezTo>
                          <a:pt x="66" y="30"/>
                          <a:pt x="66" y="29"/>
                          <a:pt x="66" y="30"/>
                        </a:cubicBezTo>
                        <a:cubicBezTo>
                          <a:pt x="66" y="30"/>
                          <a:pt x="67" y="30"/>
                          <a:pt x="67" y="30"/>
                        </a:cubicBezTo>
                        <a:cubicBezTo>
                          <a:pt x="66" y="30"/>
                          <a:pt x="66" y="30"/>
                          <a:pt x="66" y="31"/>
                        </a:cubicBezTo>
                        <a:cubicBezTo>
                          <a:pt x="66" y="31"/>
                          <a:pt x="67" y="31"/>
                          <a:pt x="67" y="31"/>
                        </a:cubicBezTo>
                        <a:cubicBezTo>
                          <a:pt x="67" y="31"/>
                          <a:pt x="67" y="30"/>
                          <a:pt x="68" y="30"/>
                        </a:cubicBezTo>
                        <a:cubicBezTo>
                          <a:pt x="68" y="30"/>
                          <a:pt x="68" y="30"/>
                          <a:pt x="68" y="30"/>
                        </a:cubicBezTo>
                        <a:cubicBezTo>
                          <a:pt x="68" y="30"/>
                          <a:pt x="68" y="29"/>
                          <a:pt x="68" y="29"/>
                        </a:cubicBezTo>
                        <a:cubicBezTo>
                          <a:pt x="69" y="29"/>
                          <a:pt x="69" y="29"/>
                          <a:pt x="69" y="30"/>
                        </a:cubicBezTo>
                        <a:cubicBezTo>
                          <a:pt x="70" y="30"/>
                          <a:pt x="70" y="30"/>
                          <a:pt x="71" y="30"/>
                        </a:cubicBezTo>
                        <a:cubicBezTo>
                          <a:pt x="71" y="29"/>
                          <a:pt x="71" y="29"/>
                          <a:pt x="71" y="29"/>
                        </a:cubicBezTo>
                        <a:cubicBezTo>
                          <a:pt x="71" y="30"/>
                          <a:pt x="72" y="30"/>
                          <a:pt x="72" y="29"/>
                        </a:cubicBezTo>
                        <a:cubicBezTo>
                          <a:pt x="72" y="29"/>
                          <a:pt x="72" y="29"/>
                          <a:pt x="73" y="28"/>
                        </a:cubicBezTo>
                        <a:cubicBezTo>
                          <a:pt x="73" y="28"/>
                          <a:pt x="73" y="28"/>
                          <a:pt x="73" y="27"/>
                        </a:cubicBezTo>
                        <a:cubicBezTo>
                          <a:pt x="72" y="27"/>
                          <a:pt x="72" y="27"/>
                          <a:pt x="72" y="27"/>
                        </a:cubicBezTo>
                        <a:cubicBezTo>
                          <a:pt x="73" y="27"/>
                          <a:pt x="73" y="27"/>
                          <a:pt x="74" y="27"/>
                        </a:cubicBezTo>
                        <a:cubicBezTo>
                          <a:pt x="74" y="28"/>
                          <a:pt x="74" y="28"/>
                          <a:pt x="74" y="28"/>
                        </a:cubicBezTo>
                        <a:cubicBezTo>
                          <a:pt x="74" y="28"/>
                          <a:pt x="74" y="28"/>
                          <a:pt x="74" y="28"/>
                        </a:cubicBezTo>
                        <a:cubicBezTo>
                          <a:pt x="74" y="29"/>
                          <a:pt x="73" y="29"/>
                          <a:pt x="74" y="29"/>
                        </a:cubicBezTo>
                        <a:cubicBezTo>
                          <a:pt x="74" y="30"/>
                          <a:pt x="74" y="29"/>
                          <a:pt x="74" y="29"/>
                        </a:cubicBezTo>
                        <a:cubicBezTo>
                          <a:pt x="75" y="29"/>
                          <a:pt x="75" y="29"/>
                          <a:pt x="75" y="29"/>
                        </a:cubicBezTo>
                        <a:cubicBezTo>
                          <a:pt x="76" y="29"/>
                          <a:pt x="76" y="28"/>
                          <a:pt x="76" y="28"/>
                        </a:cubicBezTo>
                        <a:cubicBezTo>
                          <a:pt x="75" y="28"/>
                          <a:pt x="75" y="28"/>
                          <a:pt x="75" y="27"/>
                        </a:cubicBezTo>
                        <a:cubicBezTo>
                          <a:pt x="76" y="27"/>
                          <a:pt x="76" y="27"/>
                          <a:pt x="76" y="27"/>
                        </a:cubicBezTo>
                        <a:cubicBezTo>
                          <a:pt x="75" y="26"/>
                          <a:pt x="76" y="26"/>
                          <a:pt x="77" y="26"/>
                        </a:cubicBezTo>
                        <a:cubicBezTo>
                          <a:pt x="77" y="26"/>
                          <a:pt x="77" y="26"/>
                          <a:pt x="78" y="26"/>
                        </a:cubicBezTo>
                        <a:cubicBezTo>
                          <a:pt x="78" y="26"/>
                          <a:pt x="78" y="26"/>
                          <a:pt x="78" y="27"/>
                        </a:cubicBezTo>
                        <a:cubicBezTo>
                          <a:pt x="78" y="27"/>
                          <a:pt x="79" y="27"/>
                          <a:pt x="79" y="27"/>
                        </a:cubicBezTo>
                        <a:cubicBezTo>
                          <a:pt x="80" y="27"/>
                          <a:pt x="80" y="27"/>
                          <a:pt x="81" y="26"/>
                        </a:cubicBezTo>
                        <a:cubicBezTo>
                          <a:pt x="81" y="26"/>
                          <a:pt x="80" y="25"/>
                          <a:pt x="80" y="24"/>
                        </a:cubicBezTo>
                        <a:cubicBezTo>
                          <a:pt x="80" y="23"/>
                          <a:pt x="80" y="23"/>
                          <a:pt x="81" y="23"/>
                        </a:cubicBezTo>
                        <a:cubicBezTo>
                          <a:pt x="81" y="24"/>
                          <a:pt x="81" y="24"/>
                          <a:pt x="81" y="24"/>
                        </a:cubicBezTo>
                        <a:cubicBezTo>
                          <a:pt x="82" y="24"/>
                          <a:pt x="81" y="24"/>
                          <a:pt x="81" y="25"/>
                        </a:cubicBezTo>
                        <a:cubicBezTo>
                          <a:pt x="81" y="25"/>
                          <a:pt x="81" y="26"/>
                          <a:pt x="81" y="26"/>
                        </a:cubicBezTo>
                        <a:cubicBezTo>
                          <a:pt x="82" y="27"/>
                          <a:pt x="82" y="27"/>
                          <a:pt x="83" y="27"/>
                        </a:cubicBezTo>
                        <a:cubicBezTo>
                          <a:pt x="83" y="27"/>
                          <a:pt x="84" y="26"/>
                          <a:pt x="84" y="26"/>
                        </a:cubicBezTo>
                        <a:cubicBezTo>
                          <a:pt x="84" y="25"/>
                          <a:pt x="85" y="24"/>
                          <a:pt x="85" y="24"/>
                        </a:cubicBezTo>
                        <a:cubicBezTo>
                          <a:pt x="86" y="24"/>
                          <a:pt x="86" y="24"/>
                          <a:pt x="87" y="25"/>
                        </a:cubicBezTo>
                        <a:cubicBezTo>
                          <a:pt x="87" y="25"/>
                          <a:pt x="87" y="25"/>
                          <a:pt x="88" y="25"/>
                        </a:cubicBezTo>
                        <a:cubicBezTo>
                          <a:pt x="88" y="25"/>
                          <a:pt x="88" y="24"/>
                          <a:pt x="88" y="24"/>
                        </a:cubicBezTo>
                        <a:cubicBezTo>
                          <a:pt x="89" y="24"/>
                          <a:pt x="89" y="23"/>
                          <a:pt x="88" y="23"/>
                        </a:cubicBezTo>
                        <a:cubicBezTo>
                          <a:pt x="88" y="23"/>
                          <a:pt x="88" y="22"/>
                          <a:pt x="88" y="22"/>
                        </a:cubicBezTo>
                        <a:cubicBezTo>
                          <a:pt x="89" y="22"/>
                          <a:pt x="89" y="21"/>
                          <a:pt x="89" y="21"/>
                        </a:cubicBezTo>
                        <a:cubicBezTo>
                          <a:pt x="89" y="21"/>
                          <a:pt x="89" y="20"/>
                          <a:pt x="89" y="20"/>
                        </a:cubicBezTo>
                        <a:cubicBezTo>
                          <a:pt x="88" y="20"/>
                          <a:pt x="88" y="19"/>
                          <a:pt x="88" y="18"/>
                        </a:cubicBezTo>
                        <a:cubicBezTo>
                          <a:pt x="88" y="18"/>
                          <a:pt x="88" y="17"/>
                          <a:pt x="89" y="18"/>
                        </a:cubicBezTo>
                        <a:cubicBezTo>
                          <a:pt x="89" y="18"/>
                          <a:pt x="89" y="18"/>
                          <a:pt x="89" y="19"/>
                        </a:cubicBezTo>
                        <a:cubicBezTo>
                          <a:pt x="89" y="19"/>
                          <a:pt x="89" y="20"/>
                          <a:pt x="89" y="21"/>
                        </a:cubicBezTo>
                        <a:cubicBezTo>
                          <a:pt x="89" y="21"/>
                          <a:pt x="89" y="21"/>
                          <a:pt x="89" y="21"/>
                        </a:cubicBezTo>
                        <a:cubicBezTo>
                          <a:pt x="89" y="22"/>
                          <a:pt x="90" y="22"/>
                          <a:pt x="90" y="22"/>
                        </a:cubicBezTo>
                        <a:cubicBezTo>
                          <a:pt x="90" y="22"/>
                          <a:pt x="90" y="23"/>
                          <a:pt x="90" y="23"/>
                        </a:cubicBezTo>
                        <a:cubicBezTo>
                          <a:pt x="90" y="23"/>
                          <a:pt x="90" y="23"/>
                          <a:pt x="90" y="23"/>
                        </a:cubicBezTo>
                        <a:cubicBezTo>
                          <a:pt x="90" y="23"/>
                          <a:pt x="90" y="23"/>
                          <a:pt x="90" y="23"/>
                        </a:cubicBezTo>
                        <a:cubicBezTo>
                          <a:pt x="90" y="23"/>
                          <a:pt x="90" y="24"/>
                          <a:pt x="90" y="24"/>
                        </a:cubicBezTo>
                        <a:cubicBezTo>
                          <a:pt x="90" y="24"/>
                          <a:pt x="91" y="24"/>
                          <a:pt x="91" y="24"/>
                        </a:cubicBezTo>
                        <a:cubicBezTo>
                          <a:pt x="91" y="24"/>
                          <a:pt x="91" y="24"/>
                          <a:pt x="91" y="24"/>
                        </a:cubicBezTo>
                        <a:cubicBezTo>
                          <a:pt x="91" y="24"/>
                          <a:pt x="91" y="25"/>
                          <a:pt x="91" y="25"/>
                        </a:cubicBezTo>
                        <a:cubicBezTo>
                          <a:pt x="91" y="25"/>
                          <a:pt x="91" y="25"/>
                          <a:pt x="91" y="25"/>
                        </a:cubicBezTo>
                        <a:cubicBezTo>
                          <a:pt x="92" y="25"/>
                          <a:pt x="92" y="25"/>
                          <a:pt x="92" y="25"/>
                        </a:cubicBezTo>
                        <a:cubicBezTo>
                          <a:pt x="92" y="25"/>
                          <a:pt x="92" y="24"/>
                          <a:pt x="92" y="24"/>
                        </a:cubicBezTo>
                        <a:cubicBezTo>
                          <a:pt x="92" y="24"/>
                          <a:pt x="91" y="24"/>
                          <a:pt x="91" y="24"/>
                        </a:cubicBezTo>
                        <a:cubicBezTo>
                          <a:pt x="91" y="24"/>
                          <a:pt x="91" y="24"/>
                          <a:pt x="91" y="24"/>
                        </a:cubicBezTo>
                        <a:cubicBezTo>
                          <a:pt x="91" y="24"/>
                          <a:pt x="91" y="24"/>
                          <a:pt x="91" y="23"/>
                        </a:cubicBezTo>
                        <a:cubicBezTo>
                          <a:pt x="91" y="23"/>
                          <a:pt x="91" y="23"/>
                          <a:pt x="91" y="23"/>
                        </a:cubicBezTo>
                        <a:cubicBezTo>
                          <a:pt x="91" y="23"/>
                          <a:pt x="91" y="23"/>
                          <a:pt x="91" y="23"/>
                        </a:cubicBezTo>
                        <a:cubicBezTo>
                          <a:pt x="91" y="23"/>
                          <a:pt x="92" y="23"/>
                          <a:pt x="92" y="23"/>
                        </a:cubicBezTo>
                        <a:cubicBezTo>
                          <a:pt x="92" y="22"/>
                          <a:pt x="92" y="23"/>
                          <a:pt x="92" y="23"/>
                        </a:cubicBezTo>
                        <a:cubicBezTo>
                          <a:pt x="92" y="23"/>
                          <a:pt x="92" y="23"/>
                          <a:pt x="92" y="23"/>
                        </a:cubicBezTo>
                        <a:cubicBezTo>
                          <a:pt x="92" y="23"/>
                          <a:pt x="92" y="23"/>
                          <a:pt x="92" y="23"/>
                        </a:cubicBezTo>
                        <a:cubicBezTo>
                          <a:pt x="92" y="23"/>
                          <a:pt x="93" y="24"/>
                          <a:pt x="93" y="23"/>
                        </a:cubicBezTo>
                        <a:cubicBezTo>
                          <a:pt x="93" y="23"/>
                          <a:pt x="93" y="23"/>
                          <a:pt x="93" y="23"/>
                        </a:cubicBezTo>
                        <a:cubicBezTo>
                          <a:pt x="93" y="23"/>
                          <a:pt x="93" y="23"/>
                          <a:pt x="93" y="22"/>
                        </a:cubicBezTo>
                        <a:cubicBezTo>
                          <a:pt x="93" y="22"/>
                          <a:pt x="93" y="22"/>
                          <a:pt x="93" y="22"/>
                        </a:cubicBezTo>
                        <a:cubicBezTo>
                          <a:pt x="93" y="21"/>
                          <a:pt x="93" y="21"/>
                          <a:pt x="93" y="21"/>
                        </a:cubicBezTo>
                        <a:cubicBezTo>
                          <a:pt x="93" y="21"/>
                          <a:pt x="94" y="22"/>
                          <a:pt x="94" y="22"/>
                        </a:cubicBezTo>
                        <a:cubicBezTo>
                          <a:pt x="95" y="21"/>
                          <a:pt x="95" y="21"/>
                          <a:pt x="95" y="20"/>
                        </a:cubicBezTo>
                        <a:cubicBezTo>
                          <a:pt x="95" y="20"/>
                          <a:pt x="95" y="20"/>
                          <a:pt x="95" y="19"/>
                        </a:cubicBezTo>
                        <a:cubicBezTo>
                          <a:pt x="95" y="19"/>
                          <a:pt x="95" y="19"/>
                          <a:pt x="95" y="18"/>
                        </a:cubicBezTo>
                        <a:cubicBezTo>
                          <a:pt x="95" y="18"/>
                          <a:pt x="95" y="18"/>
                          <a:pt x="95" y="17"/>
                        </a:cubicBezTo>
                        <a:cubicBezTo>
                          <a:pt x="95" y="17"/>
                          <a:pt x="95" y="16"/>
                          <a:pt x="95" y="16"/>
                        </a:cubicBezTo>
                        <a:cubicBezTo>
                          <a:pt x="94" y="15"/>
                          <a:pt x="94" y="15"/>
                          <a:pt x="95" y="15"/>
                        </a:cubicBezTo>
                        <a:cubicBezTo>
                          <a:pt x="95" y="15"/>
                          <a:pt x="95" y="15"/>
                          <a:pt x="95" y="14"/>
                        </a:cubicBezTo>
                        <a:cubicBezTo>
                          <a:pt x="95" y="14"/>
                          <a:pt x="95" y="14"/>
                          <a:pt x="95" y="14"/>
                        </a:cubicBezTo>
                        <a:cubicBezTo>
                          <a:pt x="95" y="14"/>
                          <a:pt x="95" y="13"/>
                          <a:pt x="95" y="13"/>
                        </a:cubicBezTo>
                        <a:cubicBezTo>
                          <a:pt x="94" y="12"/>
                          <a:pt x="94" y="12"/>
                          <a:pt x="94" y="11"/>
                        </a:cubicBezTo>
                        <a:cubicBezTo>
                          <a:pt x="94" y="10"/>
                          <a:pt x="94" y="10"/>
                          <a:pt x="95" y="10"/>
                        </a:cubicBezTo>
                        <a:cubicBezTo>
                          <a:pt x="95" y="11"/>
                          <a:pt x="96" y="11"/>
                          <a:pt x="96" y="11"/>
                        </a:cubicBezTo>
                        <a:cubicBezTo>
                          <a:pt x="95" y="12"/>
                          <a:pt x="95" y="12"/>
                          <a:pt x="95" y="12"/>
                        </a:cubicBezTo>
                        <a:cubicBezTo>
                          <a:pt x="96" y="13"/>
                          <a:pt x="96" y="13"/>
                          <a:pt x="96" y="13"/>
                        </a:cubicBezTo>
                        <a:cubicBezTo>
                          <a:pt x="96" y="14"/>
                          <a:pt x="96" y="14"/>
                          <a:pt x="97" y="14"/>
                        </a:cubicBezTo>
                        <a:cubicBezTo>
                          <a:pt x="97" y="14"/>
                          <a:pt x="98" y="14"/>
                          <a:pt x="98" y="14"/>
                        </a:cubicBezTo>
                        <a:cubicBezTo>
                          <a:pt x="98" y="14"/>
                          <a:pt x="98" y="15"/>
                          <a:pt x="98" y="16"/>
                        </a:cubicBezTo>
                        <a:cubicBezTo>
                          <a:pt x="98" y="16"/>
                          <a:pt x="99" y="17"/>
                          <a:pt x="99" y="17"/>
                        </a:cubicBezTo>
                        <a:cubicBezTo>
                          <a:pt x="100" y="17"/>
                          <a:pt x="100" y="16"/>
                          <a:pt x="100" y="17"/>
                        </a:cubicBezTo>
                        <a:cubicBezTo>
                          <a:pt x="101" y="17"/>
                          <a:pt x="100" y="17"/>
                          <a:pt x="100" y="18"/>
                        </a:cubicBezTo>
                        <a:cubicBezTo>
                          <a:pt x="100" y="18"/>
                          <a:pt x="99" y="18"/>
                          <a:pt x="99" y="18"/>
                        </a:cubicBezTo>
                        <a:cubicBezTo>
                          <a:pt x="99" y="19"/>
                          <a:pt x="100" y="19"/>
                          <a:pt x="100" y="19"/>
                        </a:cubicBezTo>
                        <a:cubicBezTo>
                          <a:pt x="101" y="19"/>
                          <a:pt x="102" y="19"/>
                          <a:pt x="102" y="19"/>
                        </a:cubicBezTo>
                        <a:cubicBezTo>
                          <a:pt x="103" y="19"/>
                          <a:pt x="104" y="19"/>
                          <a:pt x="104" y="19"/>
                        </a:cubicBezTo>
                        <a:cubicBezTo>
                          <a:pt x="105" y="19"/>
                          <a:pt x="105" y="19"/>
                          <a:pt x="105" y="18"/>
                        </a:cubicBezTo>
                        <a:cubicBezTo>
                          <a:pt x="105" y="18"/>
                          <a:pt x="104" y="18"/>
                          <a:pt x="104" y="18"/>
                        </a:cubicBezTo>
                        <a:cubicBezTo>
                          <a:pt x="103" y="18"/>
                          <a:pt x="103" y="18"/>
                          <a:pt x="103" y="18"/>
                        </a:cubicBezTo>
                        <a:cubicBezTo>
                          <a:pt x="103" y="18"/>
                          <a:pt x="103" y="17"/>
                          <a:pt x="103" y="17"/>
                        </a:cubicBezTo>
                        <a:cubicBezTo>
                          <a:pt x="104" y="17"/>
                          <a:pt x="105" y="17"/>
                          <a:pt x="104" y="17"/>
                        </a:cubicBezTo>
                        <a:cubicBezTo>
                          <a:pt x="104" y="17"/>
                          <a:pt x="104" y="17"/>
                          <a:pt x="104" y="17"/>
                        </a:cubicBezTo>
                        <a:cubicBezTo>
                          <a:pt x="104" y="16"/>
                          <a:pt x="104" y="16"/>
                          <a:pt x="104" y="16"/>
                        </a:cubicBezTo>
                        <a:cubicBezTo>
                          <a:pt x="103" y="16"/>
                          <a:pt x="103" y="16"/>
                          <a:pt x="104" y="16"/>
                        </a:cubicBezTo>
                        <a:cubicBezTo>
                          <a:pt x="104" y="16"/>
                          <a:pt x="105" y="15"/>
                          <a:pt x="105" y="16"/>
                        </a:cubicBezTo>
                        <a:cubicBezTo>
                          <a:pt x="105" y="17"/>
                          <a:pt x="105" y="18"/>
                          <a:pt x="106" y="18"/>
                        </a:cubicBezTo>
                        <a:cubicBezTo>
                          <a:pt x="107" y="18"/>
                          <a:pt x="108" y="17"/>
                          <a:pt x="108" y="17"/>
                        </a:cubicBezTo>
                        <a:cubicBezTo>
                          <a:pt x="108" y="17"/>
                          <a:pt x="108" y="16"/>
                          <a:pt x="108" y="16"/>
                        </a:cubicBezTo>
                        <a:cubicBezTo>
                          <a:pt x="107" y="16"/>
                          <a:pt x="107" y="16"/>
                          <a:pt x="107" y="15"/>
                        </a:cubicBezTo>
                        <a:cubicBezTo>
                          <a:pt x="108" y="15"/>
                          <a:pt x="108" y="15"/>
                          <a:pt x="107" y="15"/>
                        </a:cubicBezTo>
                        <a:cubicBezTo>
                          <a:pt x="107" y="14"/>
                          <a:pt x="107" y="14"/>
                          <a:pt x="108" y="14"/>
                        </a:cubicBezTo>
                        <a:cubicBezTo>
                          <a:pt x="108" y="14"/>
                          <a:pt x="109" y="14"/>
                          <a:pt x="109" y="13"/>
                        </a:cubicBezTo>
                        <a:cubicBezTo>
                          <a:pt x="110" y="13"/>
                          <a:pt x="110" y="12"/>
                          <a:pt x="110" y="13"/>
                        </a:cubicBezTo>
                        <a:cubicBezTo>
                          <a:pt x="110" y="13"/>
                          <a:pt x="109" y="14"/>
                          <a:pt x="109" y="14"/>
                        </a:cubicBezTo>
                        <a:cubicBezTo>
                          <a:pt x="109" y="14"/>
                          <a:pt x="109" y="15"/>
                          <a:pt x="110" y="15"/>
                        </a:cubicBezTo>
                        <a:cubicBezTo>
                          <a:pt x="110" y="16"/>
                          <a:pt x="111" y="16"/>
                          <a:pt x="111" y="16"/>
                        </a:cubicBezTo>
                        <a:cubicBezTo>
                          <a:pt x="111" y="16"/>
                          <a:pt x="111" y="16"/>
                          <a:pt x="112" y="15"/>
                        </a:cubicBezTo>
                        <a:cubicBezTo>
                          <a:pt x="112" y="15"/>
                          <a:pt x="112" y="14"/>
                          <a:pt x="112" y="14"/>
                        </a:cubicBezTo>
                        <a:cubicBezTo>
                          <a:pt x="111" y="14"/>
                          <a:pt x="111" y="14"/>
                          <a:pt x="111" y="14"/>
                        </a:cubicBezTo>
                        <a:cubicBezTo>
                          <a:pt x="111" y="14"/>
                          <a:pt x="111" y="13"/>
                          <a:pt x="111" y="13"/>
                        </a:cubicBezTo>
                        <a:cubicBezTo>
                          <a:pt x="111" y="13"/>
                          <a:pt x="111" y="13"/>
                          <a:pt x="112" y="14"/>
                        </a:cubicBezTo>
                        <a:cubicBezTo>
                          <a:pt x="112" y="14"/>
                          <a:pt x="112" y="14"/>
                          <a:pt x="113" y="14"/>
                        </a:cubicBezTo>
                        <a:cubicBezTo>
                          <a:pt x="113" y="13"/>
                          <a:pt x="113" y="13"/>
                          <a:pt x="114" y="13"/>
                        </a:cubicBezTo>
                        <a:cubicBezTo>
                          <a:pt x="115" y="13"/>
                          <a:pt x="115" y="12"/>
                          <a:pt x="115" y="12"/>
                        </a:cubicBezTo>
                        <a:cubicBezTo>
                          <a:pt x="115" y="12"/>
                          <a:pt x="115" y="12"/>
                          <a:pt x="116" y="13"/>
                        </a:cubicBezTo>
                        <a:cubicBezTo>
                          <a:pt x="116" y="13"/>
                          <a:pt x="116" y="13"/>
                          <a:pt x="116" y="13"/>
                        </a:cubicBezTo>
                        <a:cubicBezTo>
                          <a:pt x="117" y="13"/>
                          <a:pt x="118" y="13"/>
                          <a:pt x="117" y="13"/>
                        </a:cubicBezTo>
                        <a:cubicBezTo>
                          <a:pt x="117" y="14"/>
                          <a:pt x="117" y="14"/>
                          <a:pt x="117" y="14"/>
                        </a:cubicBezTo>
                        <a:cubicBezTo>
                          <a:pt x="118" y="14"/>
                          <a:pt x="118" y="14"/>
                          <a:pt x="119" y="14"/>
                        </a:cubicBezTo>
                        <a:cubicBezTo>
                          <a:pt x="119" y="14"/>
                          <a:pt x="119" y="14"/>
                          <a:pt x="120" y="14"/>
                        </a:cubicBezTo>
                        <a:cubicBezTo>
                          <a:pt x="120" y="13"/>
                          <a:pt x="120" y="13"/>
                          <a:pt x="119" y="13"/>
                        </a:cubicBezTo>
                        <a:cubicBezTo>
                          <a:pt x="119" y="13"/>
                          <a:pt x="119" y="13"/>
                          <a:pt x="119" y="13"/>
                        </a:cubicBezTo>
                        <a:cubicBezTo>
                          <a:pt x="119" y="13"/>
                          <a:pt x="120" y="12"/>
                          <a:pt x="120" y="12"/>
                        </a:cubicBezTo>
                        <a:cubicBezTo>
                          <a:pt x="121" y="11"/>
                          <a:pt x="121" y="11"/>
                          <a:pt x="121" y="12"/>
                        </a:cubicBezTo>
                        <a:cubicBezTo>
                          <a:pt x="121" y="12"/>
                          <a:pt x="121" y="12"/>
                          <a:pt x="122" y="12"/>
                        </a:cubicBezTo>
                        <a:cubicBezTo>
                          <a:pt x="122" y="12"/>
                          <a:pt x="122" y="12"/>
                          <a:pt x="122" y="13"/>
                        </a:cubicBezTo>
                        <a:cubicBezTo>
                          <a:pt x="122" y="13"/>
                          <a:pt x="123" y="13"/>
                          <a:pt x="123" y="13"/>
                        </a:cubicBezTo>
                        <a:cubicBezTo>
                          <a:pt x="124" y="13"/>
                          <a:pt x="125" y="12"/>
                          <a:pt x="126" y="12"/>
                        </a:cubicBezTo>
                        <a:cubicBezTo>
                          <a:pt x="126" y="12"/>
                          <a:pt x="127" y="12"/>
                          <a:pt x="127" y="12"/>
                        </a:cubicBezTo>
                        <a:cubicBezTo>
                          <a:pt x="127" y="11"/>
                          <a:pt x="128" y="11"/>
                          <a:pt x="129" y="11"/>
                        </a:cubicBezTo>
                        <a:cubicBezTo>
                          <a:pt x="130" y="11"/>
                          <a:pt x="130" y="10"/>
                          <a:pt x="131" y="10"/>
                        </a:cubicBezTo>
                        <a:cubicBezTo>
                          <a:pt x="131" y="10"/>
                          <a:pt x="132" y="9"/>
                          <a:pt x="132" y="9"/>
                        </a:cubicBezTo>
                        <a:cubicBezTo>
                          <a:pt x="132" y="8"/>
                          <a:pt x="132" y="9"/>
                          <a:pt x="132" y="8"/>
                        </a:cubicBezTo>
                        <a:cubicBezTo>
                          <a:pt x="132" y="8"/>
                          <a:pt x="132" y="7"/>
                          <a:pt x="132" y="7"/>
                        </a:cubicBezTo>
                        <a:cubicBezTo>
                          <a:pt x="131" y="7"/>
                          <a:pt x="132" y="7"/>
                          <a:pt x="132" y="7"/>
                        </a:cubicBezTo>
                        <a:cubicBezTo>
                          <a:pt x="132" y="7"/>
                          <a:pt x="132" y="7"/>
                          <a:pt x="132" y="7"/>
                        </a:cubicBezTo>
                        <a:cubicBezTo>
                          <a:pt x="132" y="7"/>
                          <a:pt x="133" y="7"/>
                          <a:pt x="133" y="7"/>
                        </a:cubicBezTo>
                        <a:cubicBezTo>
                          <a:pt x="133" y="7"/>
                          <a:pt x="133" y="8"/>
                          <a:pt x="133" y="7"/>
                        </a:cubicBezTo>
                        <a:cubicBezTo>
                          <a:pt x="133" y="7"/>
                          <a:pt x="133" y="7"/>
                          <a:pt x="134" y="7"/>
                        </a:cubicBezTo>
                        <a:cubicBezTo>
                          <a:pt x="134" y="7"/>
                          <a:pt x="135" y="7"/>
                          <a:pt x="135" y="7"/>
                        </a:cubicBezTo>
                        <a:cubicBezTo>
                          <a:pt x="135" y="7"/>
                          <a:pt x="134" y="6"/>
                          <a:pt x="134" y="6"/>
                        </a:cubicBezTo>
                        <a:cubicBezTo>
                          <a:pt x="134" y="6"/>
                          <a:pt x="134" y="6"/>
                          <a:pt x="134" y="5"/>
                        </a:cubicBezTo>
                        <a:cubicBezTo>
                          <a:pt x="135" y="5"/>
                          <a:pt x="135" y="4"/>
                          <a:pt x="135" y="4"/>
                        </a:cubicBezTo>
                        <a:cubicBezTo>
                          <a:pt x="136" y="3"/>
                          <a:pt x="136" y="3"/>
                          <a:pt x="136" y="2"/>
                        </a:cubicBezTo>
                        <a:cubicBezTo>
                          <a:pt x="136" y="2"/>
                          <a:pt x="136" y="2"/>
                          <a:pt x="136" y="2"/>
                        </a:cubicBezTo>
                        <a:cubicBezTo>
                          <a:pt x="137" y="2"/>
                          <a:pt x="137" y="2"/>
                          <a:pt x="138" y="2"/>
                        </a:cubicBezTo>
                        <a:cubicBezTo>
                          <a:pt x="138" y="2"/>
                          <a:pt x="139" y="2"/>
                          <a:pt x="139" y="2"/>
                        </a:cubicBezTo>
                        <a:cubicBezTo>
                          <a:pt x="140" y="2"/>
                          <a:pt x="140" y="2"/>
                          <a:pt x="140" y="1"/>
                        </a:cubicBezTo>
                        <a:cubicBezTo>
                          <a:pt x="140" y="1"/>
                          <a:pt x="140" y="0"/>
                          <a:pt x="141" y="0"/>
                        </a:cubicBezTo>
                        <a:cubicBezTo>
                          <a:pt x="141" y="0"/>
                          <a:pt x="141" y="1"/>
                          <a:pt x="141" y="1"/>
                        </a:cubicBezTo>
                        <a:cubicBezTo>
                          <a:pt x="141" y="1"/>
                          <a:pt x="142" y="1"/>
                          <a:pt x="141" y="2"/>
                        </a:cubicBezTo>
                        <a:cubicBezTo>
                          <a:pt x="141" y="2"/>
                          <a:pt x="141" y="2"/>
                          <a:pt x="142" y="2"/>
                        </a:cubicBezTo>
                        <a:cubicBezTo>
                          <a:pt x="142" y="2"/>
                          <a:pt x="143" y="2"/>
                          <a:pt x="143" y="1"/>
                        </a:cubicBezTo>
                        <a:cubicBezTo>
                          <a:pt x="143" y="1"/>
                          <a:pt x="143" y="1"/>
                          <a:pt x="143" y="1"/>
                        </a:cubicBezTo>
                        <a:cubicBezTo>
                          <a:pt x="144" y="1"/>
                          <a:pt x="145" y="1"/>
                          <a:pt x="145" y="0"/>
                        </a:cubicBezTo>
                        <a:cubicBezTo>
                          <a:pt x="144" y="0"/>
                          <a:pt x="131" y="0"/>
                          <a:pt x="129" y="1"/>
                        </a:cubicBezTo>
                        <a:cubicBezTo>
                          <a:pt x="18" y="1"/>
                          <a:pt x="18" y="1"/>
                          <a:pt x="18" y="1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7" y="5"/>
                          <a:pt x="0" y="7"/>
                          <a:pt x="1" y="10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3" name="îṣļiďê">
                    <a:extLst>
                      <a:ext uri="{FF2B5EF4-FFF2-40B4-BE49-F238E27FC236}">
                        <a16:creationId xmlns:a16="http://schemas.microsoft.com/office/drawing/2014/main" id="{923E720E-A9B7-412B-AE62-19D1465D1C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64811" y="6428230"/>
                    <a:ext cx="219974" cy="89619"/>
                  </a:xfrm>
                  <a:custGeom>
                    <a:avLst/>
                    <a:gdLst>
                      <a:gd name="T0" fmla="*/ 1 w 78"/>
                      <a:gd name="T1" fmla="*/ 9 h 32"/>
                      <a:gd name="T2" fmla="*/ 8 w 78"/>
                      <a:gd name="T3" fmla="*/ 10 h 32"/>
                      <a:gd name="T4" fmla="*/ 11 w 78"/>
                      <a:gd name="T5" fmla="*/ 12 h 32"/>
                      <a:gd name="T6" fmla="*/ 13 w 78"/>
                      <a:gd name="T7" fmla="*/ 15 h 32"/>
                      <a:gd name="T8" fmla="*/ 13 w 78"/>
                      <a:gd name="T9" fmla="*/ 21 h 32"/>
                      <a:gd name="T10" fmla="*/ 18 w 78"/>
                      <a:gd name="T11" fmla="*/ 26 h 32"/>
                      <a:gd name="T12" fmla="*/ 25 w 78"/>
                      <a:gd name="T13" fmla="*/ 29 h 32"/>
                      <a:gd name="T14" fmla="*/ 29 w 78"/>
                      <a:gd name="T15" fmla="*/ 30 h 32"/>
                      <a:gd name="T16" fmla="*/ 30 w 78"/>
                      <a:gd name="T17" fmla="*/ 30 h 32"/>
                      <a:gd name="T18" fmla="*/ 32 w 78"/>
                      <a:gd name="T19" fmla="*/ 29 h 32"/>
                      <a:gd name="T20" fmla="*/ 33 w 78"/>
                      <a:gd name="T21" fmla="*/ 29 h 32"/>
                      <a:gd name="T22" fmla="*/ 35 w 78"/>
                      <a:gd name="T23" fmla="*/ 28 h 32"/>
                      <a:gd name="T24" fmla="*/ 35 w 78"/>
                      <a:gd name="T25" fmla="*/ 29 h 32"/>
                      <a:gd name="T26" fmla="*/ 36 w 78"/>
                      <a:gd name="T27" fmla="*/ 28 h 32"/>
                      <a:gd name="T28" fmla="*/ 37 w 78"/>
                      <a:gd name="T29" fmla="*/ 28 h 32"/>
                      <a:gd name="T30" fmla="*/ 37 w 78"/>
                      <a:gd name="T31" fmla="*/ 28 h 32"/>
                      <a:gd name="T32" fmla="*/ 38 w 78"/>
                      <a:gd name="T33" fmla="*/ 29 h 32"/>
                      <a:gd name="T34" fmla="*/ 39 w 78"/>
                      <a:gd name="T35" fmla="*/ 28 h 32"/>
                      <a:gd name="T36" fmla="*/ 38 w 78"/>
                      <a:gd name="T37" fmla="*/ 26 h 32"/>
                      <a:gd name="T38" fmla="*/ 39 w 78"/>
                      <a:gd name="T39" fmla="*/ 25 h 32"/>
                      <a:gd name="T40" fmla="*/ 40 w 78"/>
                      <a:gd name="T41" fmla="*/ 27 h 32"/>
                      <a:gd name="T42" fmla="*/ 41 w 78"/>
                      <a:gd name="T43" fmla="*/ 28 h 32"/>
                      <a:gd name="T44" fmla="*/ 42 w 78"/>
                      <a:gd name="T45" fmla="*/ 29 h 32"/>
                      <a:gd name="T46" fmla="*/ 42 w 78"/>
                      <a:gd name="T47" fmla="*/ 28 h 32"/>
                      <a:gd name="T48" fmla="*/ 42 w 78"/>
                      <a:gd name="T49" fmla="*/ 26 h 32"/>
                      <a:gd name="T50" fmla="*/ 43 w 78"/>
                      <a:gd name="T51" fmla="*/ 27 h 32"/>
                      <a:gd name="T52" fmla="*/ 44 w 78"/>
                      <a:gd name="T53" fmla="*/ 28 h 32"/>
                      <a:gd name="T54" fmla="*/ 46 w 78"/>
                      <a:gd name="T55" fmla="*/ 29 h 32"/>
                      <a:gd name="T56" fmla="*/ 45 w 78"/>
                      <a:gd name="T57" fmla="*/ 31 h 32"/>
                      <a:gd name="T58" fmla="*/ 47 w 78"/>
                      <a:gd name="T59" fmla="*/ 31 h 32"/>
                      <a:gd name="T60" fmla="*/ 48 w 78"/>
                      <a:gd name="T61" fmla="*/ 31 h 32"/>
                      <a:gd name="T62" fmla="*/ 50 w 78"/>
                      <a:gd name="T63" fmla="*/ 30 h 32"/>
                      <a:gd name="T64" fmla="*/ 51 w 78"/>
                      <a:gd name="T65" fmla="*/ 29 h 32"/>
                      <a:gd name="T66" fmla="*/ 51 w 78"/>
                      <a:gd name="T67" fmla="*/ 27 h 32"/>
                      <a:gd name="T68" fmla="*/ 52 w 78"/>
                      <a:gd name="T69" fmla="*/ 28 h 32"/>
                      <a:gd name="T70" fmla="*/ 53 w 78"/>
                      <a:gd name="T71" fmla="*/ 29 h 32"/>
                      <a:gd name="T72" fmla="*/ 55 w 78"/>
                      <a:gd name="T73" fmla="*/ 29 h 32"/>
                      <a:gd name="T74" fmla="*/ 58 w 78"/>
                      <a:gd name="T75" fmla="*/ 25 h 32"/>
                      <a:gd name="T76" fmla="*/ 61 w 78"/>
                      <a:gd name="T77" fmla="*/ 24 h 32"/>
                      <a:gd name="T78" fmla="*/ 62 w 78"/>
                      <a:gd name="T79" fmla="*/ 21 h 32"/>
                      <a:gd name="T80" fmla="*/ 65 w 78"/>
                      <a:gd name="T81" fmla="*/ 20 h 32"/>
                      <a:gd name="T82" fmla="*/ 66 w 78"/>
                      <a:gd name="T83" fmla="*/ 19 h 32"/>
                      <a:gd name="T84" fmla="*/ 68 w 78"/>
                      <a:gd name="T85" fmla="*/ 16 h 32"/>
                      <a:gd name="T86" fmla="*/ 73 w 78"/>
                      <a:gd name="T87" fmla="*/ 12 h 32"/>
                      <a:gd name="T88" fmla="*/ 74 w 78"/>
                      <a:gd name="T89" fmla="*/ 9 h 32"/>
                      <a:gd name="T90" fmla="*/ 75 w 78"/>
                      <a:gd name="T91" fmla="*/ 4 h 32"/>
                      <a:gd name="T92" fmla="*/ 78 w 78"/>
                      <a:gd name="T93" fmla="*/ 1 h 32"/>
                      <a:gd name="T94" fmla="*/ 18 w 78"/>
                      <a:gd name="T95" fmla="*/ 0 h 32"/>
                      <a:gd name="T96" fmla="*/ 0 w 78"/>
                      <a:gd name="T97" fmla="*/ 0 h 32"/>
                      <a:gd name="T98" fmla="*/ 1 w 78"/>
                      <a:gd name="T9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78" h="32">
                        <a:moveTo>
                          <a:pt x="1" y="9"/>
                        </a:moveTo>
                        <a:cubicBezTo>
                          <a:pt x="1" y="9"/>
                          <a:pt x="7" y="10"/>
                          <a:pt x="8" y="10"/>
                        </a:cubicBezTo>
                        <a:cubicBezTo>
                          <a:pt x="9" y="11"/>
                          <a:pt x="11" y="11"/>
                          <a:pt x="11" y="12"/>
                        </a:cubicBezTo>
                        <a:cubicBezTo>
                          <a:pt x="11" y="13"/>
                          <a:pt x="13" y="12"/>
                          <a:pt x="13" y="15"/>
                        </a:cubicBezTo>
                        <a:cubicBezTo>
                          <a:pt x="13" y="17"/>
                          <a:pt x="12" y="19"/>
                          <a:pt x="13" y="21"/>
                        </a:cubicBezTo>
                        <a:cubicBezTo>
                          <a:pt x="14" y="24"/>
                          <a:pt x="16" y="24"/>
                          <a:pt x="18" y="26"/>
                        </a:cubicBezTo>
                        <a:cubicBezTo>
                          <a:pt x="21" y="28"/>
                          <a:pt x="22" y="28"/>
                          <a:pt x="25" y="29"/>
                        </a:cubicBezTo>
                        <a:cubicBezTo>
                          <a:pt x="27" y="30"/>
                          <a:pt x="29" y="30"/>
                          <a:pt x="29" y="30"/>
                        </a:cubicBezTo>
                        <a:cubicBezTo>
                          <a:pt x="29" y="30"/>
                          <a:pt x="29" y="30"/>
                          <a:pt x="30" y="30"/>
                        </a:cubicBezTo>
                        <a:cubicBezTo>
                          <a:pt x="31" y="30"/>
                          <a:pt x="31" y="30"/>
                          <a:pt x="32" y="29"/>
                        </a:cubicBezTo>
                        <a:cubicBezTo>
                          <a:pt x="33" y="29"/>
                          <a:pt x="33" y="29"/>
                          <a:pt x="33" y="29"/>
                        </a:cubicBezTo>
                        <a:cubicBezTo>
                          <a:pt x="33" y="29"/>
                          <a:pt x="35" y="27"/>
                          <a:pt x="35" y="28"/>
                        </a:cubicBezTo>
                        <a:cubicBezTo>
                          <a:pt x="35" y="29"/>
                          <a:pt x="35" y="30"/>
                          <a:pt x="35" y="29"/>
                        </a:cubicBezTo>
                        <a:cubicBezTo>
                          <a:pt x="36" y="29"/>
                          <a:pt x="36" y="29"/>
                          <a:pt x="36" y="28"/>
                        </a:cubicBezTo>
                        <a:cubicBezTo>
                          <a:pt x="36" y="28"/>
                          <a:pt x="36" y="28"/>
                          <a:pt x="37" y="28"/>
                        </a:cubicBezTo>
                        <a:cubicBezTo>
                          <a:pt x="37" y="28"/>
                          <a:pt x="37" y="28"/>
                          <a:pt x="37" y="28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8" y="29"/>
                          <a:pt x="39" y="28"/>
                          <a:pt x="39" y="28"/>
                        </a:cubicBezTo>
                        <a:cubicBezTo>
                          <a:pt x="39" y="27"/>
                          <a:pt x="38" y="26"/>
                          <a:pt x="38" y="26"/>
                        </a:cubicBezTo>
                        <a:cubicBezTo>
                          <a:pt x="38" y="25"/>
                          <a:pt x="39" y="24"/>
                          <a:pt x="39" y="25"/>
                        </a:cubicBezTo>
                        <a:cubicBezTo>
                          <a:pt x="39" y="26"/>
                          <a:pt x="39" y="27"/>
                          <a:pt x="40" y="27"/>
                        </a:cubicBezTo>
                        <a:cubicBezTo>
                          <a:pt x="40" y="27"/>
                          <a:pt x="41" y="27"/>
                          <a:pt x="41" y="28"/>
                        </a:cubicBezTo>
                        <a:cubicBezTo>
                          <a:pt x="41" y="28"/>
                          <a:pt x="41" y="29"/>
                          <a:pt x="42" y="29"/>
                        </a:cubicBezTo>
                        <a:cubicBezTo>
                          <a:pt x="42" y="29"/>
                          <a:pt x="42" y="28"/>
                          <a:pt x="42" y="28"/>
                        </a:cubicBezTo>
                        <a:cubicBezTo>
                          <a:pt x="42" y="27"/>
                          <a:pt x="42" y="26"/>
                          <a:pt x="42" y="26"/>
                        </a:cubicBezTo>
                        <a:cubicBezTo>
                          <a:pt x="43" y="27"/>
                          <a:pt x="43" y="27"/>
                          <a:pt x="43" y="27"/>
                        </a:cubicBezTo>
                        <a:cubicBezTo>
                          <a:pt x="43" y="28"/>
                          <a:pt x="43" y="28"/>
                          <a:pt x="44" y="28"/>
                        </a:cubicBezTo>
                        <a:cubicBezTo>
                          <a:pt x="45" y="29"/>
                          <a:pt x="46" y="29"/>
                          <a:pt x="46" y="29"/>
                        </a:cubicBezTo>
                        <a:cubicBezTo>
                          <a:pt x="45" y="30"/>
                          <a:pt x="45" y="31"/>
                          <a:pt x="45" y="31"/>
                        </a:cubicBezTo>
                        <a:cubicBezTo>
                          <a:pt x="46" y="31"/>
                          <a:pt x="46" y="32"/>
                          <a:pt x="47" y="31"/>
                        </a:cubicBezTo>
                        <a:cubicBezTo>
                          <a:pt x="47" y="31"/>
                          <a:pt x="47" y="31"/>
                          <a:pt x="48" y="31"/>
                        </a:cubicBezTo>
                        <a:cubicBezTo>
                          <a:pt x="50" y="31"/>
                          <a:pt x="50" y="30"/>
                          <a:pt x="50" y="30"/>
                        </a:cubicBezTo>
                        <a:cubicBezTo>
                          <a:pt x="51" y="29"/>
                          <a:pt x="51" y="30"/>
                          <a:pt x="51" y="29"/>
                        </a:cubicBezTo>
                        <a:cubicBezTo>
                          <a:pt x="51" y="29"/>
                          <a:pt x="50" y="27"/>
                          <a:pt x="51" y="27"/>
                        </a:cubicBezTo>
                        <a:cubicBezTo>
                          <a:pt x="52" y="27"/>
                          <a:pt x="51" y="27"/>
                          <a:pt x="52" y="28"/>
                        </a:cubicBezTo>
                        <a:cubicBezTo>
                          <a:pt x="53" y="28"/>
                          <a:pt x="53" y="29"/>
                          <a:pt x="53" y="29"/>
                        </a:cubicBezTo>
                        <a:cubicBezTo>
                          <a:pt x="53" y="29"/>
                          <a:pt x="54" y="29"/>
                          <a:pt x="55" y="29"/>
                        </a:cubicBezTo>
                        <a:cubicBezTo>
                          <a:pt x="56" y="28"/>
                          <a:pt x="55" y="26"/>
                          <a:pt x="58" y="25"/>
                        </a:cubicBezTo>
                        <a:cubicBezTo>
                          <a:pt x="60" y="25"/>
                          <a:pt x="61" y="25"/>
                          <a:pt x="61" y="24"/>
                        </a:cubicBezTo>
                        <a:cubicBezTo>
                          <a:pt x="62" y="23"/>
                          <a:pt x="60" y="21"/>
                          <a:pt x="62" y="21"/>
                        </a:cubicBezTo>
                        <a:cubicBezTo>
                          <a:pt x="64" y="22"/>
                          <a:pt x="65" y="21"/>
                          <a:pt x="65" y="20"/>
                        </a:cubicBezTo>
                        <a:cubicBezTo>
                          <a:pt x="66" y="19"/>
                          <a:pt x="65" y="20"/>
                          <a:pt x="66" y="19"/>
                        </a:cubicBezTo>
                        <a:cubicBezTo>
                          <a:pt x="66" y="17"/>
                          <a:pt x="67" y="16"/>
                          <a:pt x="68" y="16"/>
                        </a:cubicBezTo>
                        <a:cubicBezTo>
                          <a:pt x="69" y="16"/>
                          <a:pt x="72" y="13"/>
                          <a:pt x="73" y="12"/>
                        </a:cubicBezTo>
                        <a:cubicBezTo>
                          <a:pt x="74" y="11"/>
                          <a:pt x="74" y="10"/>
                          <a:pt x="74" y="9"/>
                        </a:cubicBezTo>
                        <a:cubicBezTo>
                          <a:pt x="74" y="7"/>
                          <a:pt x="75" y="6"/>
                          <a:pt x="75" y="4"/>
                        </a:cubicBezTo>
                        <a:cubicBezTo>
                          <a:pt x="76" y="2"/>
                          <a:pt x="78" y="1"/>
                          <a:pt x="78" y="1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"/>
                          <a:pt x="0" y="7"/>
                          <a:pt x="1" y="9"/>
                        </a:cubicBezTo>
                        <a:close/>
                      </a:path>
                    </a:pathLst>
                  </a:custGeom>
                  <a:solidFill>
                    <a:srgbClr val="FADC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4" name="íśľïdè">
                    <a:extLst>
                      <a:ext uri="{FF2B5EF4-FFF2-40B4-BE49-F238E27FC236}">
                        <a16:creationId xmlns:a16="http://schemas.microsoft.com/office/drawing/2014/main" id="{6573C6AA-673F-49BB-845E-DAB919F812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75367" y="6428230"/>
                    <a:ext cx="51599" cy="63820"/>
                  </a:xfrm>
                  <a:custGeom>
                    <a:avLst/>
                    <a:gdLst>
                      <a:gd name="T0" fmla="*/ 16 w 18"/>
                      <a:gd name="T1" fmla="*/ 1 h 23"/>
                      <a:gd name="T2" fmla="*/ 18 w 18"/>
                      <a:gd name="T3" fmla="*/ 1 h 23"/>
                      <a:gd name="T4" fmla="*/ 18 w 18"/>
                      <a:gd name="T5" fmla="*/ 3 h 23"/>
                      <a:gd name="T6" fmla="*/ 16 w 18"/>
                      <a:gd name="T7" fmla="*/ 7 h 23"/>
                      <a:gd name="T8" fmla="*/ 14 w 18"/>
                      <a:gd name="T9" fmla="*/ 11 h 23"/>
                      <a:gd name="T10" fmla="*/ 13 w 18"/>
                      <a:gd name="T11" fmla="*/ 13 h 23"/>
                      <a:gd name="T12" fmla="*/ 11 w 18"/>
                      <a:gd name="T13" fmla="*/ 16 h 23"/>
                      <a:gd name="T14" fmla="*/ 11 w 18"/>
                      <a:gd name="T15" fmla="*/ 19 h 23"/>
                      <a:gd name="T16" fmla="*/ 11 w 18"/>
                      <a:gd name="T17" fmla="*/ 22 h 23"/>
                      <a:gd name="T18" fmla="*/ 11 w 18"/>
                      <a:gd name="T19" fmla="*/ 23 h 23"/>
                      <a:gd name="T20" fmla="*/ 10 w 18"/>
                      <a:gd name="T21" fmla="*/ 22 h 23"/>
                      <a:gd name="T22" fmla="*/ 8 w 18"/>
                      <a:gd name="T23" fmla="*/ 22 h 23"/>
                      <a:gd name="T24" fmla="*/ 8 w 18"/>
                      <a:gd name="T25" fmla="*/ 19 h 23"/>
                      <a:gd name="T26" fmla="*/ 4 w 18"/>
                      <a:gd name="T27" fmla="*/ 15 h 23"/>
                      <a:gd name="T28" fmla="*/ 2 w 18"/>
                      <a:gd name="T29" fmla="*/ 13 h 23"/>
                      <a:gd name="T30" fmla="*/ 2 w 18"/>
                      <a:gd name="T31" fmla="*/ 11 h 23"/>
                      <a:gd name="T32" fmla="*/ 0 w 18"/>
                      <a:gd name="T33" fmla="*/ 8 h 23"/>
                      <a:gd name="T34" fmla="*/ 0 w 18"/>
                      <a:gd name="T35" fmla="*/ 6 h 23"/>
                      <a:gd name="T36" fmla="*/ 1 w 18"/>
                      <a:gd name="T37" fmla="*/ 4 h 23"/>
                      <a:gd name="T38" fmla="*/ 1 w 18"/>
                      <a:gd name="T39" fmla="*/ 3 h 23"/>
                      <a:gd name="T40" fmla="*/ 1 w 18"/>
                      <a:gd name="T41" fmla="*/ 1 h 23"/>
                      <a:gd name="T42" fmla="*/ 2 w 18"/>
                      <a:gd name="T43" fmla="*/ 1 h 23"/>
                      <a:gd name="T44" fmla="*/ 5 w 18"/>
                      <a:gd name="T45" fmla="*/ 1 h 23"/>
                      <a:gd name="T46" fmla="*/ 14 w 18"/>
                      <a:gd name="T47" fmla="*/ 1 h 23"/>
                      <a:gd name="T48" fmla="*/ 16 w 18"/>
                      <a:gd name="T49" fmla="*/ 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8" h="23">
                        <a:moveTo>
                          <a:pt x="16" y="1"/>
                        </a:moveTo>
                        <a:cubicBezTo>
                          <a:pt x="16" y="1"/>
                          <a:pt x="18" y="0"/>
                          <a:pt x="18" y="1"/>
                        </a:cubicBezTo>
                        <a:cubicBezTo>
                          <a:pt x="18" y="1"/>
                          <a:pt x="18" y="2"/>
                          <a:pt x="18" y="3"/>
                        </a:cubicBezTo>
                        <a:cubicBezTo>
                          <a:pt x="18" y="3"/>
                          <a:pt x="16" y="7"/>
                          <a:pt x="16" y="7"/>
                        </a:cubicBezTo>
                        <a:cubicBezTo>
                          <a:pt x="16" y="7"/>
                          <a:pt x="15" y="11"/>
                          <a:pt x="14" y="11"/>
                        </a:cubicBezTo>
                        <a:cubicBezTo>
                          <a:pt x="14" y="12"/>
                          <a:pt x="14" y="12"/>
                          <a:pt x="13" y="13"/>
                        </a:cubicBezTo>
                        <a:cubicBezTo>
                          <a:pt x="12" y="13"/>
                          <a:pt x="12" y="15"/>
                          <a:pt x="11" y="16"/>
                        </a:cubicBezTo>
                        <a:cubicBezTo>
                          <a:pt x="10" y="17"/>
                          <a:pt x="11" y="19"/>
                          <a:pt x="11" y="19"/>
                        </a:cubicBezTo>
                        <a:cubicBezTo>
                          <a:pt x="11" y="20"/>
                          <a:pt x="11" y="22"/>
                          <a:pt x="11" y="22"/>
                        </a:cubicBezTo>
                        <a:cubicBezTo>
                          <a:pt x="11" y="23"/>
                          <a:pt x="11" y="23"/>
                          <a:pt x="11" y="23"/>
                        </a:cubicBezTo>
                        <a:cubicBezTo>
                          <a:pt x="11" y="23"/>
                          <a:pt x="10" y="23"/>
                          <a:pt x="10" y="22"/>
                        </a:cubicBezTo>
                        <a:cubicBezTo>
                          <a:pt x="9" y="22"/>
                          <a:pt x="9" y="22"/>
                          <a:pt x="8" y="22"/>
                        </a:cubicBezTo>
                        <a:cubicBezTo>
                          <a:pt x="8" y="22"/>
                          <a:pt x="8" y="21"/>
                          <a:pt x="8" y="19"/>
                        </a:cubicBezTo>
                        <a:cubicBezTo>
                          <a:pt x="7" y="17"/>
                          <a:pt x="5" y="16"/>
                          <a:pt x="4" y="15"/>
                        </a:cubicBezTo>
                        <a:cubicBezTo>
                          <a:pt x="2" y="15"/>
                          <a:pt x="2" y="14"/>
                          <a:pt x="2" y="13"/>
                        </a:cubicBezTo>
                        <a:cubicBezTo>
                          <a:pt x="2" y="13"/>
                          <a:pt x="2" y="12"/>
                          <a:pt x="2" y="11"/>
                        </a:cubicBezTo>
                        <a:cubicBezTo>
                          <a:pt x="2" y="10"/>
                          <a:pt x="1" y="9"/>
                          <a:pt x="0" y="8"/>
                        </a:cubicBezTo>
                        <a:cubicBezTo>
                          <a:pt x="0" y="8"/>
                          <a:pt x="0" y="6"/>
                          <a:pt x="0" y="6"/>
                        </a:cubicBezTo>
                        <a:cubicBezTo>
                          <a:pt x="0" y="5"/>
                          <a:pt x="0" y="4"/>
                          <a:pt x="1" y="4"/>
                        </a:cubicBez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1"/>
                          <a:pt x="1" y="1"/>
                        </a:cubicBezTo>
                        <a:cubicBezTo>
                          <a:pt x="1" y="0"/>
                          <a:pt x="2" y="1"/>
                          <a:pt x="2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14" y="1"/>
                          <a:pt x="14" y="1"/>
                          <a:pt x="14" y="1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lose/>
                      </a:path>
                    </a:pathLst>
                  </a:custGeom>
                  <a:solidFill>
                    <a:srgbClr val="E0F0E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5" name="iSḻiḍè">
                    <a:extLst>
                      <a:ext uri="{FF2B5EF4-FFF2-40B4-BE49-F238E27FC236}">
                        <a16:creationId xmlns:a16="http://schemas.microsoft.com/office/drawing/2014/main" id="{81D79259-2FB2-47C0-B89A-870FC3EC59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74798" y="6559942"/>
                    <a:ext cx="84188" cy="76040"/>
                  </a:xfrm>
                  <a:custGeom>
                    <a:avLst/>
                    <a:gdLst>
                      <a:gd name="T0" fmla="*/ 2 w 30"/>
                      <a:gd name="T1" fmla="*/ 10 h 27"/>
                      <a:gd name="T2" fmla="*/ 1 w 30"/>
                      <a:gd name="T3" fmla="*/ 13 h 27"/>
                      <a:gd name="T4" fmla="*/ 0 w 30"/>
                      <a:gd name="T5" fmla="*/ 14 h 27"/>
                      <a:gd name="T6" fmla="*/ 0 w 30"/>
                      <a:gd name="T7" fmla="*/ 17 h 27"/>
                      <a:gd name="T8" fmla="*/ 1 w 30"/>
                      <a:gd name="T9" fmla="*/ 21 h 27"/>
                      <a:gd name="T10" fmla="*/ 4 w 30"/>
                      <a:gd name="T11" fmla="*/ 24 h 27"/>
                      <a:gd name="T12" fmla="*/ 7 w 30"/>
                      <a:gd name="T13" fmla="*/ 25 h 27"/>
                      <a:gd name="T14" fmla="*/ 10 w 30"/>
                      <a:gd name="T15" fmla="*/ 26 h 27"/>
                      <a:gd name="T16" fmla="*/ 12 w 30"/>
                      <a:gd name="T17" fmla="*/ 26 h 27"/>
                      <a:gd name="T18" fmla="*/ 14 w 30"/>
                      <a:gd name="T19" fmla="*/ 26 h 27"/>
                      <a:gd name="T20" fmla="*/ 14 w 30"/>
                      <a:gd name="T21" fmla="*/ 25 h 27"/>
                      <a:gd name="T22" fmla="*/ 15 w 30"/>
                      <a:gd name="T23" fmla="*/ 24 h 27"/>
                      <a:gd name="T24" fmla="*/ 17 w 30"/>
                      <a:gd name="T25" fmla="*/ 24 h 27"/>
                      <a:gd name="T26" fmla="*/ 18 w 30"/>
                      <a:gd name="T27" fmla="*/ 24 h 27"/>
                      <a:gd name="T28" fmla="*/ 20 w 30"/>
                      <a:gd name="T29" fmla="*/ 21 h 27"/>
                      <a:gd name="T30" fmla="*/ 22 w 30"/>
                      <a:gd name="T31" fmla="*/ 20 h 27"/>
                      <a:gd name="T32" fmla="*/ 24 w 30"/>
                      <a:gd name="T33" fmla="*/ 19 h 27"/>
                      <a:gd name="T34" fmla="*/ 24 w 30"/>
                      <a:gd name="T35" fmla="*/ 18 h 27"/>
                      <a:gd name="T36" fmla="*/ 24 w 30"/>
                      <a:gd name="T37" fmla="*/ 17 h 27"/>
                      <a:gd name="T38" fmla="*/ 24 w 30"/>
                      <a:gd name="T39" fmla="*/ 15 h 27"/>
                      <a:gd name="T40" fmla="*/ 26 w 30"/>
                      <a:gd name="T41" fmla="*/ 12 h 27"/>
                      <a:gd name="T42" fmla="*/ 26 w 30"/>
                      <a:gd name="T43" fmla="*/ 10 h 27"/>
                      <a:gd name="T44" fmla="*/ 28 w 30"/>
                      <a:gd name="T45" fmla="*/ 8 h 27"/>
                      <a:gd name="T46" fmla="*/ 29 w 30"/>
                      <a:gd name="T47" fmla="*/ 7 h 27"/>
                      <a:gd name="T48" fmla="*/ 29 w 30"/>
                      <a:gd name="T49" fmla="*/ 9 h 27"/>
                      <a:gd name="T50" fmla="*/ 30 w 30"/>
                      <a:gd name="T51" fmla="*/ 7 h 27"/>
                      <a:gd name="T52" fmla="*/ 30 w 30"/>
                      <a:gd name="T53" fmla="*/ 4 h 27"/>
                      <a:gd name="T54" fmla="*/ 26 w 30"/>
                      <a:gd name="T55" fmla="*/ 1 h 27"/>
                      <a:gd name="T56" fmla="*/ 25 w 30"/>
                      <a:gd name="T57" fmla="*/ 2 h 27"/>
                      <a:gd name="T58" fmla="*/ 23 w 30"/>
                      <a:gd name="T59" fmla="*/ 1 h 27"/>
                      <a:gd name="T60" fmla="*/ 20 w 30"/>
                      <a:gd name="T61" fmla="*/ 1 h 27"/>
                      <a:gd name="T62" fmla="*/ 19 w 30"/>
                      <a:gd name="T63" fmla="*/ 2 h 27"/>
                      <a:gd name="T64" fmla="*/ 17 w 30"/>
                      <a:gd name="T65" fmla="*/ 3 h 27"/>
                      <a:gd name="T66" fmla="*/ 16 w 30"/>
                      <a:gd name="T67" fmla="*/ 3 h 27"/>
                      <a:gd name="T68" fmla="*/ 14 w 30"/>
                      <a:gd name="T69" fmla="*/ 2 h 27"/>
                      <a:gd name="T70" fmla="*/ 12 w 30"/>
                      <a:gd name="T71" fmla="*/ 4 h 27"/>
                      <a:gd name="T72" fmla="*/ 10 w 30"/>
                      <a:gd name="T73" fmla="*/ 4 h 27"/>
                      <a:gd name="T74" fmla="*/ 8 w 30"/>
                      <a:gd name="T75" fmla="*/ 4 h 27"/>
                      <a:gd name="T76" fmla="*/ 7 w 30"/>
                      <a:gd name="T77" fmla="*/ 6 h 27"/>
                      <a:gd name="T78" fmla="*/ 8 w 30"/>
                      <a:gd name="T79" fmla="*/ 6 h 27"/>
                      <a:gd name="T80" fmla="*/ 6 w 30"/>
                      <a:gd name="T81" fmla="*/ 7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30" h="27">
                        <a:moveTo>
                          <a:pt x="4" y="9"/>
                        </a:moveTo>
                        <a:cubicBezTo>
                          <a:pt x="4" y="9"/>
                          <a:pt x="3" y="10"/>
                          <a:pt x="2" y="10"/>
                        </a:cubicBezTo>
                        <a:cubicBezTo>
                          <a:pt x="1" y="11"/>
                          <a:pt x="1" y="11"/>
                          <a:pt x="1" y="12"/>
                        </a:cubicBezTo>
                        <a:cubicBezTo>
                          <a:pt x="1" y="12"/>
                          <a:pt x="1" y="12"/>
                          <a:pt x="1" y="13"/>
                        </a:cubicBezTo>
                        <a:cubicBezTo>
                          <a:pt x="0" y="13"/>
                          <a:pt x="1" y="13"/>
                          <a:pt x="1" y="13"/>
                        </a:cubicBezTo>
                        <a:cubicBezTo>
                          <a:pt x="1" y="14"/>
                          <a:pt x="1" y="14"/>
                          <a:pt x="0" y="14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1" y="16"/>
                          <a:pt x="1" y="16"/>
                          <a:pt x="0" y="17"/>
                        </a:cubicBezTo>
                        <a:cubicBezTo>
                          <a:pt x="0" y="18"/>
                          <a:pt x="0" y="18"/>
                          <a:pt x="1" y="18"/>
                        </a:cubicBezTo>
                        <a:cubicBezTo>
                          <a:pt x="1" y="19"/>
                          <a:pt x="1" y="19"/>
                          <a:pt x="1" y="21"/>
                        </a:cubicBezTo>
                        <a:cubicBezTo>
                          <a:pt x="1" y="22"/>
                          <a:pt x="1" y="22"/>
                          <a:pt x="2" y="23"/>
                        </a:cubicBezTo>
                        <a:cubicBezTo>
                          <a:pt x="2" y="23"/>
                          <a:pt x="4" y="23"/>
                          <a:pt x="4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6" y="24"/>
                          <a:pt x="6" y="24"/>
                          <a:pt x="7" y="25"/>
                        </a:cubicBezTo>
                        <a:cubicBezTo>
                          <a:pt x="7" y="25"/>
                          <a:pt x="7" y="26"/>
                          <a:pt x="8" y="26"/>
                        </a:cubicBezTo>
                        <a:cubicBezTo>
                          <a:pt x="8" y="26"/>
                          <a:pt x="10" y="25"/>
                          <a:pt x="10" y="26"/>
                        </a:cubicBezTo>
                        <a:cubicBezTo>
                          <a:pt x="11" y="26"/>
                          <a:pt x="11" y="27"/>
                          <a:pt x="11" y="26"/>
                        </a:cubicBezTo>
                        <a:cubicBezTo>
                          <a:pt x="12" y="26"/>
                          <a:pt x="12" y="26"/>
                          <a:pt x="12" y="26"/>
                        </a:cubicBezTo>
                        <a:cubicBezTo>
                          <a:pt x="12" y="27"/>
                          <a:pt x="13" y="27"/>
                          <a:pt x="13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6"/>
                          <a:pt x="14" y="26"/>
                          <a:pt x="14" y="26"/>
                        </a:cubicBezTo>
                        <a:cubicBezTo>
                          <a:pt x="14" y="26"/>
                          <a:pt x="14" y="25"/>
                          <a:pt x="14" y="25"/>
                        </a:cubicBezTo>
                        <a:cubicBezTo>
                          <a:pt x="14" y="25"/>
                          <a:pt x="14" y="25"/>
                          <a:pt x="15" y="24"/>
                        </a:cubicBezTo>
                        <a:cubicBezTo>
                          <a:pt x="15" y="24"/>
                          <a:pt x="15" y="24"/>
                          <a:pt x="15" y="24"/>
                        </a:cubicBezTo>
                        <a:cubicBezTo>
                          <a:pt x="16" y="24"/>
                          <a:pt x="16" y="24"/>
                          <a:pt x="16" y="24"/>
                        </a:cubicBezTo>
                        <a:cubicBezTo>
                          <a:pt x="17" y="23"/>
                          <a:pt x="17" y="23"/>
                          <a:pt x="17" y="24"/>
                        </a:cubicBezTo>
                        <a:cubicBezTo>
                          <a:pt x="17" y="24"/>
                          <a:pt x="17" y="24"/>
                          <a:pt x="17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9" y="23"/>
                          <a:pt x="19" y="23"/>
                          <a:pt x="19" y="23"/>
                        </a:cubicBezTo>
                        <a:cubicBezTo>
                          <a:pt x="19" y="23"/>
                          <a:pt x="19" y="21"/>
                          <a:pt x="20" y="21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cubicBezTo>
                          <a:pt x="21" y="21"/>
                          <a:pt x="22" y="20"/>
                          <a:pt x="22" y="20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3" y="20"/>
                          <a:pt x="23" y="19"/>
                          <a:pt x="24" y="19"/>
                        </a:cubicBezTo>
                        <a:cubicBezTo>
                          <a:pt x="24" y="19"/>
                          <a:pt x="24" y="19"/>
                          <a:pt x="24" y="18"/>
                        </a:cubicBezTo>
                        <a:cubicBezTo>
                          <a:pt x="24" y="18"/>
                          <a:pt x="24" y="18"/>
                          <a:pt x="24" y="18"/>
                        </a:cubicBezTo>
                        <a:cubicBezTo>
                          <a:pt x="24" y="18"/>
                          <a:pt x="24" y="18"/>
                          <a:pt x="23" y="18"/>
                        </a:cubicBezTo>
                        <a:cubicBezTo>
                          <a:pt x="23" y="18"/>
                          <a:pt x="24" y="17"/>
                          <a:pt x="24" y="17"/>
                        </a:cubicBezTo>
                        <a:cubicBezTo>
                          <a:pt x="24" y="17"/>
                          <a:pt x="24" y="16"/>
                          <a:pt x="24" y="16"/>
                        </a:cubicBezTo>
                        <a:cubicBezTo>
                          <a:pt x="24" y="16"/>
                          <a:pt x="24" y="15"/>
                          <a:pt x="24" y="15"/>
                        </a:cubicBezTo>
                        <a:cubicBezTo>
                          <a:pt x="25" y="15"/>
                          <a:pt x="25" y="15"/>
                          <a:pt x="25" y="14"/>
                        </a:cubicBezTo>
                        <a:cubicBezTo>
                          <a:pt x="25" y="14"/>
                          <a:pt x="25" y="12"/>
                          <a:pt x="26" y="12"/>
                        </a:cubicBezTo>
                        <a:cubicBezTo>
                          <a:pt x="26" y="12"/>
                          <a:pt x="26" y="11"/>
                          <a:pt x="26" y="11"/>
                        </a:cubicBezTo>
                        <a:cubicBezTo>
                          <a:pt x="26" y="11"/>
                          <a:pt x="26" y="11"/>
                          <a:pt x="26" y="10"/>
                        </a:cubicBezTo>
                        <a:cubicBezTo>
                          <a:pt x="27" y="10"/>
                          <a:pt x="28" y="9"/>
                          <a:pt x="28" y="9"/>
                        </a:cubicBezTo>
                        <a:cubicBezTo>
                          <a:pt x="28" y="9"/>
                          <a:pt x="28" y="8"/>
                          <a:pt x="28" y="8"/>
                        </a:cubicBezTo>
                        <a:cubicBezTo>
                          <a:pt x="27" y="8"/>
                          <a:pt x="27" y="8"/>
                          <a:pt x="28" y="7"/>
                        </a:cubicBezTo>
                        <a:cubicBezTo>
                          <a:pt x="28" y="7"/>
                          <a:pt x="29" y="7"/>
                          <a:pt x="29" y="7"/>
                        </a:cubicBezTo>
                        <a:cubicBezTo>
                          <a:pt x="28" y="7"/>
                          <a:pt x="28" y="8"/>
                          <a:pt x="28" y="8"/>
                        </a:cubicBezTo>
                        <a:cubicBezTo>
                          <a:pt x="28" y="8"/>
                          <a:pt x="28" y="9"/>
                          <a:pt x="29" y="9"/>
                        </a:cubicBezTo>
                        <a:cubicBezTo>
                          <a:pt x="29" y="9"/>
                          <a:pt x="29" y="9"/>
                          <a:pt x="29" y="8"/>
                        </a:cubicBezTo>
                        <a:cubicBezTo>
                          <a:pt x="29" y="8"/>
                          <a:pt x="29" y="8"/>
                          <a:pt x="30" y="7"/>
                        </a:cubicBezTo>
                        <a:cubicBezTo>
                          <a:pt x="30" y="7"/>
                          <a:pt x="30" y="7"/>
                          <a:pt x="30" y="6"/>
                        </a:cubicBezTo>
                        <a:cubicBezTo>
                          <a:pt x="30" y="6"/>
                          <a:pt x="30" y="5"/>
                          <a:pt x="30" y="4"/>
                        </a:cubicBezTo>
                        <a:cubicBezTo>
                          <a:pt x="30" y="3"/>
                          <a:pt x="29" y="2"/>
                          <a:pt x="28" y="2"/>
                        </a:cubicBezTo>
                        <a:cubicBezTo>
                          <a:pt x="28" y="2"/>
                          <a:pt x="26" y="2"/>
                          <a:pt x="26" y="1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25" y="1"/>
                          <a:pt x="25" y="1"/>
                          <a:pt x="25" y="2"/>
                        </a:cubicBezTo>
                        <a:cubicBezTo>
                          <a:pt x="25" y="3"/>
                          <a:pt x="24" y="3"/>
                          <a:pt x="24" y="2"/>
                        </a:cubicBezTo>
                        <a:cubicBezTo>
                          <a:pt x="24" y="2"/>
                          <a:pt x="24" y="2"/>
                          <a:pt x="23" y="1"/>
                        </a:cubicBezTo>
                        <a:cubicBezTo>
                          <a:pt x="23" y="1"/>
                          <a:pt x="22" y="1"/>
                          <a:pt x="22" y="1"/>
                        </a:cubicBezTo>
                        <a:cubicBezTo>
                          <a:pt x="22" y="1"/>
                          <a:pt x="21" y="1"/>
                          <a:pt x="20" y="1"/>
                        </a:cubicBezTo>
                        <a:cubicBezTo>
                          <a:pt x="20" y="1"/>
                          <a:pt x="19" y="1"/>
                          <a:pt x="19" y="1"/>
                        </a:cubicBezTo>
                        <a:cubicBezTo>
                          <a:pt x="19" y="2"/>
                          <a:pt x="19" y="2"/>
                          <a:pt x="19" y="2"/>
                        </a:cubicBezTo>
                        <a:cubicBezTo>
                          <a:pt x="19" y="2"/>
                          <a:pt x="18" y="3"/>
                          <a:pt x="18" y="3"/>
                        </a:cubicBezTo>
                        <a:cubicBezTo>
                          <a:pt x="18" y="3"/>
                          <a:pt x="17" y="3"/>
                          <a:pt x="17" y="3"/>
                        </a:cubicBezTo>
                        <a:cubicBezTo>
                          <a:pt x="17" y="3"/>
                          <a:pt x="16" y="2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4" y="2"/>
                          <a:pt x="14" y="2"/>
                          <a:pt x="14" y="2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cubicBezTo>
                          <a:pt x="12" y="3"/>
                          <a:pt x="12" y="3"/>
                          <a:pt x="12" y="4"/>
                        </a:cubicBezTo>
                        <a:cubicBezTo>
                          <a:pt x="12" y="4"/>
                          <a:pt x="12" y="4"/>
                          <a:pt x="11" y="5"/>
                        </a:cubicBezTo>
                        <a:cubicBezTo>
                          <a:pt x="11" y="5"/>
                          <a:pt x="10" y="5"/>
                          <a:pt x="10" y="4"/>
                        </a:cubicBezTo>
                        <a:cubicBezTo>
                          <a:pt x="10" y="4"/>
                          <a:pt x="10" y="4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5"/>
                          <a:pt x="7" y="5"/>
                          <a:pt x="7" y="5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8" y="6"/>
                          <a:pt x="8" y="5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7" y="7"/>
                          <a:pt x="6" y="7"/>
                          <a:pt x="6" y="7"/>
                        </a:cubicBezTo>
                        <a:cubicBezTo>
                          <a:pt x="5" y="8"/>
                          <a:pt x="5" y="8"/>
                          <a:pt x="4" y="9"/>
                        </a:cubicBezTo>
                        <a:close/>
                      </a:path>
                    </a:pathLst>
                  </a:custGeom>
                  <a:solidFill>
                    <a:srgbClr val="FEEC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6" name="iṥḷïḑè">
                    <a:extLst>
                      <a:ext uri="{FF2B5EF4-FFF2-40B4-BE49-F238E27FC236}">
                        <a16:creationId xmlns:a16="http://schemas.microsoft.com/office/drawing/2014/main" id="{996F09F6-67CE-4F83-9638-DFA37C2CC8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8109" y="6481186"/>
                    <a:ext cx="8147" cy="5431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0 w 3"/>
                      <a:gd name="T3" fmla="*/ 1 h 2"/>
                      <a:gd name="T4" fmla="*/ 1 w 3"/>
                      <a:gd name="T5" fmla="*/ 2 h 2"/>
                      <a:gd name="T6" fmla="*/ 2 w 3"/>
                      <a:gd name="T7" fmla="*/ 2 h 2"/>
                      <a:gd name="T8" fmla="*/ 2 w 3"/>
                      <a:gd name="T9" fmla="*/ 1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1 w 3"/>
                      <a:gd name="T1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1" y="1"/>
                          <a:pt x="2" y="2"/>
                        </a:cubicBezTo>
                        <a:cubicBezTo>
                          <a:pt x="2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F9D3E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7" name="ïṧlîdé">
                    <a:extLst>
                      <a:ext uri="{FF2B5EF4-FFF2-40B4-BE49-F238E27FC236}">
                        <a16:creationId xmlns:a16="http://schemas.microsoft.com/office/drawing/2014/main" id="{026DA2AE-5F2E-474E-8A5F-E4795FBCD8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0825" y="6473039"/>
                    <a:ext cx="17653" cy="8147"/>
                  </a:xfrm>
                  <a:custGeom>
                    <a:avLst/>
                    <a:gdLst>
                      <a:gd name="T0" fmla="*/ 0 w 6"/>
                      <a:gd name="T1" fmla="*/ 2 h 3"/>
                      <a:gd name="T2" fmla="*/ 4 w 6"/>
                      <a:gd name="T3" fmla="*/ 1 h 3"/>
                      <a:gd name="T4" fmla="*/ 6 w 6"/>
                      <a:gd name="T5" fmla="*/ 2 h 3"/>
                      <a:gd name="T6" fmla="*/ 4 w 6"/>
                      <a:gd name="T7" fmla="*/ 3 h 3"/>
                      <a:gd name="T8" fmla="*/ 2 w 6"/>
                      <a:gd name="T9" fmla="*/ 3 h 3"/>
                      <a:gd name="T10" fmla="*/ 0 w 6"/>
                      <a:gd name="T1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" h="3">
                        <a:moveTo>
                          <a:pt x="0" y="2"/>
                        </a:moveTo>
                        <a:cubicBezTo>
                          <a:pt x="0" y="2"/>
                          <a:pt x="2" y="1"/>
                          <a:pt x="4" y="1"/>
                        </a:cubicBezTo>
                        <a:cubicBezTo>
                          <a:pt x="5" y="0"/>
                          <a:pt x="6" y="1"/>
                          <a:pt x="6" y="2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1" y="3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solidFill>
                    <a:srgbClr val="BEDFC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8" name="ïšļíḓê">
                    <a:extLst>
                      <a:ext uri="{FF2B5EF4-FFF2-40B4-BE49-F238E27FC236}">
                        <a16:creationId xmlns:a16="http://schemas.microsoft.com/office/drawing/2014/main" id="{069E2595-47E2-4AB9-9DE5-F80DD91882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84784" y="7169623"/>
                    <a:ext cx="57030" cy="39378"/>
                  </a:xfrm>
                  <a:custGeom>
                    <a:avLst/>
                    <a:gdLst>
                      <a:gd name="T0" fmla="*/ 0 w 20"/>
                      <a:gd name="T1" fmla="*/ 5 h 14"/>
                      <a:gd name="T2" fmla="*/ 2 w 20"/>
                      <a:gd name="T3" fmla="*/ 14 h 14"/>
                      <a:gd name="T4" fmla="*/ 10 w 20"/>
                      <a:gd name="T5" fmla="*/ 13 h 14"/>
                      <a:gd name="T6" fmla="*/ 19 w 20"/>
                      <a:gd name="T7" fmla="*/ 9 h 14"/>
                      <a:gd name="T8" fmla="*/ 20 w 20"/>
                      <a:gd name="T9" fmla="*/ 9 h 14"/>
                      <a:gd name="T10" fmla="*/ 16 w 20"/>
                      <a:gd name="T11" fmla="*/ 0 h 14"/>
                      <a:gd name="T12" fmla="*/ 9 w 20"/>
                      <a:gd name="T13" fmla="*/ 4 h 14"/>
                      <a:gd name="T14" fmla="*/ 0 w 20"/>
                      <a:gd name="T15" fmla="*/ 5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0" h="14">
                        <a:moveTo>
                          <a:pt x="0" y="5"/>
                        </a:move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5" y="14"/>
                          <a:pt x="7" y="13"/>
                          <a:pt x="10" y="13"/>
                        </a:cubicBezTo>
                        <a:cubicBezTo>
                          <a:pt x="13" y="12"/>
                          <a:pt x="16" y="11"/>
                          <a:pt x="19" y="9"/>
                        </a:cubicBezTo>
                        <a:cubicBezTo>
                          <a:pt x="19" y="9"/>
                          <a:pt x="20" y="9"/>
                          <a:pt x="20" y="9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3" y="2"/>
                          <a:pt x="9" y="4"/>
                          <a:pt x="9" y="4"/>
                        </a:cubicBezTo>
                        <a:cubicBezTo>
                          <a:pt x="9" y="4"/>
                          <a:pt x="5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rgbClr val="D2D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9" name="íṥlîḓê">
                    <a:extLst>
                      <a:ext uri="{FF2B5EF4-FFF2-40B4-BE49-F238E27FC236}">
                        <a16:creationId xmlns:a16="http://schemas.microsoft.com/office/drawing/2014/main" id="{0A6C6BEB-A77B-4243-A79C-03E054FFEC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84784" y="7169623"/>
                    <a:ext cx="50241" cy="28516"/>
                  </a:xfrm>
                  <a:custGeom>
                    <a:avLst/>
                    <a:gdLst>
                      <a:gd name="T0" fmla="*/ 0 w 18"/>
                      <a:gd name="T1" fmla="*/ 5 h 10"/>
                      <a:gd name="T2" fmla="*/ 1 w 18"/>
                      <a:gd name="T3" fmla="*/ 10 h 10"/>
                      <a:gd name="T4" fmla="*/ 10 w 18"/>
                      <a:gd name="T5" fmla="*/ 8 h 10"/>
                      <a:gd name="T6" fmla="*/ 18 w 18"/>
                      <a:gd name="T7" fmla="*/ 5 h 10"/>
                      <a:gd name="T8" fmla="*/ 18 w 18"/>
                      <a:gd name="T9" fmla="*/ 5 h 10"/>
                      <a:gd name="T10" fmla="*/ 16 w 18"/>
                      <a:gd name="T11" fmla="*/ 0 h 10"/>
                      <a:gd name="T12" fmla="*/ 9 w 18"/>
                      <a:gd name="T13" fmla="*/ 4 h 10"/>
                      <a:gd name="T14" fmla="*/ 0 w 18"/>
                      <a:gd name="T15" fmla="*/ 5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" h="10">
                        <a:moveTo>
                          <a:pt x="0" y="5"/>
                        </a:move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4" y="9"/>
                          <a:pt x="7" y="9"/>
                          <a:pt x="10" y="8"/>
                        </a:cubicBezTo>
                        <a:cubicBezTo>
                          <a:pt x="13" y="7"/>
                          <a:pt x="15" y="6"/>
                          <a:pt x="18" y="5"/>
                        </a:cubicBezTo>
                        <a:cubicBezTo>
                          <a:pt x="18" y="5"/>
                          <a:pt x="18" y="5"/>
                          <a:pt x="18" y="5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3" y="2"/>
                          <a:pt x="9" y="4"/>
                          <a:pt x="9" y="4"/>
                        </a:cubicBezTo>
                        <a:cubicBezTo>
                          <a:pt x="9" y="4"/>
                          <a:pt x="5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rgbClr val="BBB3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0" name="îṩ1iďè">
                    <a:extLst>
                      <a:ext uri="{FF2B5EF4-FFF2-40B4-BE49-F238E27FC236}">
                        <a16:creationId xmlns:a16="http://schemas.microsoft.com/office/drawing/2014/main" id="{C7D9261D-D23D-4920-AB1F-3127EE253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59073" y="6602036"/>
                    <a:ext cx="42094" cy="54315"/>
                  </a:xfrm>
                  <a:custGeom>
                    <a:avLst/>
                    <a:gdLst>
                      <a:gd name="T0" fmla="*/ 0 w 15"/>
                      <a:gd name="T1" fmla="*/ 15 h 19"/>
                      <a:gd name="T2" fmla="*/ 9 w 15"/>
                      <a:gd name="T3" fmla="*/ 19 h 19"/>
                      <a:gd name="T4" fmla="*/ 9 w 15"/>
                      <a:gd name="T5" fmla="*/ 17 h 19"/>
                      <a:gd name="T6" fmla="*/ 12 w 15"/>
                      <a:gd name="T7" fmla="*/ 11 h 19"/>
                      <a:gd name="T8" fmla="*/ 15 w 15"/>
                      <a:gd name="T9" fmla="*/ 5 h 19"/>
                      <a:gd name="T10" fmla="*/ 15 w 15"/>
                      <a:gd name="T11" fmla="*/ 4 h 19"/>
                      <a:gd name="T12" fmla="*/ 7 w 15"/>
                      <a:gd name="T13" fmla="*/ 0 h 19"/>
                      <a:gd name="T14" fmla="*/ 4 w 15"/>
                      <a:gd name="T15" fmla="*/ 7 h 19"/>
                      <a:gd name="T16" fmla="*/ 0 w 15"/>
                      <a:gd name="T17" fmla="*/ 15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" h="19">
                        <a:moveTo>
                          <a:pt x="0" y="15"/>
                        </a:moveTo>
                        <a:cubicBezTo>
                          <a:pt x="9" y="19"/>
                          <a:pt x="9" y="19"/>
                          <a:pt x="9" y="19"/>
                        </a:cubicBezTo>
                        <a:cubicBezTo>
                          <a:pt x="9" y="17"/>
                          <a:pt x="9" y="17"/>
                          <a:pt x="9" y="17"/>
                        </a:cubicBezTo>
                        <a:cubicBezTo>
                          <a:pt x="10" y="15"/>
                          <a:pt x="11" y="13"/>
                          <a:pt x="12" y="11"/>
                        </a:cubicBezTo>
                        <a:cubicBezTo>
                          <a:pt x="13" y="9"/>
                          <a:pt x="14" y="7"/>
                          <a:pt x="15" y="5"/>
                        </a:cubicBezTo>
                        <a:cubicBezTo>
                          <a:pt x="15" y="4"/>
                          <a:pt x="15" y="4"/>
                          <a:pt x="15" y="4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0"/>
                          <a:pt x="5" y="5"/>
                          <a:pt x="4" y="7"/>
                        </a:cubicBezTo>
                        <a:cubicBezTo>
                          <a:pt x="2" y="9"/>
                          <a:pt x="0" y="15"/>
                          <a:pt x="0" y="15"/>
                        </a:cubicBezTo>
                        <a:close/>
                      </a:path>
                    </a:pathLst>
                  </a:custGeom>
                  <a:solidFill>
                    <a:srgbClr val="D2D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1" name="ïS1îḑè">
                    <a:extLst>
                      <a:ext uri="{FF2B5EF4-FFF2-40B4-BE49-F238E27FC236}">
                        <a16:creationId xmlns:a16="http://schemas.microsoft.com/office/drawing/2014/main" id="{0AF58B5F-0A43-46BA-BFBA-2A12325476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59073" y="6602036"/>
                    <a:ext cx="31231" cy="48883"/>
                  </a:xfrm>
                  <a:custGeom>
                    <a:avLst/>
                    <a:gdLst>
                      <a:gd name="T0" fmla="*/ 0 w 11"/>
                      <a:gd name="T1" fmla="*/ 15 h 17"/>
                      <a:gd name="T2" fmla="*/ 5 w 11"/>
                      <a:gd name="T3" fmla="*/ 17 h 17"/>
                      <a:gd name="T4" fmla="*/ 5 w 11"/>
                      <a:gd name="T5" fmla="*/ 16 h 17"/>
                      <a:gd name="T6" fmla="*/ 7 w 11"/>
                      <a:gd name="T7" fmla="*/ 9 h 17"/>
                      <a:gd name="T8" fmla="*/ 11 w 11"/>
                      <a:gd name="T9" fmla="*/ 2 h 17"/>
                      <a:gd name="T10" fmla="*/ 11 w 11"/>
                      <a:gd name="T11" fmla="*/ 2 h 17"/>
                      <a:gd name="T12" fmla="*/ 7 w 11"/>
                      <a:gd name="T13" fmla="*/ 0 h 17"/>
                      <a:gd name="T14" fmla="*/ 4 w 11"/>
                      <a:gd name="T15" fmla="*/ 7 h 17"/>
                      <a:gd name="T16" fmla="*/ 0 w 11"/>
                      <a:gd name="T17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17">
                        <a:moveTo>
                          <a:pt x="0" y="15"/>
                        </a:move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5" y="16"/>
                          <a:pt x="5" y="16"/>
                          <a:pt x="5" y="16"/>
                        </a:cubicBezTo>
                        <a:cubicBezTo>
                          <a:pt x="6" y="14"/>
                          <a:pt x="6" y="11"/>
                          <a:pt x="7" y="9"/>
                        </a:cubicBezTo>
                        <a:cubicBezTo>
                          <a:pt x="9" y="7"/>
                          <a:pt x="10" y="5"/>
                          <a:pt x="11" y="2"/>
                        </a:cubicBezTo>
                        <a:cubicBezTo>
                          <a:pt x="11" y="2"/>
                          <a:pt x="11" y="2"/>
                          <a:pt x="11" y="2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0"/>
                          <a:pt x="5" y="5"/>
                          <a:pt x="4" y="7"/>
                        </a:cubicBezTo>
                        <a:cubicBezTo>
                          <a:pt x="2" y="9"/>
                          <a:pt x="0" y="15"/>
                          <a:pt x="0" y="15"/>
                        </a:cubicBezTo>
                        <a:close/>
                      </a:path>
                    </a:pathLst>
                  </a:custGeom>
                  <a:solidFill>
                    <a:srgbClr val="BBB3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2" name="išḻíḋe">
                    <a:extLst>
                      <a:ext uri="{FF2B5EF4-FFF2-40B4-BE49-F238E27FC236}">
                        <a16:creationId xmlns:a16="http://schemas.microsoft.com/office/drawing/2014/main" id="{2F22FDD6-26AA-4E50-9D11-05BAD41902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74798" y="6709307"/>
                    <a:ext cx="42094" cy="54315"/>
                  </a:xfrm>
                  <a:custGeom>
                    <a:avLst/>
                    <a:gdLst>
                      <a:gd name="T0" fmla="*/ 7 w 15"/>
                      <a:gd name="T1" fmla="*/ 19 h 19"/>
                      <a:gd name="T2" fmla="*/ 5 w 15"/>
                      <a:gd name="T3" fmla="*/ 14 h 19"/>
                      <a:gd name="T4" fmla="*/ 0 w 15"/>
                      <a:gd name="T5" fmla="*/ 5 h 19"/>
                      <a:gd name="T6" fmla="*/ 8 w 15"/>
                      <a:gd name="T7" fmla="*/ 0 h 19"/>
                      <a:gd name="T8" fmla="*/ 10 w 15"/>
                      <a:gd name="T9" fmla="*/ 3 h 19"/>
                      <a:gd name="T10" fmla="*/ 14 w 15"/>
                      <a:gd name="T11" fmla="*/ 12 h 19"/>
                      <a:gd name="T12" fmla="*/ 15 w 15"/>
                      <a:gd name="T13" fmla="*/ 15 h 19"/>
                      <a:gd name="T14" fmla="*/ 7 w 15"/>
                      <a:gd name="T15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" h="19">
                        <a:moveTo>
                          <a:pt x="7" y="19"/>
                        </a:moveTo>
                        <a:cubicBezTo>
                          <a:pt x="5" y="14"/>
                          <a:pt x="5" y="14"/>
                          <a:pt x="5" y="14"/>
                        </a:cubicBezTo>
                        <a:cubicBezTo>
                          <a:pt x="4" y="11"/>
                          <a:pt x="2" y="7"/>
                          <a:pt x="0" y="5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0"/>
                          <a:pt x="10" y="3"/>
                          <a:pt x="10" y="3"/>
                        </a:cubicBezTo>
                        <a:cubicBezTo>
                          <a:pt x="11" y="5"/>
                          <a:pt x="13" y="8"/>
                          <a:pt x="14" y="12"/>
                        </a:cubicBezTo>
                        <a:cubicBezTo>
                          <a:pt x="14" y="12"/>
                          <a:pt x="15" y="15"/>
                          <a:pt x="15" y="15"/>
                        </a:cubicBezTo>
                        <a:cubicBezTo>
                          <a:pt x="7" y="19"/>
                          <a:pt x="7" y="19"/>
                          <a:pt x="7" y="19"/>
                        </a:cubicBezTo>
                        <a:close/>
                      </a:path>
                    </a:pathLst>
                  </a:custGeom>
                  <a:solidFill>
                    <a:srgbClr val="D2D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3" name="îŝlîḋe">
                    <a:extLst>
                      <a:ext uri="{FF2B5EF4-FFF2-40B4-BE49-F238E27FC236}">
                        <a16:creationId xmlns:a16="http://schemas.microsoft.com/office/drawing/2014/main" id="{239C2689-A9AC-4A5D-AA39-1210D948A23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85661" y="6709307"/>
                    <a:ext cx="31231" cy="48883"/>
                  </a:xfrm>
                  <a:custGeom>
                    <a:avLst/>
                    <a:gdLst>
                      <a:gd name="T0" fmla="*/ 7 w 11"/>
                      <a:gd name="T1" fmla="*/ 17 h 17"/>
                      <a:gd name="T2" fmla="*/ 11 w 11"/>
                      <a:gd name="T3" fmla="*/ 15 h 17"/>
                      <a:gd name="T4" fmla="*/ 10 w 11"/>
                      <a:gd name="T5" fmla="*/ 12 h 17"/>
                      <a:gd name="T6" fmla="*/ 6 w 11"/>
                      <a:gd name="T7" fmla="*/ 3 h 17"/>
                      <a:gd name="T8" fmla="*/ 4 w 11"/>
                      <a:gd name="T9" fmla="*/ 0 h 17"/>
                      <a:gd name="T10" fmla="*/ 0 w 11"/>
                      <a:gd name="T11" fmla="*/ 2 h 17"/>
                      <a:gd name="T12" fmla="*/ 4 w 11"/>
                      <a:gd name="T13" fmla="*/ 9 h 17"/>
                      <a:gd name="T14" fmla="*/ 7 w 11"/>
                      <a:gd name="T15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1" h="17">
                        <a:moveTo>
                          <a:pt x="7" y="17"/>
                        </a:move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1" y="15"/>
                          <a:pt x="10" y="12"/>
                          <a:pt x="10" y="12"/>
                        </a:cubicBezTo>
                        <a:cubicBezTo>
                          <a:pt x="9" y="8"/>
                          <a:pt x="7" y="5"/>
                          <a:pt x="6" y="3"/>
                        </a:cubicBezTo>
                        <a:cubicBezTo>
                          <a:pt x="6" y="2"/>
                          <a:pt x="4" y="0"/>
                          <a:pt x="4" y="0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4"/>
                          <a:pt x="3" y="7"/>
                          <a:pt x="4" y="9"/>
                        </a:cubicBezTo>
                        <a:cubicBezTo>
                          <a:pt x="6" y="12"/>
                          <a:pt x="7" y="15"/>
                          <a:pt x="7" y="17"/>
                        </a:cubicBezTo>
                        <a:close/>
                      </a:path>
                    </a:pathLst>
                  </a:custGeom>
                  <a:solidFill>
                    <a:srgbClr val="BBB3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4" name="ïšliḓê">
                    <a:extLst>
                      <a:ext uri="{FF2B5EF4-FFF2-40B4-BE49-F238E27FC236}">
                        <a16:creationId xmlns:a16="http://schemas.microsoft.com/office/drawing/2014/main" id="{CC048D32-ADDE-45FD-B883-A04636ECC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62665" y="6540933"/>
                    <a:ext cx="5431" cy="2716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1 h 1"/>
                      <a:gd name="T4" fmla="*/ 1 w 2"/>
                      <a:gd name="T5" fmla="*/ 0 h 1"/>
                      <a:gd name="T6" fmla="*/ 0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2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5" name="iṩḷïḋe">
                    <a:extLst>
                      <a:ext uri="{FF2B5EF4-FFF2-40B4-BE49-F238E27FC236}">
                        <a16:creationId xmlns:a16="http://schemas.microsoft.com/office/drawing/2014/main" id="{F88521E2-2817-4CC4-9191-4E02A32C2C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59949" y="6540933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0 h 2"/>
                      <a:gd name="T16" fmla="*/ 3 w 3"/>
                      <a:gd name="T17" fmla="*/ 0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6" name="íšḻiḑe">
                    <a:extLst>
                      <a:ext uri="{FF2B5EF4-FFF2-40B4-BE49-F238E27FC236}">
                        <a16:creationId xmlns:a16="http://schemas.microsoft.com/office/drawing/2014/main" id="{FBA32E24-F6AD-4BD3-AEAF-828644F9BD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02437" y="6679434"/>
                    <a:ext cx="5431" cy="2716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1 h 1"/>
                      <a:gd name="T4" fmla="*/ 2 w 2"/>
                      <a:gd name="T5" fmla="*/ 0 h 1"/>
                      <a:gd name="T6" fmla="*/ 0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7" name="î$liḋê">
                    <a:extLst>
                      <a:ext uri="{FF2B5EF4-FFF2-40B4-BE49-F238E27FC236}">
                        <a16:creationId xmlns:a16="http://schemas.microsoft.com/office/drawing/2014/main" id="{41CC2367-4EDC-4998-B366-1BA08E0720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02437" y="6676719"/>
                    <a:ext cx="5431" cy="5431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2 w 2"/>
                      <a:gd name="T11" fmla="*/ 0 h 2"/>
                      <a:gd name="T12" fmla="*/ 2 w 2"/>
                      <a:gd name="T13" fmla="*/ 0 h 2"/>
                      <a:gd name="T14" fmla="*/ 2 w 2"/>
                      <a:gd name="T15" fmla="*/ 1 h 2"/>
                      <a:gd name="T16" fmla="*/ 2 w 2"/>
                      <a:gd name="T17" fmla="*/ 1 h 2"/>
                      <a:gd name="T18" fmla="*/ 0 w 2"/>
                      <a:gd name="T19" fmla="*/ 2 h 2"/>
                      <a:gd name="T20" fmla="*/ 0 w 2"/>
                      <a:gd name="T21" fmla="*/ 2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  <a:gd name="T28" fmla="*/ 0 w 2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1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8" name="ï$liďe">
                    <a:extLst>
                      <a:ext uri="{FF2B5EF4-FFF2-40B4-BE49-F238E27FC236}">
                        <a16:creationId xmlns:a16="http://schemas.microsoft.com/office/drawing/2014/main" id="{AF59CF3A-8FF8-42D2-9767-597456347D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18731" y="6690298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1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9" name="îšlïde">
                    <a:extLst>
                      <a:ext uri="{FF2B5EF4-FFF2-40B4-BE49-F238E27FC236}">
                        <a16:creationId xmlns:a16="http://schemas.microsoft.com/office/drawing/2014/main" id="{8992C2D1-AAA4-4163-8121-123B179FD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18731" y="6690298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0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0" name="ïšliḑe">
                    <a:extLst>
                      <a:ext uri="{FF2B5EF4-FFF2-40B4-BE49-F238E27FC236}">
                        <a16:creationId xmlns:a16="http://schemas.microsoft.com/office/drawing/2014/main" id="{296B174F-F06F-491D-8671-3329B2BD6A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79353" y="6695729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1" name="îśļïďè">
                    <a:extLst>
                      <a:ext uri="{FF2B5EF4-FFF2-40B4-BE49-F238E27FC236}">
                        <a16:creationId xmlns:a16="http://schemas.microsoft.com/office/drawing/2014/main" id="{2E9B0813-66E2-4287-94D8-B649AF2B24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79353" y="6693013"/>
                    <a:ext cx="8147" cy="8147"/>
                  </a:xfrm>
                  <a:custGeom>
                    <a:avLst/>
                    <a:gdLst>
                      <a:gd name="T0" fmla="*/ 0 w 3"/>
                      <a:gd name="T1" fmla="*/ 2 h 3"/>
                      <a:gd name="T2" fmla="*/ 1 w 3"/>
                      <a:gd name="T3" fmla="*/ 1 h 3"/>
                      <a:gd name="T4" fmla="*/ 1 w 3"/>
                      <a:gd name="T5" fmla="*/ 1 h 3"/>
                      <a:gd name="T6" fmla="*/ 1 w 3"/>
                      <a:gd name="T7" fmla="*/ 0 h 3"/>
                      <a:gd name="T8" fmla="*/ 1 w 3"/>
                      <a:gd name="T9" fmla="*/ 0 h 3"/>
                      <a:gd name="T10" fmla="*/ 2 w 3"/>
                      <a:gd name="T11" fmla="*/ 0 h 3"/>
                      <a:gd name="T12" fmla="*/ 2 w 3"/>
                      <a:gd name="T13" fmla="*/ 0 h 3"/>
                      <a:gd name="T14" fmla="*/ 3 w 3"/>
                      <a:gd name="T15" fmla="*/ 1 h 3"/>
                      <a:gd name="T16" fmla="*/ 3 w 3"/>
                      <a:gd name="T17" fmla="*/ 1 h 3"/>
                      <a:gd name="T18" fmla="*/ 1 w 3"/>
                      <a:gd name="T19" fmla="*/ 3 h 3"/>
                      <a:gd name="T20" fmla="*/ 1 w 3"/>
                      <a:gd name="T21" fmla="*/ 3 h 3"/>
                      <a:gd name="T22" fmla="*/ 0 w 3"/>
                      <a:gd name="T23" fmla="*/ 2 h 3"/>
                      <a:gd name="T24" fmla="*/ 1 w 3"/>
                      <a:gd name="T25" fmla="*/ 2 h 3"/>
                      <a:gd name="T26" fmla="*/ 1 w 3"/>
                      <a:gd name="T27" fmla="*/ 1 h 3"/>
                      <a:gd name="T28" fmla="*/ 1 w 3"/>
                      <a:gd name="T2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0" y="2"/>
                        </a:move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0" y="2"/>
                          <a:pt x="0" y="2"/>
                        </a:cubicBezTo>
                        <a:close/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2" name="íṣ1idê">
                    <a:extLst>
                      <a:ext uri="{FF2B5EF4-FFF2-40B4-BE49-F238E27FC236}">
                        <a16:creationId xmlns:a16="http://schemas.microsoft.com/office/drawing/2014/main" id="{BB06B89D-138C-464C-BE2C-4C8F860D5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64416" y="6724244"/>
                    <a:ext cx="6790" cy="2716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1 h 1"/>
                      <a:gd name="T4" fmla="*/ 2 w 2"/>
                      <a:gd name="T5" fmla="*/ 0 h 1"/>
                      <a:gd name="T6" fmla="*/ 0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3" name="ïṧļíḋé">
                    <a:extLst>
                      <a:ext uri="{FF2B5EF4-FFF2-40B4-BE49-F238E27FC236}">
                        <a16:creationId xmlns:a16="http://schemas.microsoft.com/office/drawing/2014/main" id="{208E3371-F630-4137-8460-8C7B76E412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61701" y="6724244"/>
                    <a:ext cx="9505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3 w 3"/>
                      <a:gd name="T15" fmla="*/ 0 h 2"/>
                      <a:gd name="T16" fmla="*/ 3 w 3"/>
                      <a:gd name="T17" fmla="*/ 0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  <a:gd name="T30" fmla="*/ 2 w 3"/>
                      <a:gd name="T31" fmla="*/ 0 h 2"/>
                      <a:gd name="T32" fmla="*/ 2 w 3"/>
                      <a:gd name="T33" fmla="*/ 0 h 2"/>
                      <a:gd name="T34" fmla="*/ 2 w 3"/>
                      <a:gd name="T35" fmla="*/ 0 h 2"/>
                      <a:gd name="T36" fmla="*/ 2 w 3"/>
                      <a:gd name="T3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2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4" name="îšľîḋè">
                    <a:extLst>
                      <a:ext uri="{FF2B5EF4-FFF2-40B4-BE49-F238E27FC236}">
                        <a16:creationId xmlns:a16="http://schemas.microsoft.com/office/drawing/2014/main" id="{827889AF-2CE9-4BEC-8994-8715C5DD93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10584" y="6716096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1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5" name="ïṩḷïdê">
                    <a:extLst>
                      <a:ext uri="{FF2B5EF4-FFF2-40B4-BE49-F238E27FC236}">
                        <a16:creationId xmlns:a16="http://schemas.microsoft.com/office/drawing/2014/main" id="{077890B3-983F-4BF4-82BA-3055169A89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10584" y="6713381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0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6" name="ïṩḷiḍê">
                    <a:extLst>
                      <a:ext uri="{FF2B5EF4-FFF2-40B4-BE49-F238E27FC236}">
                        <a16:creationId xmlns:a16="http://schemas.microsoft.com/office/drawing/2014/main" id="{C5770354-4703-4EB0-A5C5-FB271C1E16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05152" y="6684866"/>
                    <a:ext cx="5431" cy="2716"/>
                  </a:xfrm>
                  <a:custGeom>
                    <a:avLst/>
                    <a:gdLst>
                      <a:gd name="T0" fmla="*/ 1 w 2"/>
                      <a:gd name="T1" fmla="*/ 0 h 1"/>
                      <a:gd name="T2" fmla="*/ 1 w 2"/>
                      <a:gd name="T3" fmla="*/ 1 h 1"/>
                      <a:gd name="T4" fmla="*/ 2 w 2"/>
                      <a:gd name="T5" fmla="*/ 0 h 1"/>
                      <a:gd name="T6" fmla="*/ 1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7" name="iSlïďè">
                    <a:extLst>
                      <a:ext uri="{FF2B5EF4-FFF2-40B4-BE49-F238E27FC236}">
                        <a16:creationId xmlns:a16="http://schemas.microsoft.com/office/drawing/2014/main" id="{DDB8C3FB-E19A-47E0-9500-DC693957E1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05152" y="6684866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0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0 h 2"/>
                      <a:gd name="T16" fmla="*/ 3 w 3"/>
                      <a:gd name="T17" fmla="*/ 0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8" name="iṩḻídè">
                    <a:extLst>
                      <a:ext uri="{FF2B5EF4-FFF2-40B4-BE49-F238E27FC236}">
                        <a16:creationId xmlns:a16="http://schemas.microsoft.com/office/drawing/2014/main" id="{EFF4B4C4-EFB7-41ED-9843-16E335C4A0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99327" y="6745969"/>
                    <a:ext cx="8147" cy="4074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9" name="íṥļîḓé">
                    <a:extLst>
                      <a:ext uri="{FF2B5EF4-FFF2-40B4-BE49-F238E27FC236}">
                        <a16:creationId xmlns:a16="http://schemas.microsoft.com/office/drawing/2014/main" id="{99684917-D33D-4A8E-AC85-82137CAE7C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99327" y="6743254"/>
                    <a:ext cx="8147" cy="6790"/>
                  </a:xfrm>
                  <a:custGeom>
                    <a:avLst/>
                    <a:gdLst>
                      <a:gd name="T0" fmla="*/ 0 w 3"/>
                      <a:gd name="T1" fmla="*/ 2 h 2"/>
                      <a:gd name="T2" fmla="*/ 0 w 3"/>
                      <a:gd name="T3" fmla="*/ 0 h 2"/>
                      <a:gd name="T4" fmla="*/ 0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2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2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0" name="îS1íḓè">
                    <a:extLst>
                      <a:ext uri="{FF2B5EF4-FFF2-40B4-BE49-F238E27FC236}">
                        <a16:creationId xmlns:a16="http://schemas.microsoft.com/office/drawing/2014/main" id="{F21DF940-05ED-45B3-B3EF-FE6412EA5E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0825" y="6735107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1" name="îṩļiḍé">
                    <a:extLst>
                      <a:ext uri="{FF2B5EF4-FFF2-40B4-BE49-F238E27FC236}">
                        <a16:creationId xmlns:a16="http://schemas.microsoft.com/office/drawing/2014/main" id="{8BE811C3-F5EF-4E06-A42C-DDD177AADD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0825" y="6732391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2" name="iṣľïde">
                    <a:extLst>
                      <a:ext uri="{FF2B5EF4-FFF2-40B4-BE49-F238E27FC236}">
                        <a16:creationId xmlns:a16="http://schemas.microsoft.com/office/drawing/2014/main" id="{C799C3CF-9AB1-4004-B990-59EB27D3AE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83909" y="6726959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3" name="íŝḻiḑé">
                    <a:extLst>
                      <a:ext uri="{FF2B5EF4-FFF2-40B4-BE49-F238E27FC236}">
                        <a16:creationId xmlns:a16="http://schemas.microsoft.com/office/drawing/2014/main" id="{3355EC7C-E044-46BA-874F-758ED4540C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83909" y="6726959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4" name="íṣľíḍè">
                    <a:extLst>
                      <a:ext uri="{FF2B5EF4-FFF2-40B4-BE49-F238E27FC236}">
                        <a16:creationId xmlns:a16="http://schemas.microsoft.com/office/drawing/2014/main" id="{37D850DD-2AA6-4635-B7F4-09317879BE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92056" y="6709307"/>
                    <a:ext cx="8147" cy="4074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5" name="isḷiḑè">
                    <a:extLst>
                      <a:ext uri="{FF2B5EF4-FFF2-40B4-BE49-F238E27FC236}">
                        <a16:creationId xmlns:a16="http://schemas.microsoft.com/office/drawing/2014/main" id="{3BB2580D-68BC-4B95-97E1-390443B1C7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92056" y="6709307"/>
                    <a:ext cx="8147" cy="6790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0 h 2"/>
                      <a:gd name="T16" fmla="*/ 3 w 3"/>
                      <a:gd name="T17" fmla="*/ 0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6" name="ïšlïdè">
                    <a:extLst>
                      <a:ext uri="{FF2B5EF4-FFF2-40B4-BE49-F238E27FC236}">
                        <a16:creationId xmlns:a16="http://schemas.microsoft.com/office/drawing/2014/main" id="{312EB6C2-D32C-498A-B3BE-D9DB3012A2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8477" y="6703876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7" name="ïš1idè">
                    <a:extLst>
                      <a:ext uri="{FF2B5EF4-FFF2-40B4-BE49-F238E27FC236}">
                        <a16:creationId xmlns:a16="http://schemas.microsoft.com/office/drawing/2014/main" id="{050CE9B8-7EEA-4F25-A7E0-F9C8108198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8477" y="6703876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0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0 h 2"/>
                      <a:gd name="T16" fmla="*/ 3 w 3"/>
                      <a:gd name="T17" fmla="*/ 0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8" name="iṣľíḍê">
                    <a:extLst>
                      <a:ext uri="{FF2B5EF4-FFF2-40B4-BE49-F238E27FC236}">
                        <a16:creationId xmlns:a16="http://schemas.microsoft.com/office/drawing/2014/main" id="{49CF7988-0CD9-4DAC-A0B6-6A9F051C2D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0825" y="6716096"/>
                    <a:ext cx="5431" cy="2716"/>
                  </a:xfrm>
                  <a:custGeom>
                    <a:avLst/>
                    <a:gdLst>
                      <a:gd name="T0" fmla="*/ 1 w 2"/>
                      <a:gd name="T1" fmla="*/ 0 h 1"/>
                      <a:gd name="T2" fmla="*/ 1 w 2"/>
                      <a:gd name="T3" fmla="*/ 1 h 1"/>
                      <a:gd name="T4" fmla="*/ 2 w 2"/>
                      <a:gd name="T5" fmla="*/ 0 h 1"/>
                      <a:gd name="T6" fmla="*/ 1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9" name="îṩľíďe">
                    <a:extLst>
                      <a:ext uri="{FF2B5EF4-FFF2-40B4-BE49-F238E27FC236}">
                        <a16:creationId xmlns:a16="http://schemas.microsoft.com/office/drawing/2014/main" id="{5D08D8DB-AF43-4E9B-9531-24DE3135A2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0825" y="6713381"/>
                    <a:ext cx="5431" cy="5431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1 w 2"/>
                      <a:gd name="T9" fmla="*/ 0 h 2"/>
                      <a:gd name="T10" fmla="*/ 2 w 2"/>
                      <a:gd name="T11" fmla="*/ 0 h 2"/>
                      <a:gd name="T12" fmla="*/ 2 w 2"/>
                      <a:gd name="T13" fmla="*/ 0 h 2"/>
                      <a:gd name="T14" fmla="*/ 2 w 2"/>
                      <a:gd name="T15" fmla="*/ 1 h 2"/>
                      <a:gd name="T16" fmla="*/ 2 w 2"/>
                      <a:gd name="T17" fmla="*/ 1 h 2"/>
                      <a:gd name="T18" fmla="*/ 1 w 2"/>
                      <a:gd name="T19" fmla="*/ 2 h 2"/>
                      <a:gd name="T20" fmla="*/ 1 w 2"/>
                      <a:gd name="T21" fmla="*/ 2 h 2"/>
                      <a:gd name="T22" fmla="*/ 0 w 2"/>
                      <a:gd name="T23" fmla="*/ 1 h 2"/>
                      <a:gd name="T24" fmla="*/ 1 w 2"/>
                      <a:gd name="T25" fmla="*/ 1 h 2"/>
                      <a:gd name="T26" fmla="*/ 1 w 2"/>
                      <a:gd name="T27" fmla="*/ 1 h 2"/>
                      <a:gd name="T28" fmla="*/ 1 w 2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0" name="iṡ1idè">
                    <a:extLst>
                      <a:ext uri="{FF2B5EF4-FFF2-40B4-BE49-F238E27FC236}">
                        <a16:creationId xmlns:a16="http://schemas.microsoft.com/office/drawing/2014/main" id="{FFACE30F-7A31-44B7-AA4C-52BD317AE9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8477" y="6896693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1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1" name="ïSḻïdè">
                    <a:extLst>
                      <a:ext uri="{FF2B5EF4-FFF2-40B4-BE49-F238E27FC236}">
                        <a16:creationId xmlns:a16="http://schemas.microsoft.com/office/drawing/2014/main" id="{44DC452B-3461-4249-BA0E-F04360A698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8477" y="6896693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0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2" name="ïṩļîḋé">
                    <a:extLst>
                      <a:ext uri="{FF2B5EF4-FFF2-40B4-BE49-F238E27FC236}">
                        <a16:creationId xmlns:a16="http://schemas.microsoft.com/office/drawing/2014/main" id="{F9B30C2F-DC5A-4B00-8D5E-59B0C4B86C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89340" y="6944217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1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3" name="î$ļïḋé">
                    <a:extLst>
                      <a:ext uri="{FF2B5EF4-FFF2-40B4-BE49-F238E27FC236}">
                        <a16:creationId xmlns:a16="http://schemas.microsoft.com/office/drawing/2014/main" id="{47336360-29B9-4643-BDFA-3C129BBE14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89340" y="6941502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0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4" name="išḷïḍe">
                    <a:extLst>
                      <a:ext uri="{FF2B5EF4-FFF2-40B4-BE49-F238E27FC236}">
                        <a16:creationId xmlns:a16="http://schemas.microsoft.com/office/drawing/2014/main" id="{7A61AC85-86C8-48BB-BA37-A041F51313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5761" y="6952364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5" name="ïṡḻiḑê">
                    <a:extLst>
                      <a:ext uri="{FF2B5EF4-FFF2-40B4-BE49-F238E27FC236}">
                        <a16:creationId xmlns:a16="http://schemas.microsoft.com/office/drawing/2014/main" id="{23AAEE34-3989-42F8-8447-CE5FC4CFFD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5761" y="6949649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6" name="íŝḷïḍe">
                    <a:extLst>
                      <a:ext uri="{FF2B5EF4-FFF2-40B4-BE49-F238E27FC236}">
                        <a16:creationId xmlns:a16="http://schemas.microsoft.com/office/drawing/2014/main" id="{D1D7780B-AAAD-4D9B-AFDA-8AB8E63175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8477" y="6933355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7" name="îSļiḍê">
                    <a:extLst>
                      <a:ext uri="{FF2B5EF4-FFF2-40B4-BE49-F238E27FC236}">
                        <a16:creationId xmlns:a16="http://schemas.microsoft.com/office/drawing/2014/main" id="{E2298BB4-947F-4234-BDF9-360A009A03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8477" y="6929281"/>
                    <a:ext cx="8147" cy="6790"/>
                  </a:xfrm>
                  <a:custGeom>
                    <a:avLst/>
                    <a:gdLst>
                      <a:gd name="T0" fmla="*/ 0 w 3"/>
                      <a:gd name="T1" fmla="*/ 2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2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2"/>
                        </a:move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8" name="íSlîḓé">
                    <a:extLst>
                      <a:ext uri="{FF2B5EF4-FFF2-40B4-BE49-F238E27FC236}">
                        <a16:creationId xmlns:a16="http://schemas.microsoft.com/office/drawing/2014/main" id="{5F1BC0F1-4A67-4D3A-8753-00B3D93AC5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81193" y="6923850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9" name="îś1íde">
                    <a:extLst>
                      <a:ext uri="{FF2B5EF4-FFF2-40B4-BE49-F238E27FC236}">
                        <a16:creationId xmlns:a16="http://schemas.microsoft.com/office/drawing/2014/main" id="{E2B199A2-CAB1-408C-B2B9-0C7B57C4C3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81193" y="6921134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0" name="îSļïdé">
                    <a:extLst>
                      <a:ext uri="{FF2B5EF4-FFF2-40B4-BE49-F238E27FC236}">
                        <a16:creationId xmlns:a16="http://schemas.microsoft.com/office/drawing/2014/main" id="{66E2526E-FA82-4B95-9853-D89DE5699E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6256" y="6904840"/>
                    <a:ext cx="9505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1" name="íšḻîḋé">
                    <a:extLst>
                      <a:ext uri="{FF2B5EF4-FFF2-40B4-BE49-F238E27FC236}">
                        <a16:creationId xmlns:a16="http://schemas.microsoft.com/office/drawing/2014/main" id="{34CFFF25-3B5A-4681-B1BB-1C57755BB1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6256" y="6904840"/>
                    <a:ext cx="9505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2" name="ïšḷíḋe">
                    <a:extLst>
                      <a:ext uri="{FF2B5EF4-FFF2-40B4-BE49-F238E27FC236}">
                        <a16:creationId xmlns:a16="http://schemas.microsoft.com/office/drawing/2014/main" id="{4E38F120-D26F-4EF3-9FE7-B8F4B2C6AB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8477" y="6884472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3" name="išļîḍè">
                    <a:extLst>
                      <a:ext uri="{FF2B5EF4-FFF2-40B4-BE49-F238E27FC236}">
                        <a16:creationId xmlns:a16="http://schemas.microsoft.com/office/drawing/2014/main" id="{2B9A56D4-BBE3-4CBC-97AF-9AF877C52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8477" y="6881756"/>
                    <a:ext cx="8147" cy="5431"/>
                  </a:xfrm>
                  <a:custGeom>
                    <a:avLst/>
                    <a:gdLst>
                      <a:gd name="T0" fmla="*/ 0 w 3"/>
                      <a:gd name="T1" fmla="*/ 2 h 2"/>
                      <a:gd name="T2" fmla="*/ 0 w 3"/>
                      <a:gd name="T3" fmla="*/ 0 h 2"/>
                      <a:gd name="T4" fmla="*/ 0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2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  <a:gd name="T30" fmla="*/ 2 w 3"/>
                      <a:gd name="T31" fmla="*/ 1 h 2"/>
                      <a:gd name="T32" fmla="*/ 2 w 3"/>
                      <a:gd name="T33" fmla="*/ 1 h 2"/>
                      <a:gd name="T34" fmla="*/ 2 w 3"/>
                      <a:gd name="T35" fmla="*/ 1 h 2"/>
                      <a:gd name="T36" fmla="*/ 2 w 3"/>
                      <a:gd name="T3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" h="2">
                        <a:moveTo>
                          <a:pt x="0" y="2"/>
                        </a:move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4" name="ï$ḷiḑè">
                    <a:extLst>
                      <a:ext uri="{FF2B5EF4-FFF2-40B4-BE49-F238E27FC236}">
                        <a16:creationId xmlns:a16="http://schemas.microsoft.com/office/drawing/2014/main" id="{7AD7EADC-FDE7-4A22-B52A-DBE627191D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4163" y="6980881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5" name="ïṧḷîḋè">
                    <a:extLst>
                      <a:ext uri="{FF2B5EF4-FFF2-40B4-BE49-F238E27FC236}">
                        <a16:creationId xmlns:a16="http://schemas.microsoft.com/office/drawing/2014/main" id="{54A70603-E851-427B-8E12-7D3A12CB61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4163" y="6978165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  <a:gd name="T30" fmla="*/ 2 w 3"/>
                      <a:gd name="T31" fmla="*/ 1 h 2"/>
                      <a:gd name="T32" fmla="*/ 2 w 3"/>
                      <a:gd name="T33" fmla="*/ 1 h 2"/>
                      <a:gd name="T34" fmla="*/ 2 w 3"/>
                      <a:gd name="T35" fmla="*/ 1 h 2"/>
                      <a:gd name="T36" fmla="*/ 2 w 3"/>
                      <a:gd name="T3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6" name="íṧ1iḓé">
                    <a:extLst>
                      <a:ext uri="{FF2B5EF4-FFF2-40B4-BE49-F238E27FC236}">
                        <a16:creationId xmlns:a16="http://schemas.microsoft.com/office/drawing/2014/main" id="{2A0425C0-029D-43E0-955C-C6A12174A8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4163" y="6952364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7" name="iŝḷîďê">
                    <a:extLst>
                      <a:ext uri="{FF2B5EF4-FFF2-40B4-BE49-F238E27FC236}">
                        <a16:creationId xmlns:a16="http://schemas.microsoft.com/office/drawing/2014/main" id="{3FAA5C19-FD53-4BA5-AECA-B98AD68B9B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4163" y="6952364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0 h 2"/>
                      <a:gd name="T16" fmla="*/ 3 w 3"/>
                      <a:gd name="T17" fmla="*/ 0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8" name="ïsḻïḍe">
                    <a:extLst>
                      <a:ext uri="{FF2B5EF4-FFF2-40B4-BE49-F238E27FC236}">
                        <a16:creationId xmlns:a16="http://schemas.microsoft.com/office/drawing/2014/main" id="{71A2A249-ADC6-4B74-B034-C77FFF8227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1814" y="7002607"/>
                    <a:ext cx="8147" cy="4074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9" name="îšļiḓê">
                    <a:extLst>
                      <a:ext uri="{FF2B5EF4-FFF2-40B4-BE49-F238E27FC236}">
                        <a16:creationId xmlns:a16="http://schemas.microsoft.com/office/drawing/2014/main" id="{E140B453-2632-457E-A13F-54FCE89CC9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1814" y="7002607"/>
                    <a:ext cx="8147" cy="6790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0 h 2"/>
                      <a:gd name="T16" fmla="*/ 3 w 3"/>
                      <a:gd name="T17" fmla="*/ 0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0" name="ï$líďè">
                    <a:extLst>
                      <a:ext uri="{FF2B5EF4-FFF2-40B4-BE49-F238E27FC236}">
                        <a16:creationId xmlns:a16="http://schemas.microsoft.com/office/drawing/2014/main" id="{705FF90A-9E4F-4A2C-AE51-0779D79255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1687" y="6980881"/>
                    <a:ext cx="9505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1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1" name="ï$ļídé">
                    <a:extLst>
                      <a:ext uri="{FF2B5EF4-FFF2-40B4-BE49-F238E27FC236}">
                        <a16:creationId xmlns:a16="http://schemas.microsoft.com/office/drawing/2014/main" id="{DC92FE67-4179-4094-BEB9-5D9D69A2EA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1687" y="6980881"/>
                    <a:ext cx="9505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0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2" name="iş1ïḑé">
                    <a:extLst>
                      <a:ext uri="{FF2B5EF4-FFF2-40B4-BE49-F238E27FC236}">
                        <a16:creationId xmlns:a16="http://schemas.microsoft.com/office/drawing/2014/main" id="{AEA2743F-12ED-4042-A846-47B57FCD55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06028" y="7031121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3" name="îśľïḋè">
                    <a:extLst>
                      <a:ext uri="{FF2B5EF4-FFF2-40B4-BE49-F238E27FC236}">
                        <a16:creationId xmlns:a16="http://schemas.microsoft.com/office/drawing/2014/main" id="{2EDB4667-14FD-478A-927C-07BE55992A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06028" y="7028405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  <a:gd name="T30" fmla="*/ 2 w 3"/>
                      <a:gd name="T31" fmla="*/ 1 h 2"/>
                      <a:gd name="T32" fmla="*/ 2 w 3"/>
                      <a:gd name="T33" fmla="*/ 1 h 2"/>
                      <a:gd name="T34" fmla="*/ 2 w 3"/>
                      <a:gd name="T35" fmla="*/ 1 h 2"/>
                      <a:gd name="T36" fmla="*/ 2 w 3"/>
                      <a:gd name="T3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4" name="íSľîdè">
                    <a:extLst>
                      <a:ext uri="{FF2B5EF4-FFF2-40B4-BE49-F238E27FC236}">
                        <a16:creationId xmlns:a16="http://schemas.microsoft.com/office/drawing/2014/main" id="{7573C9EC-EB0F-48D8-86EF-ADB3B441C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94772" y="7009396"/>
                    <a:ext cx="5431" cy="2716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1 h 1"/>
                      <a:gd name="T4" fmla="*/ 1 w 2"/>
                      <a:gd name="T5" fmla="*/ 0 h 1"/>
                      <a:gd name="T6" fmla="*/ 0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2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5" name="ïśḻídé">
                    <a:extLst>
                      <a:ext uri="{FF2B5EF4-FFF2-40B4-BE49-F238E27FC236}">
                        <a16:creationId xmlns:a16="http://schemas.microsoft.com/office/drawing/2014/main" id="{7A3316AB-CFF8-44E3-9197-C80EBBB5A2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92056" y="7009396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0 h 2"/>
                      <a:gd name="T16" fmla="*/ 3 w 3"/>
                      <a:gd name="T17" fmla="*/ 0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6" name="iṣḷiḓé">
                    <a:extLst>
                      <a:ext uri="{FF2B5EF4-FFF2-40B4-BE49-F238E27FC236}">
                        <a16:creationId xmlns:a16="http://schemas.microsoft.com/office/drawing/2014/main" id="{D940F974-28D0-499C-A1DF-1A8422668E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12423" y="6994459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7" name="íṣ1íḑè">
                    <a:extLst>
                      <a:ext uri="{FF2B5EF4-FFF2-40B4-BE49-F238E27FC236}">
                        <a16:creationId xmlns:a16="http://schemas.microsoft.com/office/drawing/2014/main" id="{DEA91D8C-81AC-40D8-8ADF-8E80A9501D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12423" y="6994459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0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8" name="iŝlïḍè">
                    <a:extLst>
                      <a:ext uri="{FF2B5EF4-FFF2-40B4-BE49-F238E27FC236}">
                        <a16:creationId xmlns:a16="http://schemas.microsoft.com/office/drawing/2014/main" id="{5A20A07C-4BFE-4AEE-8B31-66D27877B5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34544" y="7009396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9" name="ís1ïdê">
                    <a:extLst>
                      <a:ext uri="{FF2B5EF4-FFF2-40B4-BE49-F238E27FC236}">
                        <a16:creationId xmlns:a16="http://schemas.microsoft.com/office/drawing/2014/main" id="{598D388D-00CD-4627-8556-18567B3D3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34544" y="7006679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  <a:gd name="T30" fmla="*/ 2 w 3"/>
                      <a:gd name="T31" fmla="*/ 1 h 2"/>
                      <a:gd name="T32" fmla="*/ 2 w 3"/>
                      <a:gd name="T33" fmla="*/ 1 h 2"/>
                      <a:gd name="T34" fmla="*/ 2 w 3"/>
                      <a:gd name="T35" fmla="*/ 1 h 2"/>
                      <a:gd name="T36" fmla="*/ 2 w 3"/>
                      <a:gd name="T3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0" name="iṡliḑê">
                    <a:extLst>
                      <a:ext uri="{FF2B5EF4-FFF2-40B4-BE49-F238E27FC236}">
                        <a16:creationId xmlns:a16="http://schemas.microsoft.com/office/drawing/2014/main" id="{EE8AC342-5E64-4251-98D2-8368675CD6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87500" y="6986312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1" name="îšḻîḓe">
                    <a:extLst>
                      <a:ext uri="{FF2B5EF4-FFF2-40B4-BE49-F238E27FC236}">
                        <a16:creationId xmlns:a16="http://schemas.microsoft.com/office/drawing/2014/main" id="{5CDA19DF-297F-40D8-BF7F-E97080C1B5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87500" y="6986312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0 h 2"/>
                      <a:gd name="T16" fmla="*/ 3 w 3"/>
                      <a:gd name="T17" fmla="*/ 0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2" name="ïṩļïḑé">
                    <a:extLst>
                      <a:ext uri="{FF2B5EF4-FFF2-40B4-BE49-F238E27FC236}">
                        <a16:creationId xmlns:a16="http://schemas.microsoft.com/office/drawing/2014/main" id="{A024BD18-482E-4AFE-A5C5-D9FC6C1815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92931" y="7020258"/>
                    <a:ext cx="5431" cy="2716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1 h 1"/>
                      <a:gd name="T4" fmla="*/ 2 w 2"/>
                      <a:gd name="T5" fmla="*/ 0 h 1"/>
                      <a:gd name="T6" fmla="*/ 0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3" name="íşľiḍè">
                    <a:extLst>
                      <a:ext uri="{FF2B5EF4-FFF2-40B4-BE49-F238E27FC236}">
                        <a16:creationId xmlns:a16="http://schemas.microsoft.com/office/drawing/2014/main" id="{DC16803A-3DFD-49A2-9FCA-95EE7F662E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90216" y="7017543"/>
                    <a:ext cx="8147" cy="8147"/>
                  </a:xfrm>
                  <a:custGeom>
                    <a:avLst/>
                    <a:gdLst>
                      <a:gd name="T0" fmla="*/ 0 w 3"/>
                      <a:gd name="T1" fmla="*/ 2 h 3"/>
                      <a:gd name="T2" fmla="*/ 1 w 3"/>
                      <a:gd name="T3" fmla="*/ 1 h 3"/>
                      <a:gd name="T4" fmla="*/ 1 w 3"/>
                      <a:gd name="T5" fmla="*/ 1 h 3"/>
                      <a:gd name="T6" fmla="*/ 1 w 3"/>
                      <a:gd name="T7" fmla="*/ 0 h 3"/>
                      <a:gd name="T8" fmla="*/ 1 w 3"/>
                      <a:gd name="T9" fmla="*/ 0 h 3"/>
                      <a:gd name="T10" fmla="*/ 3 w 3"/>
                      <a:gd name="T11" fmla="*/ 0 h 3"/>
                      <a:gd name="T12" fmla="*/ 3 w 3"/>
                      <a:gd name="T13" fmla="*/ 0 h 3"/>
                      <a:gd name="T14" fmla="*/ 3 w 3"/>
                      <a:gd name="T15" fmla="*/ 1 h 3"/>
                      <a:gd name="T16" fmla="*/ 3 w 3"/>
                      <a:gd name="T17" fmla="*/ 1 h 3"/>
                      <a:gd name="T18" fmla="*/ 1 w 3"/>
                      <a:gd name="T19" fmla="*/ 3 h 3"/>
                      <a:gd name="T20" fmla="*/ 1 w 3"/>
                      <a:gd name="T21" fmla="*/ 3 h 3"/>
                      <a:gd name="T22" fmla="*/ 0 w 3"/>
                      <a:gd name="T23" fmla="*/ 2 h 3"/>
                      <a:gd name="T24" fmla="*/ 1 w 3"/>
                      <a:gd name="T25" fmla="*/ 2 h 3"/>
                      <a:gd name="T26" fmla="*/ 1 w 3"/>
                      <a:gd name="T27" fmla="*/ 1 h 3"/>
                      <a:gd name="T28" fmla="*/ 1 w 3"/>
                      <a:gd name="T2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0" y="2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0" y="2"/>
                          <a:pt x="0" y="2"/>
                        </a:cubicBezTo>
                        <a:close/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4" name="iṧḷîḓe">
                    <a:extLst>
                      <a:ext uri="{FF2B5EF4-FFF2-40B4-BE49-F238E27FC236}">
                        <a16:creationId xmlns:a16="http://schemas.microsoft.com/office/drawing/2014/main" id="{C2D39928-CF17-40DC-9604-740908229B7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98363" y="7166907"/>
                    <a:ext cx="9505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5" name="îśľïḋè">
                    <a:extLst>
                      <a:ext uri="{FF2B5EF4-FFF2-40B4-BE49-F238E27FC236}">
                        <a16:creationId xmlns:a16="http://schemas.microsoft.com/office/drawing/2014/main" id="{AFD81FC4-B884-44A6-A80D-3289BC8697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98363" y="7164191"/>
                    <a:ext cx="9505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6" name="ís1íďé">
                    <a:extLst>
                      <a:ext uri="{FF2B5EF4-FFF2-40B4-BE49-F238E27FC236}">
                        <a16:creationId xmlns:a16="http://schemas.microsoft.com/office/drawing/2014/main" id="{6AC62477-A648-4B3E-BE91-5564F20874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39099" y="7073215"/>
                    <a:ext cx="5431" cy="2716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1 h 1"/>
                      <a:gd name="T4" fmla="*/ 2 w 2"/>
                      <a:gd name="T5" fmla="*/ 0 h 1"/>
                      <a:gd name="T6" fmla="*/ 0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7" name="îṥḻide">
                    <a:extLst>
                      <a:ext uri="{FF2B5EF4-FFF2-40B4-BE49-F238E27FC236}">
                        <a16:creationId xmlns:a16="http://schemas.microsoft.com/office/drawing/2014/main" id="{A8D8AC79-08B8-4AA6-8C08-4362EB6CD1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39099" y="7070499"/>
                    <a:ext cx="5431" cy="950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0 w 2"/>
                      <a:gd name="T3" fmla="*/ 1 h 3"/>
                      <a:gd name="T4" fmla="*/ 0 w 2"/>
                      <a:gd name="T5" fmla="*/ 1 h 3"/>
                      <a:gd name="T6" fmla="*/ 0 w 2"/>
                      <a:gd name="T7" fmla="*/ 0 h 3"/>
                      <a:gd name="T8" fmla="*/ 0 w 2"/>
                      <a:gd name="T9" fmla="*/ 0 h 3"/>
                      <a:gd name="T10" fmla="*/ 2 w 2"/>
                      <a:gd name="T11" fmla="*/ 0 h 3"/>
                      <a:gd name="T12" fmla="*/ 2 w 2"/>
                      <a:gd name="T13" fmla="*/ 0 h 3"/>
                      <a:gd name="T14" fmla="*/ 2 w 2"/>
                      <a:gd name="T15" fmla="*/ 1 h 3"/>
                      <a:gd name="T16" fmla="*/ 2 w 2"/>
                      <a:gd name="T17" fmla="*/ 1 h 3"/>
                      <a:gd name="T18" fmla="*/ 0 w 2"/>
                      <a:gd name="T19" fmla="*/ 3 h 3"/>
                      <a:gd name="T20" fmla="*/ 0 w 2"/>
                      <a:gd name="T21" fmla="*/ 3 h 3"/>
                      <a:gd name="T22" fmla="*/ 0 w 2"/>
                      <a:gd name="T23" fmla="*/ 2 h 3"/>
                      <a:gd name="T24" fmla="*/ 0 w 2"/>
                      <a:gd name="T25" fmla="*/ 2 h 3"/>
                      <a:gd name="T26" fmla="*/ 0 w 2"/>
                      <a:gd name="T27" fmla="*/ 1 h 3"/>
                      <a:gd name="T28" fmla="*/ 0 w 2"/>
                      <a:gd name="T29" fmla="*/ 2 h 3"/>
                      <a:gd name="T30" fmla="*/ 1 w 2"/>
                      <a:gd name="T31" fmla="*/ 1 h 3"/>
                      <a:gd name="T32" fmla="*/ 1 w 2"/>
                      <a:gd name="T33" fmla="*/ 1 h 3"/>
                      <a:gd name="T34" fmla="*/ 1 w 2"/>
                      <a:gd name="T35" fmla="*/ 1 h 3"/>
                      <a:gd name="T36" fmla="*/ 1 w 2"/>
                      <a:gd name="T37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2"/>
                          <a:pt x="0" y="2"/>
                        </a:cubicBezTo>
                        <a:close/>
                        <a:moveTo>
                          <a:pt x="0" y="2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8" name="ïŝļíḑe">
                    <a:extLst>
                      <a:ext uri="{FF2B5EF4-FFF2-40B4-BE49-F238E27FC236}">
                        <a16:creationId xmlns:a16="http://schemas.microsoft.com/office/drawing/2014/main" id="{52F5D12C-7DE4-44EA-AA1D-77784DAD28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13300" y="7096298"/>
                    <a:ext cx="5431" cy="2716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1 h 1"/>
                      <a:gd name="T4" fmla="*/ 1 w 2"/>
                      <a:gd name="T5" fmla="*/ 0 h 1"/>
                      <a:gd name="T6" fmla="*/ 0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2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9" name="îSḻïďê">
                    <a:extLst>
                      <a:ext uri="{FF2B5EF4-FFF2-40B4-BE49-F238E27FC236}">
                        <a16:creationId xmlns:a16="http://schemas.microsoft.com/office/drawing/2014/main" id="{5E6DC476-6F2A-4C12-996F-D54212EB67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10584" y="7096298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0" name="iS1ïďè">
                    <a:extLst>
                      <a:ext uri="{FF2B5EF4-FFF2-40B4-BE49-F238E27FC236}">
                        <a16:creationId xmlns:a16="http://schemas.microsoft.com/office/drawing/2014/main" id="{254555C1-DF7C-42EF-8519-CB2B26615B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2678" y="7051490"/>
                    <a:ext cx="5431" cy="5431"/>
                  </a:xfrm>
                  <a:custGeom>
                    <a:avLst/>
                    <a:gdLst>
                      <a:gd name="T0" fmla="*/ 0 w 2"/>
                      <a:gd name="T1" fmla="*/ 0 h 2"/>
                      <a:gd name="T2" fmla="*/ 0 w 2"/>
                      <a:gd name="T3" fmla="*/ 2 h 2"/>
                      <a:gd name="T4" fmla="*/ 1 w 2"/>
                      <a:gd name="T5" fmla="*/ 0 h 2"/>
                      <a:gd name="T6" fmla="*/ 0 w 2"/>
                      <a:gd name="T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2">
                        <a:moveTo>
                          <a:pt x="0" y="0"/>
                        </a:moveTo>
                        <a:cubicBezTo>
                          <a:pt x="0" y="0"/>
                          <a:pt x="0" y="2"/>
                          <a:pt x="0" y="2"/>
                        </a:cubicBezTo>
                        <a:cubicBezTo>
                          <a:pt x="1" y="2"/>
                          <a:pt x="2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1" name="îSliḍè">
                    <a:extLst>
                      <a:ext uri="{FF2B5EF4-FFF2-40B4-BE49-F238E27FC236}">
                        <a16:creationId xmlns:a16="http://schemas.microsoft.com/office/drawing/2014/main" id="{EEAC70CC-A601-4D64-8A02-3688453874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9962" y="7051490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2" name="îS1îḍê">
                    <a:extLst>
                      <a:ext uri="{FF2B5EF4-FFF2-40B4-BE49-F238E27FC236}">
                        <a16:creationId xmlns:a16="http://schemas.microsoft.com/office/drawing/2014/main" id="{BDF95D14-EB65-4827-A292-E0D3DAB0D0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62665" y="6915703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3" name="ísḷîḑe">
                    <a:extLst>
                      <a:ext uri="{FF2B5EF4-FFF2-40B4-BE49-F238E27FC236}">
                        <a16:creationId xmlns:a16="http://schemas.microsoft.com/office/drawing/2014/main" id="{D2D4F80C-CF41-48C0-B5A9-C7C8839D0B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62665" y="6912987"/>
                    <a:ext cx="8147" cy="8147"/>
                  </a:xfrm>
                  <a:custGeom>
                    <a:avLst/>
                    <a:gdLst>
                      <a:gd name="T0" fmla="*/ 0 w 3"/>
                      <a:gd name="T1" fmla="*/ 2 h 3"/>
                      <a:gd name="T2" fmla="*/ 1 w 3"/>
                      <a:gd name="T3" fmla="*/ 1 h 3"/>
                      <a:gd name="T4" fmla="*/ 1 w 3"/>
                      <a:gd name="T5" fmla="*/ 1 h 3"/>
                      <a:gd name="T6" fmla="*/ 1 w 3"/>
                      <a:gd name="T7" fmla="*/ 0 h 3"/>
                      <a:gd name="T8" fmla="*/ 1 w 3"/>
                      <a:gd name="T9" fmla="*/ 0 h 3"/>
                      <a:gd name="T10" fmla="*/ 2 w 3"/>
                      <a:gd name="T11" fmla="*/ 0 h 3"/>
                      <a:gd name="T12" fmla="*/ 2 w 3"/>
                      <a:gd name="T13" fmla="*/ 0 h 3"/>
                      <a:gd name="T14" fmla="*/ 3 w 3"/>
                      <a:gd name="T15" fmla="*/ 1 h 3"/>
                      <a:gd name="T16" fmla="*/ 3 w 3"/>
                      <a:gd name="T17" fmla="*/ 1 h 3"/>
                      <a:gd name="T18" fmla="*/ 1 w 3"/>
                      <a:gd name="T19" fmla="*/ 3 h 3"/>
                      <a:gd name="T20" fmla="*/ 1 w 3"/>
                      <a:gd name="T21" fmla="*/ 3 h 3"/>
                      <a:gd name="T22" fmla="*/ 0 w 3"/>
                      <a:gd name="T23" fmla="*/ 2 h 3"/>
                      <a:gd name="T24" fmla="*/ 1 w 3"/>
                      <a:gd name="T25" fmla="*/ 2 h 3"/>
                      <a:gd name="T26" fmla="*/ 1 w 3"/>
                      <a:gd name="T27" fmla="*/ 1 h 3"/>
                      <a:gd name="T28" fmla="*/ 1 w 3"/>
                      <a:gd name="T2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0" y="2"/>
                        </a:move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0" y="2"/>
                          <a:pt x="0" y="2"/>
                        </a:cubicBezTo>
                        <a:close/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4" name="ísḷíḋe">
                    <a:extLst>
                      <a:ext uri="{FF2B5EF4-FFF2-40B4-BE49-F238E27FC236}">
                        <a16:creationId xmlns:a16="http://schemas.microsoft.com/office/drawing/2014/main" id="{7B4927C4-6480-4DD3-95E4-B87CE9FEFE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34149" y="6904840"/>
                    <a:ext cx="5431" cy="2716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1 h 1"/>
                      <a:gd name="T4" fmla="*/ 1 w 2"/>
                      <a:gd name="T5" fmla="*/ 0 h 1"/>
                      <a:gd name="T6" fmla="*/ 0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2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5" name="îṥ1íḋê">
                    <a:extLst>
                      <a:ext uri="{FF2B5EF4-FFF2-40B4-BE49-F238E27FC236}">
                        <a16:creationId xmlns:a16="http://schemas.microsoft.com/office/drawing/2014/main" id="{41B73038-34C7-4A11-8C3D-A8AD4D4F6F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31434" y="6904840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6" name="îŝļíḑe">
                    <a:extLst>
                      <a:ext uri="{FF2B5EF4-FFF2-40B4-BE49-F238E27FC236}">
                        <a16:creationId xmlns:a16="http://schemas.microsoft.com/office/drawing/2014/main" id="{2B214881-CABF-4B4B-B433-85D687D998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65381" y="6865462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7" name="ïṧliďé">
                    <a:extLst>
                      <a:ext uri="{FF2B5EF4-FFF2-40B4-BE49-F238E27FC236}">
                        <a16:creationId xmlns:a16="http://schemas.microsoft.com/office/drawing/2014/main" id="{BC8F5D8C-6943-44BB-B19D-E61D7C0141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65381" y="6862746"/>
                    <a:ext cx="8147" cy="5431"/>
                  </a:xfrm>
                  <a:custGeom>
                    <a:avLst/>
                    <a:gdLst>
                      <a:gd name="T0" fmla="*/ 0 w 3"/>
                      <a:gd name="T1" fmla="*/ 2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2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2"/>
                        </a:move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8" name="işļïḍê">
                    <a:extLst>
                      <a:ext uri="{FF2B5EF4-FFF2-40B4-BE49-F238E27FC236}">
                        <a16:creationId xmlns:a16="http://schemas.microsoft.com/office/drawing/2014/main" id="{D5701A82-C7B5-4596-9C91-9F0C7F10F9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04758" y="6904840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1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9" name="iśľïḍê">
                    <a:extLst>
                      <a:ext uri="{FF2B5EF4-FFF2-40B4-BE49-F238E27FC236}">
                        <a16:creationId xmlns:a16="http://schemas.microsoft.com/office/drawing/2014/main" id="{3AACD17F-DF78-4A86-B254-62092D3F41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04758" y="6902125"/>
                    <a:ext cx="8147" cy="8147"/>
                  </a:xfrm>
                  <a:custGeom>
                    <a:avLst/>
                    <a:gdLst>
                      <a:gd name="T0" fmla="*/ 0 w 3"/>
                      <a:gd name="T1" fmla="*/ 2 h 3"/>
                      <a:gd name="T2" fmla="*/ 0 w 3"/>
                      <a:gd name="T3" fmla="*/ 1 h 3"/>
                      <a:gd name="T4" fmla="*/ 0 w 3"/>
                      <a:gd name="T5" fmla="*/ 1 h 3"/>
                      <a:gd name="T6" fmla="*/ 0 w 3"/>
                      <a:gd name="T7" fmla="*/ 0 h 3"/>
                      <a:gd name="T8" fmla="*/ 1 w 3"/>
                      <a:gd name="T9" fmla="*/ 0 h 3"/>
                      <a:gd name="T10" fmla="*/ 2 w 3"/>
                      <a:gd name="T11" fmla="*/ 0 h 3"/>
                      <a:gd name="T12" fmla="*/ 2 w 3"/>
                      <a:gd name="T13" fmla="*/ 0 h 3"/>
                      <a:gd name="T14" fmla="*/ 3 w 3"/>
                      <a:gd name="T15" fmla="*/ 1 h 3"/>
                      <a:gd name="T16" fmla="*/ 3 w 3"/>
                      <a:gd name="T17" fmla="*/ 1 h 3"/>
                      <a:gd name="T18" fmla="*/ 1 w 3"/>
                      <a:gd name="T19" fmla="*/ 3 h 3"/>
                      <a:gd name="T20" fmla="*/ 1 w 3"/>
                      <a:gd name="T21" fmla="*/ 3 h 3"/>
                      <a:gd name="T22" fmla="*/ 0 w 3"/>
                      <a:gd name="T23" fmla="*/ 2 h 3"/>
                      <a:gd name="T24" fmla="*/ 1 w 3"/>
                      <a:gd name="T25" fmla="*/ 1 h 3"/>
                      <a:gd name="T26" fmla="*/ 1 w 3"/>
                      <a:gd name="T27" fmla="*/ 1 h 3"/>
                      <a:gd name="T28" fmla="*/ 1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0" y="2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0" name="ïśḷiḑê">
                    <a:extLst>
                      <a:ext uri="{FF2B5EF4-FFF2-40B4-BE49-F238E27FC236}">
                        <a16:creationId xmlns:a16="http://schemas.microsoft.com/office/drawing/2014/main" id="{AECDE138-3148-4B2B-9AB0-A7ABFA6466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73528" y="6957796"/>
                    <a:ext cx="9505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1" name="í$ḷiďê">
                    <a:extLst>
                      <a:ext uri="{FF2B5EF4-FFF2-40B4-BE49-F238E27FC236}">
                        <a16:creationId xmlns:a16="http://schemas.microsoft.com/office/drawing/2014/main" id="{80B5AA28-CE3E-4D12-A314-B25BF188EB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73528" y="6955081"/>
                    <a:ext cx="9505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2" name="íSļîďê">
                    <a:extLst>
                      <a:ext uri="{FF2B5EF4-FFF2-40B4-BE49-F238E27FC236}">
                        <a16:creationId xmlns:a16="http://schemas.microsoft.com/office/drawing/2014/main" id="{E1E0CE22-E6B8-4C15-A1D4-DB44D2DF5F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36865" y="6963228"/>
                    <a:ext cx="9505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3" name="ïṡlidè">
                    <a:extLst>
                      <a:ext uri="{FF2B5EF4-FFF2-40B4-BE49-F238E27FC236}">
                        <a16:creationId xmlns:a16="http://schemas.microsoft.com/office/drawing/2014/main" id="{E366DCC6-4826-46D3-B773-7F5AA4F2B0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36865" y="6960512"/>
                    <a:ext cx="9505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  <a:gd name="T30" fmla="*/ 2 w 3"/>
                      <a:gd name="T31" fmla="*/ 1 h 2"/>
                      <a:gd name="T32" fmla="*/ 2 w 3"/>
                      <a:gd name="T33" fmla="*/ 1 h 2"/>
                      <a:gd name="T34" fmla="*/ 2 w 3"/>
                      <a:gd name="T35" fmla="*/ 1 h 2"/>
                      <a:gd name="T36" fmla="*/ 2 w 3"/>
                      <a:gd name="T3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4" name="îŝ1íḋe">
                    <a:extLst>
                      <a:ext uri="{FF2B5EF4-FFF2-40B4-BE49-F238E27FC236}">
                        <a16:creationId xmlns:a16="http://schemas.microsoft.com/office/drawing/2014/main" id="{CCCCEA22-9D96-46B3-8BBE-D5C382A780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34149" y="6944217"/>
                    <a:ext cx="5431" cy="2716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1 h 1"/>
                      <a:gd name="T4" fmla="*/ 2 w 2"/>
                      <a:gd name="T5" fmla="*/ 0 h 1"/>
                      <a:gd name="T6" fmla="*/ 0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5" name="îŝlîḑè">
                    <a:extLst>
                      <a:ext uri="{FF2B5EF4-FFF2-40B4-BE49-F238E27FC236}">
                        <a16:creationId xmlns:a16="http://schemas.microsoft.com/office/drawing/2014/main" id="{F2D3C903-4FED-4ED5-ABD6-D3C8351C6E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31434" y="6941502"/>
                    <a:ext cx="8147" cy="8147"/>
                  </a:xfrm>
                  <a:custGeom>
                    <a:avLst/>
                    <a:gdLst>
                      <a:gd name="T0" fmla="*/ 0 w 3"/>
                      <a:gd name="T1" fmla="*/ 2 h 3"/>
                      <a:gd name="T2" fmla="*/ 1 w 3"/>
                      <a:gd name="T3" fmla="*/ 1 h 3"/>
                      <a:gd name="T4" fmla="*/ 1 w 3"/>
                      <a:gd name="T5" fmla="*/ 1 h 3"/>
                      <a:gd name="T6" fmla="*/ 1 w 3"/>
                      <a:gd name="T7" fmla="*/ 0 h 3"/>
                      <a:gd name="T8" fmla="*/ 1 w 3"/>
                      <a:gd name="T9" fmla="*/ 0 h 3"/>
                      <a:gd name="T10" fmla="*/ 3 w 3"/>
                      <a:gd name="T11" fmla="*/ 0 h 3"/>
                      <a:gd name="T12" fmla="*/ 3 w 3"/>
                      <a:gd name="T13" fmla="*/ 0 h 3"/>
                      <a:gd name="T14" fmla="*/ 3 w 3"/>
                      <a:gd name="T15" fmla="*/ 1 h 3"/>
                      <a:gd name="T16" fmla="*/ 3 w 3"/>
                      <a:gd name="T17" fmla="*/ 1 h 3"/>
                      <a:gd name="T18" fmla="*/ 1 w 3"/>
                      <a:gd name="T19" fmla="*/ 3 h 3"/>
                      <a:gd name="T20" fmla="*/ 1 w 3"/>
                      <a:gd name="T21" fmla="*/ 3 h 3"/>
                      <a:gd name="T22" fmla="*/ 0 w 3"/>
                      <a:gd name="T23" fmla="*/ 2 h 3"/>
                      <a:gd name="T24" fmla="*/ 1 w 3"/>
                      <a:gd name="T25" fmla="*/ 1 h 3"/>
                      <a:gd name="T26" fmla="*/ 1 w 3"/>
                      <a:gd name="T27" fmla="*/ 1 h 3"/>
                      <a:gd name="T28" fmla="*/ 1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0" y="2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6" name="íṣlíḓé">
                    <a:extLst>
                      <a:ext uri="{FF2B5EF4-FFF2-40B4-BE49-F238E27FC236}">
                        <a16:creationId xmlns:a16="http://schemas.microsoft.com/office/drawing/2014/main" id="{E92CC0FE-0643-4B01-AD4A-1FE255DED6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17855" y="6938787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7" name="ïsḻïḍè">
                    <a:extLst>
                      <a:ext uri="{FF2B5EF4-FFF2-40B4-BE49-F238E27FC236}">
                        <a16:creationId xmlns:a16="http://schemas.microsoft.com/office/drawing/2014/main" id="{A37B1B82-C340-4561-BE92-8121AB16D2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17855" y="6936070"/>
                    <a:ext cx="8147" cy="8147"/>
                  </a:xfrm>
                  <a:custGeom>
                    <a:avLst/>
                    <a:gdLst>
                      <a:gd name="T0" fmla="*/ 0 w 3"/>
                      <a:gd name="T1" fmla="*/ 2 h 3"/>
                      <a:gd name="T2" fmla="*/ 1 w 3"/>
                      <a:gd name="T3" fmla="*/ 1 h 3"/>
                      <a:gd name="T4" fmla="*/ 1 w 3"/>
                      <a:gd name="T5" fmla="*/ 1 h 3"/>
                      <a:gd name="T6" fmla="*/ 1 w 3"/>
                      <a:gd name="T7" fmla="*/ 0 h 3"/>
                      <a:gd name="T8" fmla="*/ 1 w 3"/>
                      <a:gd name="T9" fmla="*/ 0 h 3"/>
                      <a:gd name="T10" fmla="*/ 2 w 3"/>
                      <a:gd name="T11" fmla="*/ 0 h 3"/>
                      <a:gd name="T12" fmla="*/ 2 w 3"/>
                      <a:gd name="T13" fmla="*/ 0 h 3"/>
                      <a:gd name="T14" fmla="*/ 3 w 3"/>
                      <a:gd name="T15" fmla="*/ 1 h 3"/>
                      <a:gd name="T16" fmla="*/ 3 w 3"/>
                      <a:gd name="T17" fmla="*/ 1 h 3"/>
                      <a:gd name="T18" fmla="*/ 1 w 3"/>
                      <a:gd name="T19" fmla="*/ 3 h 3"/>
                      <a:gd name="T20" fmla="*/ 1 w 3"/>
                      <a:gd name="T21" fmla="*/ 3 h 3"/>
                      <a:gd name="T22" fmla="*/ 0 w 3"/>
                      <a:gd name="T23" fmla="*/ 2 h 3"/>
                      <a:gd name="T24" fmla="*/ 1 w 3"/>
                      <a:gd name="T25" fmla="*/ 2 h 3"/>
                      <a:gd name="T26" fmla="*/ 1 w 3"/>
                      <a:gd name="T27" fmla="*/ 1 h 3"/>
                      <a:gd name="T28" fmla="*/ 1 w 3"/>
                      <a:gd name="T2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0" y="2"/>
                        </a:move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0" y="2"/>
                          <a:pt x="0" y="2"/>
                        </a:cubicBezTo>
                        <a:close/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8" name="iṡlîde">
                    <a:extLst>
                      <a:ext uri="{FF2B5EF4-FFF2-40B4-BE49-F238E27FC236}">
                        <a16:creationId xmlns:a16="http://schemas.microsoft.com/office/drawing/2014/main" id="{96AEA353-6E74-404B-B573-DEF14147AE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31434" y="6532786"/>
                    <a:ext cx="5431" cy="2716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1 h 1"/>
                      <a:gd name="T4" fmla="*/ 1 w 2"/>
                      <a:gd name="T5" fmla="*/ 0 h 1"/>
                      <a:gd name="T6" fmla="*/ 0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2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9" name="îŝlíḑê">
                    <a:extLst>
                      <a:ext uri="{FF2B5EF4-FFF2-40B4-BE49-F238E27FC236}">
                        <a16:creationId xmlns:a16="http://schemas.microsoft.com/office/drawing/2014/main" id="{4DE382EA-C207-40A9-A5AB-54082E7D91F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28718" y="6528711"/>
                    <a:ext cx="8147" cy="6790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0" name="ïSḻîḑe">
                    <a:extLst>
                      <a:ext uri="{FF2B5EF4-FFF2-40B4-BE49-F238E27FC236}">
                        <a16:creationId xmlns:a16="http://schemas.microsoft.com/office/drawing/2014/main" id="{AFBE03D7-9F73-49FD-B577-FE0135E46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34149" y="6523280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1" name="îŝľíḍè">
                    <a:extLst>
                      <a:ext uri="{FF2B5EF4-FFF2-40B4-BE49-F238E27FC236}">
                        <a16:creationId xmlns:a16="http://schemas.microsoft.com/office/drawing/2014/main" id="{707DF372-56D3-43E2-9DDC-74DF213CEA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34149" y="6523280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0 h 2"/>
                      <a:gd name="T16" fmla="*/ 3 w 3"/>
                      <a:gd name="T17" fmla="*/ 0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2" name="íṡļîḋe">
                    <a:extLst>
                      <a:ext uri="{FF2B5EF4-FFF2-40B4-BE49-F238E27FC236}">
                        <a16:creationId xmlns:a16="http://schemas.microsoft.com/office/drawing/2014/main" id="{58095065-16DE-4EDC-BA68-1A5CC2420C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49568" y="6430945"/>
                    <a:ext cx="14937" cy="8147"/>
                  </a:xfrm>
                  <a:custGeom>
                    <a:avLst/>
                    <a:gdLst>
                      <a:gd name="T0" fmla="*/ 2 w 5"/>
                      <a:gd name="T1" fmla="*/ 0 h 3"/>
                      <a:gd name="T2" fmla="*/ 1 w 5"/>
                      <a:gd name="T3" fmla="*/ 2 h 3"/>
                      <a:gd name="T4" fmla="*/ 3 w 5"/>
                      <a:gd name="T5" fmla="*/ 2 h 3"/>
                      <a:gd name="T6" fmla="*/ 2 w 5"/>
                      <a:gd name="T7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" h="3">
                        <a:moveTo>
                          <a:pt x="2" y="0"/>
                        </a:moveTo>
                        <a:cubicBezTo>
                          <a:pt x="2" y="0"/>
                          <a:pt x="0" y="1"/>
                          <a:pt x="1" y="2"/>
                        </a:cubicBezTo>
                        <a:cubicBezTo>
                          <a:pt x="2" y="3"/>
                          <a:pt x="5" y="2"/>
                          <a:pt x="3" y="2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solidFill>
                    <a:srgbClr val="E0F0E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3" name="íṧlîdê">
                    <a:extLst>
                      <a:ext uri="{FF2B5EF4-FFF2-40B4-BE49-F238E27FC236}">
                        <a16:creationId xmlns:a16="http://schemas.microsoft.com/office/drawing/2014/main" id="{87A4727F-4A63-47F1-9571-3EFA54BAEE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49568" y="6430945"/>
                    <a:ext cx="12221" cy="8147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0 w 4"/>
                      <a:gd name="T3" fmla="*/ 2 h 3"/>
                      <a:gd name="T4" fmla="*/ 0 w 4"/>
                      <a:gd name="T5" fmla="*/ 2 h 3"/>
                      <a:gd name="T6" fmla="*/ 1 w 4"/>
                      <a:gd name="T7" fmla="*/ 0 h 3"/>
                      <a:gd name="T8" fmla="*/ 1 w 4"/>
                      <a:gd name="T9" fmla="*/ 0 h 3"/>
                      <a:gd name="T10" fmla="*/ 2 w 4"/>
                      <a:gd name="T11" fmla="*/ 0 h 3"/>
                      <a:gd name="T12" fmla="*/ 2 w 4"/>
                      <a:gd name="T13" fmla="*/ 0 h 3"/>
                      <a:gd name="T14" fmla="*/ 4 w 4"/>
                      <a:gd name="T15" fmla="*/ 1 h 3"/>
                      <a:gd name="T16" fmla="*/ 4 w 4"/>
                      <a:gd name="T17" fmla="*/ 1 h 3"/>
                      <a:gd name="T18" fmla="*/ 4 w 4"/>
                      <a:gd name="T19" fmla="*/ 2 h 3"/>
                      <a:gd name="T20" fmla="*/ 4 w 4"/>
                      <a:gd name="T21" fmla="*/ 2 h 3"/>
                      <a:gd name="T22" fmla="*/ 2 w 4"/>
                      <a:gd name="T23" fmla="*/ 3 h 3"/>
                      <a:gd name="T24" fmla="*/ 2 w 4"/>
                      <a:gd name="T25" fmla="*/ 3 h 3"/>
                      <a:gd name="T26" fmla="*/ 0 w 4"/>
                      <a:gd name="T27" fmla="*/ 3 h 3"/>
                      <a:gd name="T28" fmla="*/ 2 w 4"/>
                      <a:gd name="T29" fmla="*/ 2 h 3"/>
                      <a:gd name="T30" fmla="*/ 2 w 4"/>
                      <a:gd name="T31" fmla="*/ 1 h 3"/>
                      <a:gd name="T32" fmla="*/ 2 w 4"/>
                      <a:gd name="T33" fmla="*/ 1 h 3"/>
                      <a:gd name="T34" fmla="*/ 1 w 4"/>
                      <a:gd name="T35" fmla="*/ 1 h 3"/>
                      <a:gd name="T36" fmla="*/ 1 w 4"/>
                      <a:gd name="T37" fmla="*/ 1 h 3"/>
                      <a:gd name="T38" fmla="*/ 2 w 4"/>
                      <a:gd name="T39" fmla="*/ 2 h 3"/>
                      <a:gd name="T40" fmla="*/ 2 w 4"/>
                      <a:gd name="T41" fmla="*/ 2 h 3"/>
                      <a:gd name="T42" fmla="*/ 2 w 4"/>
                      <a:gd name="T43" fmla="*/ 2 h 3"/>
                      <a:gd name="T44" fmla="*/ 1 w 4"/>
                      <a:gd name="T45" fmla="*/ 1 h 3"/>
                      <a:gd name="T46" fmla="*/ 2 w 4"/>
                      <a:gd name="T47" fmla="*/ 0 h 3"/>
                      <a:gd name="T48" fmla="*/ 1 w 4"/>
                      <a:gd name="T4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lose/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lose/>
                        <a:moveTo>
                          <a:pt x="1" y="1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4" name="îšļidê">
                    <a:extLst>
                      <a:ext uri="{FF2B5EF4-FFF2-40B4-BE49-F238E27FC236}">
                        <a16:creationId xmlns:a16="http://schemas.microsoft.com/office/drawing/2014/main" id="{82E7A683-381B-4360-AA6D-3460AF885C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74798" y="6441808"/>
                    <a:ext cx="457600" cy="194175"/>
                  </a:xfrm>
                  <a:custGeom>
                    <a:avLst/>
                    <a:gdLst>
                      <a:gd name="T0" fmla="*/ 10 w 162"/>
                      <a:gd name="T1" fmla="*/ 68 h 69"/>
                      <a:gd name="T2" fmla="*/ 6 w 162"/>
                      <a:gd name="T3" fmla="*/ 67 h 69"/>
                      <a:gd name="T4" fmla="*/ 5 w 162"/>
                      <a:gd name="T5" fmla="*/ 67 h 69"/>
                      <a:gd name="T6" fmla="*/ 1 w 162"/>
                      <a:gd name="T7" fmla="*/ 63 h 69"/>
                      <a:gd name="T8" fmla="*/ 0 w 162"/>
                      <a:gd name="T9" fmla="*/ 59 h 69"/>
                      <a:gd name="T10" fmla="*/ 0 w 162"/>
                      <a:gd name="T11" fmla="*/ 56 h 69"/>
                      <a:gd name="T12" fmla="*/ 0 w 162"/>
                      <a:gd name="T13" fmla="*/ 54 h 69"/>
                      <a:gd name="T14" fmla="*/ 2 w 162"/>
                      <a:gd name="T15" fmla="*/ 52 h 69"/>
                      <a:gd name="T16" fmla="*/ 7 w 162"/>
                      <a:gd name="T17" fmla="*/ 48 h 69"/>
                      <a:gd name="T18" fmla="*/ 7 w 162"/>
                      <a:gd name="T19" fmla="*/ 46 h 69"/>
                      <a:gd name="T20" fmla="*/ 11 w 162"/>
                      <a:gd name="T21" fmla="*/ 46 h 69"/>
                      <a:gd name="T22" fmla="*/ 14 w 162"/>
                      <a:gd name="T23" fmla="*/ 44 h 69"/>
                      <a:gd name="T24" fmla="*/ 17 w 162"/>
                      <a:gd name="T25" fmla="*/ 44 h 69"/>
                      <a:gd name="T26" fmla="*/ 20 w 162"/>
                      <a:gd name="T27" fmla="*/ 42 h 69"/>
                      <a:gd name="T28" fmla="*/ 22 w 162"/>
                      <a:gd name="T29" fmla="*/ 43 h 69"/>
                      <a:gd name="T30" fmla="*/ 25 w 162"/>
                      <a:gd name="T31" fmla="*/ 42 h 69"/>
                      <a:gd name="T32" fmla="*/ 29 w 162"/>
                      <a:gd name="T33" fmla="*/ 43 h 69"/>
                      <a:gd name="T34" fmla="*/ 30 w 162"/>
                      <a:gd name="T35" fmla="*/ 50 h 69"/>
                      <a:gd name="T36" fmla="*/ 28 w 162"/>
                      <a:gd name="T37" fmla="*/ 51 h 69"/>
                      <a:gd name="T38" fmla="*/ 26 w 162"/>
                      <a:gd name="T39" fmla="*/ 55 h 69"/>
                      <a:gd name="T40" fmla="*/ 25 w 162"/>
                      <a:gd name="T41" fmla="*/ 59 h 69"/>
                      <a:gd name="T42" fmla="*/ 23 w 162"/>
                      <a:gd name="T43" fmla="*/ 63 h 69"/>
                      <a:gd name="T44" fmla="*/ 21 w 162"/>
                      <a:gd name="T45" fmla="*/ 63 h 69"/>
                      <a:gd name="T46" fmla="*/ 18 w 162"/>
                      <a:gd name="T47" fmla="*/ 66 h 69"/>
                      <a:gd name="T48" fmla="*/ 16 w 162"/>
                      <a:gd name="T49" fmla="*/ 67 h 69"/>
                      <a:gd name="T50" fmla="*/ 15 w 162"/>
                      <a:gd name="T51" fmla="*/ 68 h 69"/>
                      <a:gd name="T52" fmla="*/ 13 w 162"/>
                      <a:gd name="T53" fmla="*/ 69 h 69"/>
                      <a:gd name="T54" fmla="*/ 13 w 162"/>
                      <a:gd name="T55" fmla="*/ 68 h 69"/>
                      <a:gd name="T56" fmla="*/ 15 w 162"/>
                      <a:gd name="T57" fmla="*/ 65 h 69"/>
                      <a:gd name="T58" fmla="*/ 17 w 162"/>
                      <a:gd name="T59" fmla="*/ 65 h 69"/>
                      <a:gd name="T60" fmla="*/ 19 w 162"/>
                      <a:gd name="T61" fmla="*/ 63 h 69"/>
                      <a:gd name="T62" fmla="*/ 23 w 162"/>
                      <a:gd name="T63" fmla="*/ 61 h 69"/>
                      <a:gd name="T64" fmla="*/ 24 w 162"/>
                      <a:gd name="T65" fmla="*/ 58 h 69"/>
                      <a:gd name="T66" fmla="*/ 25 w 162"/>
                      <a:gd name="T67" fmla="*/ 53 h 69"/>
                      <a:gd name="T68" fmla="*/ 27 w 162"/>
                      <a:gd name="T69" fmla="*/ 51 h 69"/>
                      <a:gd name="T70" fmla="*/ 27 w 162"/>
                      <a:gd name="T71" fmla="*/ 50 h 69"/>
                      <a:gd name="T72" fmla="*/ 29 w 162"/>
                      <a:gd name="T73" fmla="*/ 49 h 69"/>
                      <a:gd name="T74" fmla="*/ 28 w 162"/>
                      <a:gd name="T75" fmla="*/ 45 h 69"/>
                      <a:gd name="T76" fmla="*/ 25 w 162"/>
                      <a:gd name="T77" fmla="*/ 44 h 69"/>
                      <a:gd name="T78" fmla="*/ 22 w 162"/>
                      <a:gd name="T79" fmla="*/ 44 h 69"/>
                      <a:gd name="T80" fmla="*/ 20 w 162"/>
                      <a:gd name="T81" fmla="*/ 44 h 69"/>
                      <a:gd name="T82" fmla="*/ 17 w 162"/>
                      <a:gd name="T83" fmla="*/ 45 h 69"/>
                      <a:gd name="T84" fmla="*/ 15 w 162"/>
                      <a:gd name="T85" fmla="*/ 45 h 69"/>
                      <a:gd name="T86" fmla="*/ 12 w 162"/>
                      <a:gd name="T87" fmla="*/ 46 h 69"/>
                      <a:gd name="T88" fmla="*/ 10 w 162"/>
                      <a:gd name="T89" fmla="*/ 47 h 69"/>
                      <a:gd name="T90" fmla="*/ 8 w 162"/>
                      <a:gd name="T91" fmla="*/ 47 h 69"/>
                      <a:gd name="T92" fmla="*/ 8 w 162"/>
                      <a:gd name="T93" fmla="*/ 49 h 69"/>
                      <a:gd name="T94" fmla="*/ 1 w 162"/>
                      <a:gd name="T95" fmla="*/ 54 h 69"/>
                      <a:gd name="T96" fmla="*/ 1 w 162"/>
                      <a:gd name="T97" fmla="*/ 55 h 69"/>
                      <a:gd name="T98" fmla="*/ 1 w 162"/>
                      <a:gd name="T99" fmla="*/ 57 h 69"/>
                      <a:gd name="T100" fmla="*/ 1 w 162"/>
                      <a:gd name="T101" fmla="*/ 60 h 69"/>
                      <a:gd name="T102" fmla="*/ 2 w 162"/>
                      <a:gd name="T103" fmla="*/ 64 h 69"/>
                      <a:gd name="T104" fmla="*/ 5 w 162"/>
                      <a:gd name="T105" fmla="*/ 66 h 69"/>
                      <a:gd name="T106" fmla="*/ 7 w 162"/>
                      <a:gd name="T107" fmla="*/ 67 h 69"/>
                      <a:gd name="T108" fmla="*/ 11 w 162"/>
                      <a:gd name="T109" fmla="*/ 68 h 69"/>
                      <a:gd name="T110" fmla="*/ 7 w 162"/>
                      <a:gd name="T111" fmla="*/ 67 h 69"/>
                      <a:gd name="T112" fmla="*/ 23 w 162"/>
                      <a:gd name="T113" fmla="*/ 60 h 69"/>
                      <a:gd name="T114" fmla="*/ 160 w 162"/>
                      <a:gd name="T115" fmla="*/ 15 h 69"/>
                      <a:gd name="T116" fmla="*/ 159 w 162"/>
                      <a:gd name="T117" fmla="*/ 18 h 69"/>
                      <a:gd name="T118" fmla="*/ 159 w 162"/>
                      <a:gd name="T119" fmla="*/ 7 h 69"/>
                      <a:gd name="T120" fmla="*/ 159 w 162"/>
                      <a:gd name="T121" fmla="*/ 9 h 69"/>
                      <a:gd name="T122" fmla="*/ 135 w 162"/>
                      <a:gd name="T123" fmla="*/ 0 h 69"/>
                      <a:gd name="T124" fmla="*/ 134 w 162"/>
                      <a:gd name="T125" fmla="*/ 1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62" h="69">
                        <a:moveTo>
                          <a:pt x="12" y="69"/>
                        </a:moveTo>
                        <a:cubicBezTo>
                          <a:pt x="12" y="69"/>
                          <a:pt x="12" y="69"/>
                          <a:pt x="11" y="69"/>
                        </a:cubicBezTo>
                        <a:cubicBezTo>
                          <a:pt x="11" y="69"/>
                          <a:pt x="11" y="69"/>
                          <a:pt x="11" y="69"/>
                        </a:cubicBezTo>
                        <a:cubicBezTo>
                          <a:pt x="11" y="69"/>
                          <a:pt x="11" y="69"/>
                          <a:pt x="11" y="69"/>
                        </a:cubicBezTo>
                        <a:cubicBezTo>
                          <a:pt x="11" y="69"/>
                          <a:pt x="11" y="69"/>
                          <a:pt x="11" y="69"/>
                        </a:cubicBezTo>
                        <a:cubicBezTo>
                          <a:pt x="10" y="69"/>
                          <a:pt x="10" y="69"/>
                          <a:pt x="10" y="68"/>
                        </a:cubicBezTo>
                        <a:cubicBezTo>
                          <a:pt x="10" y="68"/>
                          <a:pt x="10" y="68"/>
                          <a:pt x="10" y="68"/>
                        </a:cubicBezTo>
                        <a:cubicBezTo>
                          <a:pt x="10" y="68"/>
                          <a:pt x="10" y="68"/>
                          <a:pt x="10" y="68"/>
                        </a:cubicBezTo>
                        <a:cubicBezTo>
                          <a:pt x="10" y="68"/>
                          <a:pt x="10" y="68"/>
                          <a:pt x="10" y="68"/>
                        </a:cubicBezTo>
                        <a:cubicBezTo>
                          <a:pt x="10" y="68"/>
                          <a:pt x="9" y="68"/>
                          <a:pt x="9" y="68"/>
                        </a:cubicBezTo>
                        <a:cubicBezTo>
                          <a:pt x="9" y="68"/>
                          <a:pt x="9" y="68"/>
                          <a:pt x="9" y="68"/>
                        </a:cubicBezTo>
                        <a:cubicBezTo>
                          <a:pt x="9" y="68"/>
                          <a:pt x="8" y="68"/>
                          <a:pt x="8" y="68"/>
                        </a:cubicBezTo>
                        <a:cubicBezTo>
                          <a:pt x="8" y="68"/>
                          <a:pt x="8" y="68"/>
                          <a:pt x="8" y="68"/>
                        </a:cubicBezTo>
                        <a:cubicBezTo>
                          <a:pt x="8" y="68"/>
                          <a:pt x="7" y="68"/>
                          <a:pt x="7" y="68"/>
                        </a:cubicBezTo>
                        <a:cubicBezTo>
                          <a:pt x="7" y="68"/>
                          <a:pt x="7" y="68"/>
                          <a:pt x="7" y="68"/>
                        </a:cubicBezTo>
                        <a:cubicBezTo>
                          <a:pt x="7" y="68"/>
                          <a:pt x="6" y="68"/>
                          <a:pt x="6" y="67"/>
                        </a:cubicBezTo>
                        <a:cubicBezTo>
                          <a:pt x="6" y="67"/>
                          <a:pt x="6" y="67"/>
                          <a:pt x="6" y="67"/>
                        </a:cubicBezTo>
                        <a:cubicBezTo>
                          <a:pt x="6" y="67"/>
                          <a:pt x="6" y="67"/>
                          <a:pt x="6" y="67"/>
                        </a:cubicBezTo>
                        <a:cubicBezTo>
                          <a:pt x="6" y="67"/>
                          <a:pt x="6" y="67"/>
                          <a:pt x="6" y="67"/>
                        </a:cubicBezTo>
                        <a:cubicBezTo>
                          <a:pt x="6" y="67"/>
                          <a:pt x="6" y="67"/>
                          <a:pt x="6" y="67"/>
                        </a:cubicBezTo>
                        <a:cubicBezTo>
                          <a:pt x="6" y="67"/>
                          <a:pt x="6" y="67"/>
                          <a:pt x="6" y="67"/>
                        </a:cubicBezTo>
                        <a:cubicBezTo>
                          <a:pt x="6" y="67"/>
                          <a:pt x="6" y="67"/>
                          <a:pt x="5" y="67"/>
                        </a:cubicBezTo>
                        <a:cubicBezTo>
                          <a:pt x="5" y="67"/>
                          <a:pt x="5" y="67"/>
                          <a:pt x="5" y="67"/>
                        </a:cubicBezTo>
                        <a:cubicBezTo>
                          <a:pt x="5" y="67"/>
                          <a:pt x="5" y="67"/>
                          <a:pt x="5" y="67"/>
                        </a:cubicBezTo>
                        <a:cubicBezTo>
                          <a:pt x="5" y="67"/>
                          <a:pt x="4" y="67"/>
                          <a:pt x="4" y="66"/>
                        </a:cubicBezTo>
                        <a:cubicBezTo>
                          <a:pt x="4" y="66"/>
                          <a:pt x="4" y="66"/>
                          <a:pt x="4" y="66"/>
                        </a:cubicBezTo>
                        <a:cubicBezTo>
                          <a:pt x="4" y="66"/>
                          <a:pt x="2" y="65"/>
                          <a:pt x="1" y="65"/>
                        </a:cubicBezTo>
                        <a:cubicBezTo>
                          <a:pt x="1" y="65"/>
                          <a:pt x="1" y="65"/>
                          <a:pt x="1" y="65"/>
                        </a:cubicBezTo>
                        <a:cubicBezTo>
                          <a:pt x="1" y="65"/>
                          <a:pt x="1" y="64"/>
                          <a:pt x="1" y="64"/>
                        </a:cubicBezTo>
                        <a:cubicBezTo>
                          <a:pt x="1" y="64"/>
                          <a:pt x="1" y="64"/>
                          <a:pt x="1" y="64"/>
                        </a:cubicBezTo>
                        <a:cubicBezTo>
                          <a:pt x="1" y="64"/>
                          <a:pt x="1" y="63"/>
                          <a:pt x="1" y="63"/>
                        </a:cubicBezTo>
                        <a:cubicBezTo>
                          <a:pt x="1" y="63"/>
                          <a:pt x="1" y="63"/>
                          <a:pt x="1" y="63"/>
                        </a:cubicBezTo>
                        <a:cubicBezTo>
                          <a:pt x="1" y="62"/>
                          <a:pt x="1" y="62"/>
                          <a:pt x="1" y="62"/>
                        </a:cubicBezTo>
                        <a:cubicBezTo>
                          <a:pt x="1" y="62"/>
                          <a:pt x="1" y="62"/>
                          <a:pt x="1" y="62"/>
                        </a:cubicBezTo>
                        <a:cubicBezTo>
                          <a:pt x="1" y="61"/>
                          <a:pt x="1" y="62"/>
                          <a:pt x="0" y="61"/>
                        </a:cubicBezTo>
                        <a:cubicBezTo>
                          <a:pt x="0" y="61"/>
                          <a:pt x="0" y="61"/>
                          <a:pt x="0" y="61"/>
                        </a:cubicBezTo>
                        <a:cubicBezTo>
                          <a:pt x="0" y="61"/>
                          <a:pt x="0" y="60"/>
                          <a:pt x="0" y="60"/>
                        </a:cubicBezTo>
                        <a:cubicBezTo>
                          <a:pt x="0" y="60"/>
                          <a:pt x="0" y="60"/>
                          <a:pt x="0" y="60"/>
                        </a:cubicBezTo>
                        <a:cubicBezTo>
                          <a:pt x="0" y="59"/>
                          <a:pt x="0" y="59"/>
                          <a:pt x="0" y="59"/>
                        </a:cubicBezTo>
                        <a:cubicBezTo>
                          <a:pt x="0" y="59"/>
                          <a:pt x="0" y="59"/>
                          <a:pt x="0" y="59"/>
                        </a:cubicBezTo>
                        <a:cubicBezTo>
                          <a:pt x="0" y="59"/>
                          <a:pt x="0" y="58"/>
                          <a:pt x="0" y="58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0" y="58"/>
                          <a:pt x="0" y="58"/>
                          <a:pt x="0" y="57"/>
                        </a:cubicBezTo>
                        <a:cubicBezTo>
                          <a:pt x="0" y="57"/>
                          <a:pt x="0" y="57"/>
                          <a:pt x="0" y="57"/>
                        </a:cubicBezTo>
                        <a:cubicBezTo>
                          <a:pt x="0" y="57"/>
                          <a:pt x="0" y="57"/>
                          <a:pt x="0" y="57"/>
                        </a:cubicBezTo>
                        <a:cubicBezTo>
                          <a:pt x="0" y="57"/>
                          <a:pt x="0" y="57"/>
                          <a:pt x="0" y="57"/>
                        </a:cubicBezTo>
                        <a:cubicBezTo>
                          <a:pt x="0" y="56"/>
                          <a:pt x="0" y="56"/>
                          <a:pt x="0" y="56"/>
                        </a:cubicBezTo>
                        <a:cubicBezTo>
                          <a:pt x="0" y="56"/>
                          <a:pt x="0" y="56"/>
                          <a:pt x="0" y="56"/>
                        </a:cubicBezTo>
                        <a:cubicBezTo>
                          <a:pt x="0" y="56"/>
                          <a:pt x="0" y="56"/>
                          <a:pt x="0" y="55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0" y="55"/>
                          <a:pt x="0" y="54"/>
                          <a:pt x="0" y="54"/>
                        </a:cubicBezTo>
                        <a:cubicBezTo>
                          <a:pt x="0" y="54"/>
                          <a:pt x="0" y="54"/>
                          <a:pt x="0" y="54"/>
                        </a:cubicBezTo>
                        <a:cubicBezTo>
                          <a:pt x="0" y="54"/>
                          <a:pt x="0" y="54"/>
                          <a:pt x="0" y="54"/>
                        </a:cubicBezTo>
                        <a:cubicBezTo>
                          <a:pt x="0" y="54"/>
                          <a:pt x="0" y="54"/>
                          <a:pt x="0" y="54"/>
                        </a:cubicBezTo>
                        <a:cubicBezTo>
                          <a:pt x="0" y="54"/>
                          <a:pt x="0" y="54"/>
                          <a:pt x="0" y="54"/>
                        </a:cubicBezTo>
                        <a:cubicBezTo>
                          <a:pt x="0" y="54"/>
                          <a:pt x="0" y="54"/>
                          <a:pt x="0" y="54"/>
                        </a:cubicBezTo>
                        <a:cubicBezTo>
                          <a:pt x="0" y="54"/>
                          <a:pt x="0" y="54"/>
                          <a:pt x="0" y="53"/>
                        </a:cubicBezTo>
                        <a:cubicBezTo>
                          <a:pt x="0" y="53"/>
                          <a:pt x="0" y="53"/>
                          <a:pt x="0" y="53"/>
                        </a:cubicBezTo>
                        <a:cubicBezTo>
                          <a:pt x="0" y="52"/>
                          <a:pt x="1" y="52"/>
                          <a:pt x="2" y="52"/>
                        </a:cubicBezTo>
                        <a:cubicBezTo>
                          <a:pt x="2" y="52"/>
                          <a:pt x="2" y="52"/>
                          <a:pt x="2" y="52"/>
                        </a:cubicBezTo>
                        <a:cubicBezTo>
                          <a:pt x="3" y="51"/>
                          <a:pt x="4" y="50"/>
                          <a:pt x="4" y="50"/>
                        </a:cubicBezTo>
                        <a:cubicBezTo>
                          <a:pt x="4" y="50"/>
                          <a:pt x="4" y="50"/>
                          <a:pt x="4" y="50"/>
                        </a:cubicBezTo>
                        <a:cubicBezTo>
                          <a:pt x="4" y="51"/>
                          <a:pt x="4" y="51"/>
                          <a:pt x="4" y="51"/>
                        </a:cubicBezTo>
                        <a:cubicBezTo>
                          <a:pt x="4" y="50"/>
                          <a:pt x="4" y="50"/>
                          <a:pt x="4" y="50"/>
                        </a:cubicBezTo>
                        <a:cubicBezTo>
                          <a:pt x="4" y="50"/>
                          <a:pt x="4" y="49"/>
                          <a:pt x="6" y="49"/>
                        </a:cubicBezTo>
                        <a:cubicBezTo>
                          <a:pt x="6" y="49"/>
                          <a:pt x="6" y="49"/>
                          <a:pt x="6" y="49"/>
                        </a:cubicBezTo>
                        <a:cubicBezTo>
                          <a:pt x="6" y="49"/>
                          <a:pt x="7" y="48"/>
                          <a:pt x="7" y="48"/>
                        </a:cubicBezTo>
                        <a:cubicBezTo>
                          <a:pt x="7" y="48"/>
                          <a:pt x="7" y="48"/>
                          <a:pt x="7" y="48"/>
                        </a:cubicBezTo>
                        <a:cubicBezTo>
                          <a:pt x="7" y="48"/>
                          <a:pt x="7" y="48"/>
                          <a:pt x="7" y="48"/>
                        </a:cubicBezTo>
                        <a:cubicBezTo>
                          <a:pt x="7" y="48"/>
                          <a:pt x="7" y="48"/>
                          <a:pt x="7" y="48"/>
                        </a:cubicBezTo>
                        <a:cubicBezTo>
                          <a:pt x="7" y="48"/>
                          <a:pt x="6" y="48"/>
                          <a:pt x="6" y="48"/>
                        </a:cubicBezTo>
                        <a:cubicBezTo>
                          <a:pt x="6" y="48"/>
                          <a:pt x="6" y="48"/>
                          <a:pt x="6" y="48"/>
                        </a:cubicBezTo>
                        <a:cubicBezTo>
                          <a:pt x="6" y="47"/>
                          <a:pt x="6" y="47"/>
                          <a:pt x="7" y="47"/>
                        </a:cubicBezTo>
                        <a:cubicBezTo>
                          <a:pt x="7" y="47"/>
                          <a:pt x="7" y="47"/>
                          <a:pt x="7" y="47"/>
                        </a:cubicBezTo>
                        <a:cubicBezTo>
                          <a:pt x="7" y="47"/>
                          <a:pt x="7" y="46"/>
                          <a:pt x="7" y="46"/>
                        </a:cubicBezTo>
                        <a:cubicBezTo>
                          <a:pt x="7" y="46"/>
                          <a:pt x="7" y="46"/>
                          <a:pt x="7" y="46"/>
                        </a:cubicBezTo>
                        <a:cubicBezTo>
                          <a:pt x="8" y="45"/>
                          <a:pt x="9" y="45"/>
                          <a:pt x="9" y="45"/>
                        </a:cubicBezTo>
                        <a:cubicBezTo>
                          <a:pt x="9" y="45"/>
                          <a:pt x="9" y="45"/>
                          <a:pt x="9" y="45"/>
                        </a:cubicBezTo>
                        <a:cubicBezTo>
                          <a:pt x="9" y="45"/>
                          <a:pt x="9" y="45"/>
                          <a:pt x="10" y="45"/>
                        </a:cubicBezTo>
                        <a:cubicBezTo>
                          <a:pt x="10" y="45"/>
                          <a:pt x="10" y="45"/>
                          <a:pt x="10" y="45"/>
                        </a:cubicBezTo>
                        <a:cubicBezTo>
                          <a:pt x="10" y="45"/>
                          <a:pt x="11" y="46"/>
                          <a:pt x="11" y="46"/>
                        </a:cubicBezTo>
                        <a:cubicBezTo>
                          <a:pt x="11" y="46"/>
                          <a:pt x="11" y="46"/>
                          <a:pt x="11" y="46"/>
                        </a:cubicBezTo>
                        <a:cubicBezTo>
                          <a:pt x="11" y="46"/>
                          <a:pt x="11" y="46"/>
                          <a:pt x="11" y="46"/>
                        </a:cubicBezTo>
                        <a:cubicBezTo>
                          <a:pt x="11" y="46"/>
                          <a:pt x="11" y="46"/>
                          <a:pt x="11" y="46"/>
                        </a:cubicBezTo>
                        <a:cubicBezTo>
                          <a:pt x="11" y="46"/>
                          <a:pt x="11" y="46"/>
                          <a:pt x="11" y="46"/>
                        </a:cubicBezTo>
                        <a:cubicBezTo>
                          <a:pt x="11" y="46"/>
                          <a:pt x="11" y="46"/>
                          <a:pt x="11" y="46"/>
                        </a:cubicBezTo>
                        <a:cubicBezTo>
                          <a:pt x="11" y="45"/>
                          <a:pt x="12" y="44"/>
                          <a:pt x="12" y="44"/>
                        </a:cubicBezTo>
                        <a:cubicBezTo>
                          <a:pt x="12" y="44"/>
                          <a:pt x="12" y="44"/>
                          <a:pt x="12" y="44"/>
                        </a:cubicBezTo>
                        <a:cubicBezTo>
                          <a:pt x="13" y="43"/>
                          <a:pt x="13" y="43"/>
                          <a:pt x="13" y="43"/>
                        </a:cubicBezTo>
                        <a:cubicBezTo>
                          <a:pt x="13" y="43"/>
                          <a:pt x="13" y="43"/>
                          <a:pt x="13" y="43"/>
                        </a:cubicBezTo>
                        <a:cubicBezTo>
                          <a:pt x="14" y="43"/>
                          <a:pt x="14" y="43"/>
                          <a:pt x="14" y="44"/>
                        </a:cubicBezTo>
                        <a:cubicBezTo>
                          <a:pt x="14" y="44"/>
                          <a:pt x="14" y="44"/>
                          <a:pt x="14" y="44"/>
                        </a:cubicBezTo>
                        <a:cubicBezTo>
                          <a:pt x="14" y="44"/>
                          <a:pt x="14" y="44"/>
                          <a:pt x="15" y="44"/>
                        </a:cubicBezTo>
                        <a:cubicBezTo>
                          <a:pt x="15" y="44"/>
                          <a:pt x="15" y="44"/>
                          <a:pt x="15" y="44"/>
                        </a:cubicBezTo>
                        <a:cubicBezTo>
                          <a:pt x="15" y="44"/>
                          <a:pt x="15" y="44"/>
                          <a:pt x="16" y="44"/>
                        </a:cubicBezTo>
                        <a:cubicBezTo>
                          <a:pt x="16" y="44"/>
                          <a:pt x="16" y="44"/>
                          <a:pt x="16" y="44"/>
                        </a:cubicBezTo>
                        <a:cubicBezTo>
                          <a:pt x="16" y="44"/>
                          <a:pt x="16" y="44"/>
                          <a:pt x="16" y="44"/>
                        </a:cubicBezTo>
                        <a:cubicBezTo>
                          <a:pt x="16" y="44"/>
                          <a:pt x="16" y="44"/>
                          <a:pt x="16" y="44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8" y="44"/>
                          <a:pt x="18" y="44"/>
                          <a:pt x="18" y="44"/>
                        </a:cubicBezTo>
                        <a:cubicBezTo>
                          <a:pt x="18" y="44"/>
                          <a:pt x="18" y="44"/>
                          <a:pt x="18" y="44"/>
                        </a:cubicBezTo>
                        <a:cubicBezTo>
                          <a:pt x="18" y="44"/>
                          <a:pt x="18" y="44"/>
                          <a:pt x="18" y="44"/>
                        </a:cubicBezTo>
                        <a:cubicBezTo>
                          <a:pt x="18" y="44"/>
                          <a:pt x="18" y="44"/>
                          <a:pt x="18" y="44"/>
                        </a:cubicBezTo>
                        <a:cubicBezTo>
                          <a:pt x="18" y="44"/>
                          <a:pt x="18" y="43"/>
                          <a:pt x="18" y="43"/>
                        </a:cubicBezTo>
                        <a:cubicBezTo>
                          <a:pt x="18" y="43"/>
                          <a:pt x="18" y="43"/>
                          <a:pt x="18" y="43"/>
                        </a:cubicBezTo>
                        <a:cubicBezTo>
                          <a:pt x="19" y="43"/>
                          <a:pt x="19" y="42"/>
                          <a:pt x="20" y="42"/>
                        </a:cubicBezTo>
                        <a:cubicBezTo>
                          <a:pt x="20" y="42"/>
                          <a:pt x="20" y="42"/>
                          <a:pt x="20" y="42"/>
                        </a:cubicBezTo>
                        <a:cubicBezTo>
                          <a:pt x="20" y="42"/>
                          <a:pt x="20" y="43"/>
                          <a:pt x="20" y="43"/>
                        </a:cubicBezTo>
                        <a:cubicBezTo>
                          <a:pt x="20" y="43"/>
                          <a:pt x="20" y="43"/>
                          <a:pt x="20" y="43"/>
                        </a:cubicBezTo>
                        <a:cubicBezTo>
                          <a:pt x="21" y="43"/>
                          <a:pt x="21" y="43"/>
                          <a:pt x="21" y="43"/>
                        </a:cubicBezTo>
                        <a:cubicBezTo>
                          <a:pt x="21" y="43"/>
                          <a:pt x="21" y="43"/>
                          <a:pt x="21" y="43"/>
                        </a:cubicBezTo>
                        <a:cubicBezTo>
                          <a:pt x="21" y="43"/>
                          <a:pt x="21" y="43"/>
                          <a:pt x="22" y="43"/>
                        </a:cubicBezTo>
                        <a:cubicBezTo>
                          <a:pt x="22" y="43"/>
                          <a:pt x="22" y="43"/>
                          <a:pt x="22" y="43"/>
                        </a:cubicBezTo>
                        <a:cubicBezTo>
                          <a:pt x="22" y="43"/>
                          <a:pt x="22" y="43"/>
                          <a:pt x="22" y="43"/>
                        </a:cubicBezTo>
                        <a:cubicBezTo>
                          <a:pt x="22" y="43"/>
                          <a:pt x="22" y="43"/>
                          <a:pt x="22" y="43"/>
                        </a:cubicBezTo>
                        <a:cubicBezTo>
                          <a:pt x="22" y="42"/>
                          <a:pt x="22" y="42"/>
                          <a:pt x="22" y="42"/>
                        </a:cubicBezTo>
                        <a:cubicBezTo>
                          <a:pt x="22" y="42"/>
                          <a:pt x="22" y="42"/>
                          <a:pt x="22" y="42"/>
                        </a:cubicBezTo>
                        <a:cubicBezTo>
                          <a:pt x="23" y="42"/>
                          <a:pt x="23" y="43"/>
                          <a:pt x="23" y="43"/>
                        </a:cubicBezTo>
                        <a:cubicBezTo>
                          <a:pt x="23" y="43"/>
                          <a:pt x="23" y="43"/>
                          <a:pt x="23" y="43"/>
                        </a:cubicBezTo>
                        <a:cubicBezTo>
                          <a:pt x="24" y="43"/>
                          <a:pt x="24" y="43"/>
                          <a:pt x="24" y="43"/>
                        </a:cubicBezTo>
                        <a:cubicBezTo>
                          <a:pt x="24" y="43"/>
                          <a:pt x="24" y="43"/>
                          <a:pt x="24" y="43"/>
                        </a:cubicBezTo>
                        <a:cubicBezTo>
                          <a:pt x="24" y="43"/>
                          <a:pt x="25" y="42"/>
                          <a:pt x="25" y="42"/>
                        </a:cubicBezTo>
                        <a:cubicBezTo>
                          <a:pt x="25" y="42"/>
                          <a:pt x="25" y="42"/>
                          <a:pt x="25" y="42"/>
                        </a:cubicBezTo>
                        <a:cubicBezTo>
                          <a:pt x="25" y="42"/>
                          <a:pt x="26" y="42"/>
                          <a:pt x="26" y="42"/>
                        </a:cubicBezTo>
                        <a:cubicBezTo>
                          <a:pt x="26" y="42"/>
                          <a:pt x="26" y="42"/>
                          <a:pt x="26" y="42"/>
                        </a:cubicBezTo>
                        <a:cubicBezTo>
                          <a:pt x="27" y="42"/>
                          <a:pt x="27" y="43"/>
                          <a:pt x="27" y="43"/>
                        </a:cubicBezTo>
                        <a:cubicBezTo>
                          <a:pt x="27" y="43"/>
                          <a:pt x="27" y="43"/>
                          <a:pt x="27" y="43"/>
                        </a:cubicBezTo>
                        <a:cubicBezTo>
                          <a:pt x="27" y="43"/>
                          <a:pt x="27" y="43"/>
                          <a:pt x="27" y="43"/>
                        </a:cubicBezTo>
                        <a:cubicBezTo>
                          <a:pt x="27" y="43"/>
                          <a:pt x="27" y="43"/>
                          <a:pt x="27" y="43"/>
                        </a:cubicBezTo>
                        <a:cubicBezTo>
                          <a:pt x="28" y="43"/>
                          <a:pt x="28" y="43"/>
                          <a:pt x="29" y="43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0" y="44"/>
                          <a:pt x="30" y="45"/>
                          <a:pt x="30" y="46"/>
                        </a:cubicBezTo>
                        <a:cubicBezTo>
                          <a:pt x="30" y="46"/>
                          <a:pt x="30" y="46"/>
                          <a:pt x="30" y="46"/>
                        </a:cubicBezTo>
                        <a:cubicBezTo>
                          <a:pt x="30" y="46"/>
                          <a:pt x="31" y="48"/>
                          <a:pt x="31" y="48"/>
                        </a:cubicBezTo>
                        <a:cubicBezTo>
                          <a:pt x="31" y="48"/>
                          <a:pt x="31" y="48"/>
                          <a:pt x="31" y="48"/>
                        </a:cubicBezTo>
                        <a:cubicBezTo>
                          <a:pt x="31" y="48"/>
                          <a:pt x="31" y="48"/>
                          <a:pt x="31" y="49"/>
                        </a:cubicBezTo>
                        <a:cubicBezTo>
                          <a:pt x="31" y="49"/>
                          <a:pt x="31" y="49"/>
                          <a:pt x="31" y="49"/>
                        </a:cubicBezTo>
                        <a:cubicBezTo>
                          <a:pt x="31" y="50"/>
                          <a:pt x="30" y="50"/>
                          <a:pt x="30" y="50"/>
                        </a:cubicBezTo>
                        <a:cubicBezTo>
                          <a:pt x="30" y="50"/>
                          <a:pt x="30" y="50"/>
                          <a:pt x="30" y="50"/>
                        </a:cubicBezTo>
                        <a:cubicBezTo>
                          <a:pt x="30" y="50"/>
                          <a:pt x="30" y="50"/>
                          <a:pt x="30" y="50"/>
                        </a:cubicBezTo>
                        <a:cubicBezTo>
                          <a:pt x="30" y="50"/>
                          <a:pt x="30" y="50"/>
                          <a:pt x="30" y="50"/>
                        </a:cubicBezTo>
                        <a:cubicBezTo>
                          <a:pt x="30" y="51"/>
                          <a:pt x="30" y="51"/>
                          <a:pt x="29" y="51"/>
                        </a:cubicBezTo>
                        <a:cubicBezTo>
                          <a:pt x="29" y="51"/>
                          <a:pt x="29" y="51"/>
                          <a:pt x="29" y="51"/>
                        </a:cubicBezTo>
                        <a:cubicBezTo>
                          <a:pt x="29" y="51"/>
                          <a:pt x="29" y="51"/>
                          <a:pt x="29" y="51"/>
                        </a:cubicBezTo>
                        <a:cubicBezTo>
                          <a:pt x="29" y="51"/>
                          <a:pt x="29" y="51"/>
                          <a:pt x="29" y="51"/>
                        </a:cubicBezTo>
                        <a:cubicBezTo>
                          <a:pt x="29" y="51"/>
                          <a:pt x="28" y="51"/>
                          <a:pt x="28" y="51"/>
                        </a:cubicBezTo>
                        <a:cubicBezTo>
                          <a:pt x="28" y="51"/>
                          <a:pt x="28" y="51"/>
                          <a:pt x="28" y="51"/>
                        </a:cubicBezTo>
                        <a:cubicBezTo>
                          <a:pt x="28" y="52"/>
                          <a:pt x="27" y="53"/>
                          <a:pt x="27" y="53"/>
                        </a:cubicBezTo>
                        <a:cubicBezTo>
                          <a:pt x="27" y="53"/>
                          <a:pt x="27" y="53"/>
                          <a:pt x="27" y="53"/>
                        </a:cubicBezTo>
                        <a:cubicBezTo>
                          <a:pt x="27" y="53"/>
                          <a:pt x="27" y="53"/>
                          <a:pt x="27" y="53"/>
                        </a:cubicBezTo>
                        <a:cubicBezTo>
                          <a:pt x="27" y="53"/>
                          <a:pt x="27" y="53"/>
                          <a:pt x="27" y="53"/>
                        </a:cubicBezTo>
                        <a:cubicBezTo>
                          <a:pt x="27" y="54"/>
                          <a:pt x="27" y="54"/>
                          <a:pt x="27" y="54"/>
                        </a:cubicBezTo>
                        <a:cubicBezTo>
                          <a:pt x="27" y="54"/>
                          <a:pt x="27" y="54"/>
                          <a:pt x="27" y="54"/>
                        </a:cubicBezTo>
                        <a:cubicBezTo>
                          <a:pt x="27" y="54"/>
                          <a:pt x="26" y="54"/>
                          <a:pt x="26" y="55"/>
                        </a:cubicBezTo>
                        <a:cubicBezTo>
                          <a:pt x="26" y="55"/>
                          <a:pt x="26" y="55"/>
                          <a:pt x="26" y="55"/>
                        </a:cubicBezTo>
                        <a:cubicBezTo>
                          <a:pt x="26" y="55"/>
                          <a:pt x="25" y="56"/>
                          <a:pt x="25" y="56"/>
                        </a:cubicBezTo>
                        <a:cubicBezTo>
                          <a:pt x="25" y="56"/>
                          <a:pt x="25" y="56"/>
                          <a:pt x="25" y="56"/>
                        </a:cubicBezTo>
                        <a:cubicBezTo>
                          <a:pt x="25" y="57"/>
                          <a:pt x="25" y="57"/>
                          <a:pt x="25" y="57"/>
                        </a:cubicBezTo>
                        <a:cubicBezTo>
                          <a:pt x="25" y="57"/>
                          <a:pt x="25" y="57"/>
                          <a:pt x="25" y="57"/>
                        </a:cubicBezTo>
                        <a:cubicBezTo>
                          <a:pt x="25" y="58"/>
                          <a:pt x="25" y="58"/>
                          <a:pt x="25" y="58"/>
                        </a:cubicBezTo>
                        <a:cubicBezTo>
                          <a:pt x="25" y="58"/>
                          <a:pt x="25" y="58"/>
                          <a:pt x="25" y="58"/>
                        </a:cubicBezTo>
                        <a:cubicBezTo>
                          <a:pt x="25" y="58"/>
                          <a:pt x="25" y="59"/>
                          <a:pt x="25" y="59"/>
                        </a:cubicBezTo>
                        <a:cubicBezTo>
                          <a:pt x="25" y="59"/>
                          <a:pt x="25" y="59"/>
                          <a:pt x="25" y="59"/>
                        </a:cubicBezTo>
                        <a:cubicBezTo>
                          <a:pt x="25" y="59"/>
                          <a:pt x="25" y="60"/>
                          <a:pt x="25" y="60"/>
                        </a:cubicBezTo>
                        <a:cubicBezTo>
                          <a:pt x="25" y="60"/>
                          <a:pt x="25" y="60"/>
                          <a:pt x="25" y="60"/>
                        </a:cubicBezTo>
                        <a:cubicBezTo>
                          <a:pt x="25" y="60"/>
                          <a:pt x="25" y="60"/>
                          <a:pt x="25" y="60"/>
                        </a:cubicBezTo>
                        <a:cubicBezTo>
                          <a:pt x="25" y="60"/>
                          <a:pt x="25" y="60"/>
                          <a:pt x="25" y="60"/>
                        </a:cubicBezTo>
                        <a:cubicBezTo>
                          <a:pt x="25" y="61"/>
                          <a:pt x="24" y="61"/>
                          <a:pt x="24" y="62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4" y="62"/>
                          <a:pt x="23" y="62"/>
                          <a:pt x="23" y="63"/>
                        </a:cubicBezTo>
                        <a:cubicBezTo>
                          <a:pt x="23" y="63"/>
                          <a:pt x="23" y="63"/>
                          <a:pt x="23" y="63"/>
                        </a:cubicBezTo>
                        <a:cubicBezTo>
                          <a:pt x="23" y="63"/>
                          <a:pt x="22" y="63"/>
                          <a:pt x="22" y="63"/>
                        </a:cubicBezTo>
                        <a:cubicBezTo>
                          <a:pt x="22" y="63"/>
                          <a:pt x="22" y="63"/>
                          <a:pt x="22" y="63"/>
                        </a:cubicBezTo>
                        <a:cubicBezTo>
                          <a:pt x="22" y="63"/>
                          <a:pt x="22" y="63"/>
                          <a:pt x="21" y="63"/>
                        </a:cubicBezTo>
                        <a:cubicBezTo>
                          <a:pt x="21" y="63"/>
                          <a:pt x="21" y="63"/>
                          <a:pt x="21" y="63"/>
                        </a:cubicBezTo>
                        <a:cubicBezTo>
                          <a:pt x="21" y="63"/>
                          <a:pt x="21" y="63"/>
                          <a:pt x="21" y="63"/>
                        </a:cubicBezTo>
                        <a:cubicBezTo>
                          <a:pt x="21" y="63"/>
                          <a:pt x="21" y="63"/>
                          <a:pt x="21" y="63"/>
                        </a:cubicBezTo>
                        <a:cubicBezTo>
                          <a:pt x="21" y="63"/>
                          <a:pt x="21" y="63"/>
                          <a:pt x="21" y="63"/>
                        </a:cubicBezTo>
                        <a:cubicBezTo>
                          <a:pt x="21" y="63"/>
                          <a:pt x="21" y="63"/>
                          <a:pt x="21" y="63"/>
                        </a:cubicBezTo>
                        <a:cubicBezTo>
                          <a:pt x="21" y="64"/>
                          <a:pt x="20" y="64"/>
                          <a:pt x="20" y="64"/>
                        </a:cubicBezTo>
                        <a:cubicBezTo>
                          <a:pt x="20" y="64"/>
                          <a:pt x="20" y="64"/>
                          <a:pt x="20" y="64"/>
                        </a:cubicBezTo>
                        <a:cubicBezTo>
                          <a:pt x="20" y="64"/>
                          <a:pt x="20" y="64"/>
                          <a:pt x="20" y="64"/>
                        </a:cubicBezTo>
                        <a:cubicBezTo>
                          <a:pt x="20" y="64"/>
                          <a:pt x="20" y="64"/>
                          <a:pt x="19" y="64"/>
                        </a:cubicBezTo>
                        <a:cubicBezTo>
                          <a:pt x="19" y="64"/>
                          <a:pt x="19" y="64"/>
                          <a:pt x="19" y="64"/>
                        </a:cubicBezTo>
                        <a:cubicBezTo>
                          <a:pt x="19" y="65"/>
                          <a:pt x="19" y="65"/>
                          <a:pt x="19" y="65"/>
                        </a:cubicBezTo>
                        <a:cubicBezTo>
                          <a:pt x="19" y="65"/>
                          <a:pt x="19" y="65"/>
                          <a:pt x="19" y="65"/>
                        </a:cubicBezTo>
                        <a:cubicBezTo>
                          <a:pt x="19" y="65"/>
                          <a:pt x="19" y="66"/>
                          <a:pt x="18" y="66"/>
                        </a:cubicBezTo>
                        <a:cubicBezTo>
                          <a:pt x="18" y="66"/>
                          <a:pt x="18" y="66"/>
                          <a:pt x="18" y="66"/>
                        </a:cubicBezTo>
                        <a:cubicBezTo>
                          <a:pt x="18" y="66"/>
                          <a:pt x="18" y="66"/>
                          <a:pt x="18" y="67"/>
                        </a:cubicBezTo>
                        <a:cubicBezTo>
                          <a:pt x="18" y="67"/>
                          <a:pt x="18" y="67"/>
                          <a:pt x="18" y="67"/>
                        </a:cubicBezTo>
                        <a:cubicBezTo>
                          <a:pt x="18" y="67"/>
                          <a:pt x="18" y="67"/>
                          <a:pt x="17" y="67"/>
                        </a:cubicBezTo>
                        <a:cubicBezTo>
                          <a:pt x="17" y="67"/>
                          <a:pt x="17" y="67"/>
                          <a:pt x="17" y="67"/>
                        </a:cubicBezTo>
                        <a:cubicBezTo>
                          <a:pt x="17" y="67"/>
                          <a:pt x="17" y="67"/>
                          <a:pt x="17" y="66"/>
                        </a:cubicBezTo>
                        <a:cubicBezTo>
                          <a:pt x="17" y="66"/>
                          <a:pt x="17" y="66"/>
                          <a:pt x="17" y="66"/>
                        </a:cubicBezTo>
                        <a:cubicBezTo>
                          <a:pt x="16" y="67"/>
                          <a:pt x="16" y="67"/>
                          <a:pt x="16" y="67"/>
                        </a:cubicBezTo>
                        <a:cubicBezTo>
                          <a:pt x="16" y="67"/>
                          <a:pt x="16" y="67"/>
                          <a:pt x="16" y="67"/>
                        </a:cubicBezTo>
                        <a:cubicBezTo>
                          <a:pt x="15" y="67"/>
                          <a:pt x="15" y="67"/>
                          <a:pt x="15" y="67"/>
                        </a:cubicBezTo>
                        <a:cubicBezTo>
                          <a:pt x="15" y="67"/>
                          <a:pt x="15" y="67"/>
                          <a:pt x="15" y="67"/>
                        </a:cubicBezTo>
                        <a:cubicBezTo>
                          <a:pt x="15" y="67"/>
                          <a:pt x="15" y="67"/>
                          <a:pt x="15" y="67"/>
                        </a:cubicBezTo>
                        <a:cubicBezTo>
                          <a:pt x="15" y="67"/>
                          <a:pt x="15" y="67"/>
                          <a:pt x="15" y="67"/>
                        </a:cubicBezTo>
                        <a:cubicBezTo>
                          <a:pt x="15" y="67"/>
                          <a:pt x="15" y="67"/>
                          <a:pt x="15" y="67"/>
                        </a:cubicBezTo>
                        <a:cubicBezTo>
                          <a:pt x="15" y="67"/>
                          <a:pt x="15" y="67"/>
                          <a:pt x="15" y="67"/>
                        </a:cubicBezTo>
                        <a:cubicBezTo>
                          <a:pt x="15" y="67"/>
                          <a:pt x="15" y="67"/>
                          <a:pt x="15" y="68"/>
                        </a:cubicBezTo>
                        <a:cubicBezTo>
                          <a:pt x="15" y="68"/>
                          <a:pt x="15" y="68"/>
                          <a:pt x="15" y="68"/>
                        </a:cubicBezTo>
                        <a:cubicBezTo>
                          <a:pt x="15" y="68"/>
                          <a:pt x="15" y="68"/>
                          <a:pt x="15" y="68"/>
                        </a:cubicBezTo>
                        <a:cubicBezTo>
                          <a:pt x="15" y="68"/>
                          <a:pt x="15" y="68"/>
                          <a:pt x="15" y="68"/>
                        </a:cubicBezTo>
                        <a:cubicBezTo>
                          <a:pt x="15" y="68"/>
                          <a:pt x="14" y="69"/>
                          <a:pt x="14" y="69"/>
                        </a:cubicBezTo>
                        <a:cubicBezTo>
                          <a:pt x="14" y="69"/>
                          <a:pt x="14" y="69"/>
                          <a:pt x="14" y="69"/>
                        </a:cubicBezTo>
                        <a:cubicBezTo>
                          <a:pt x="14" y="69"/>
                          <a:pt x="14" y="69"/>
                          <a:pt x="13" y="69"/>
                        </a:cubicBezTo>
                        <a:cubicBezTo>
                          <a:pt x="13" y="69"/>
                          <a:pt x="13" y="69"/>
                          <a:pt x="13" y="69"/>
                        </a:cubicBezTo>
                        <a:cubicBezTo>
                          <a:pt x="13" y="69"/>
                          <a:pt x="13" y="69"/>
                          <a:pt x="13" y="69"/>
                        </a:cubicBezTo>
                        <a:cubicBezTo>
                          <a:pt x="13" y="69"/>
                          <a:pt x="13" y="69"/>
                          <a:pt x="13" y="69"/>
                        </a:cubicBezTo>
                        <a:cubicBezTo>
                          <a:pt x="12" y="69"/>
                          <a:pt x="12" y="69"/>
                          <a:pt x="12" y="69"/>
                        </a:cubicBezTo>
                        <a:cubicBezTo>
                          <a:pt x="12" y="69"/>
                          <a:pt x="12" y="69"/>
                          <a:pt x="12" y="69"/>
                        </a:cubicBezTo>
                        <a:cubicBezTo>
                          <a:pt x="12" y="69"/>
                          <a:pt x="12" y="69"/>
                          <a:pt x="12" y="69"/>
                        </a:cubicBezTo>
                        <a:close/>
                        <a:moveTo>
                          <a:pt x="13" y="68"/>
                        </a:moveTo>
                        <a:cubicBezTo>
                          <a:pt x="13" y="68"/>
                          <a:pt x="13" y="68"/>
                          <a:pt x="13" y="68"/>
                        </a:cubicBezTo>
                        <a:cubicBezTo>
                          <a:pt x="13" y="68"/>
                          <a:pt x="13" y="68"/>
                          <a:pt x="13" y="68"/>
                        </a:cubicBezTo>
                        <a:cubicBezTo>
                          <a:pt x="13" y="68"/>
                          <a:pt x="13" y="68"/>
                          <a:pt x="13" y="68"/>
                        </a:cubicBezTo>
                        <a:cubicBezTo>
                          <a:pt x="13" y="68"/>
                          <a:pt x="13" y="68"/>
                          <a:pt x="13" y="68"/>
                        </a:cubicBezTo>
                        <a:cubicBezTo>
                          <a:pt x="13" y="68"/>
                          <a:pt x="13" y="68"/>
                          <a:pt x="13" y="67"/>
                        </a:cubicBezTo>
                        <a:cubicBezTo>
                          <a:pt x="13" y="67"/>
                          <a:pt x="13" y="67"/>
                          <a:pt x="13" y="67"/>
                        </a:cubicBezTo>
                        <a:cubicBezTo>
                          <a:pt x="13" y="67"/>
                          <a:pt x="13" y="67"/>
                          <a:pt x="14" y="67"/>
                        </a:cubicBezTo>
                        <a:cubicBezTo>
                          <a:pt x="14" y="67"/>
                          <a:pt x="14" y="67"/>
                          <a:pt x="14" y="67"/>
                        </a:cubicBezTo>
                        <a:cubicBezTo>
                          <a:pt x="14" y="67"/>
                          <a:pt x="14" y="66"/>
                          <a:pt x="14" y="66"/>
                        </a:cubicBezTo>
                        <a:cubicBezTo>
                          <a:pt x="14" y="66"/>
                          <a:pt x="14" y="66"/>
                          <a:pt x="14" y="66"/>
                        </a:cubicBezTo>
                        <a:cubicBezTo>
                          <a:pt x="14" y="66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6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6" y="65"/>
                          <a:pt x="16" y="65"/>
                          <a:pt x="17" y="65"/>
                        </a:cubicBezTo>
                        <a:cubicBezTo>
                          <a:pt x="17" y="65"/>
                          <a:pt x="17" y="65"/>
                          <a:pt x="17" y="65"/>
                        </a:cubicBezTo>
                        <a:cubicBezTo>
                          <a:pt x="17" y="65"/>
                          <a:pt x="18" y="65"/>
                          <a:pt x="18" y="65"/>
                        </a:cubicBezTo>
                        <a:cubicBezTo>
                          <a:pt x="18" y="65"/>
                          <a:pt x="18" y="65"/>
                          <a:pt x="18" y="65"/>
                        </a:cubicBezTo>
                        <a:cubicBezTo>
                          <a:pt x="18" y="65"/>
                          <a:pt x="18" y="65"/>
                          <a:pt x="18" y="65"/>
                        </a:cubicBezTo>
                        <a:cubicBezTo>
                          <a:pt x="18" y="65"/>
                          <a:pt x="18" y="65"/>
                          <a:pt x="18" y="65"/>
                        </a:cubicBezTo>
                        <a:cubicBezTo>
                          <a:pt x="18" y="65"/>
                          <a:pt x="18" y="65"/>
                          <a:pt x="18" y="65"/>
                        </a:cubicBezTo>
                        <a:cubicBezTo>
                          <a:pt x="18" y="65"/>
                          <a:pt x="18" y="65"/>
                          <a:pt x="18" y="65"/>
                        </a:cubicBezTo>
                        <a:cubicBezTo>
                          <a:pt x="18" y="64"/>
                          <a:pt x="18" y="63"/>
                          <a:pt x="19" y="63"/>
                        </a:cubicBezTo>
                        <a:cubicBezTo>
                          <a:pt x="19" y="63"/>
                          <a:pt x="19" y="63"/>
                          <a:pt x="19" y="63"/>
                        </a:cubicBezTo>
                        <a:cubicBezTo>
                          <a:pt x="20" y="62"/>
                          <a:pt x="20" y="63"/>
                          <a:pt x="20" y="62"/>
                        </a:cubicBezTo>
                        <a:cubicBezTo>
                          <a:pt x="20" y="62"/>
                          <a:pt x="20" y="62"/>
                          <a:pt x="20" y="62"/>
                        </a:cubicBezTo>
                        <a:cubicBezTo>
                          <a:pt x="20" y="62"/>
                          <a:pt x="21" y="61"/>
                          <a:pt x="22" y="61"/>
                        </a:cubicBezTo>
                        <a:cubicBezTo>
                          <a:pt x="22" y="61"/>
                          <a:pt x="22" y="61"/>
                          <a:pt x="22" y="61"/>
                        </a:cubicBezTo>
                        <a:cubicBezTo>
                          <a:pt x="22" y="61"/>
                          <a:pt x="22" y="61"/>
                          <a:pt x="22" y="62"/>
                        </a:cubicBezTo>
                        <a:cubicBezTo>
                          <a:pt x="22" y="62"/>
                          <a:pt x="22" y="62"/>
                          <a:pt x="22" y="62"/>
                        </a:cubicBezTo>
                        <a:cubicBezTo>
                          <a:pt x="22" y="61"/>
                          <a:pt x="23" y="61"/>
                          <a:pt x="23" y="61"/>
                        </a:cubicBezTo>
                        <a:cubicBezTo>
                          <a:pt x="23" y="61"/>
                          <a:pt x="23" y="61"/>
                          <a:pt x="23" y="61"/>
                        </a:cubicBezTo>
                        <a:cubicBezTo>
                          <a:pt x="23" y="61"/>
                          <a:pt x="23" y="60"/>
                          <a:pt x="23" y="60"/>
                        </a:cubicBezTo>
                        <a:cubicBezTo>
                          <a:pt x="23" y="60"/>
                          <a:pt x="23" y="60"/>
                          <a:pt x="23" y="60"/>
                        </a:cubicBezTo>
                        <a:cubicBezTo>
                          <a:pt x="23" y="60"/>
                          <a:pt x="23" y="60"/>
                          <a:pt x="23" y="60"/>
                        </a:cubicBezTo>
                        <a:cubicBezTo>
                          <a:pt x="23" y="60"/>
                          <a:pt x="23" y="60"/>
                          <a:pt x="23" y="60"/>
                        </a:cubicBezTo>
                        <a:cubicBezTo>
                          <a:pt x="23" y="59"/>
                          <a:pt x="23" y="59"/>
                          <a:pt x="23" y="59"/>
                        </a:cubicBezTo>
                        <a:cubicBezTo>
                          <a:pt x="23" y="59"/>
                          <a:pt x="23" y="59"/>
                          <a:pt x="23" y="59"/>
                        </a:cubicBezTo>
                        <a:cubicBezTo>
                          <a:pt x="23" y="59"/>
                          <a:pt x="24" y="58"/>
                          <a:pt x="24" y="58"/>
                        </a:cubicBezTo>
                        <a:cubicBezTo>
                          <a:pt x="24" y="58"/>
                          <a:pt x="24" y="58"/>
                          <a:pt x="24" y="58"/>
                        </a:cubicBezTo>
                        <a:cubicBezTo>
                          <a:pt x="24" y="58"/>
                          <a:pt x="24" y="57"/>
                          <a:pt x="24" y="57"/>
                        </a:cubicBezTo>
                        <a:cubicBezTo>
                          <a:pt x="24" y="57"/>
                          <a:pt x="24" y="57"/>
                          <a:pt x="24" y="57"/>
                        </a:cubicBezTo>
                        <a:cubicBezTo>
                          <a:pt x="24" y="56"/>
                          <a:pt x="24" y="57"/>
                          <a:pt x="24" y="56"/>
                        </a:cubicBezTo>
                        <a:cubicBezTo>
                          <a:pt x="24" y="56"/>
                          <a:pt x="24" y="56"/>
                          <a:pt x="24" y="56"/>
                        </a:cubicBezTo>
                        <a:cubicBezTo>
                          <a:pt x="24" y="55"/>
                          <a:pt x="25" y="54"/>
                          <a:pt x="25" y="54"/>
                        </a:cubicBezTo>
                        <a:cubicBezTo>
                          <a:pt x="25" y="54"/>
                          <a:pt x="25" y="54"/>
                          <a:pt x="25" y="54"/>
                        </a:cubicBezTo>
                        <a:cubicBezTo>
                          <a:pt x="25" y="54"/>
                          <a:pt x="25" y="53"/>
                          <a:pt x="25" y="53"/>
                        </a:cubicBezTo>
                        <a:cubicBezTo>
                          <a:pt x="25" y="53"/>
                          <a:pt x="25" y="53"/>
                          <a:pt x="25" y="53"/>
                        </a:cubicBezTo>
                        <a:cubicBezTo>
                          <a:pt x="25" y="53"/>
                          <a:pt x="25" y="53"/>
                          <a:pt x="25" y="53"/>
                        </a:cubicBezTo>
                        <a:cubicBezTo>
                          <a:pt x="25" y="53"/>
                          <a:pt x="25" y="53"/>
                          <a:pt x="25" y="53"/>
                        </a:cubicBezTo>
                        <a:cubicBezTo>
                          <a:pt x="25" y="53"/>
                          <a:pt x="25" y="53"/>
                          <a:pt x="25" y="53"/>
                        </a:cubicBezTo>
                        <a:cubicBezTo>
                          <a:pt x="25" y="53"/>
                          <a:pt x="25" y="53"/>
                          <a:pt x="25" y="53"/>
                        </a:cubicBezTo>
                        <a:cubicBezTo>
                          <a:pt x="25" y="52"/>
                          <a:pt x="26" y="52"/>
                          <a:pt x="26" y="52"/>
                        </a:cubicBezTo>
                        <a:cubicBezTo>
                          <a:pt x="26" y="52"/>
                          <a:pt x="26" y="52"/>
                          <a:pt x="26" y="52"/>
                        </a:cubicBezTo>
                        <a:cubicBezTo>
                          <a:pt x="26" y="52"/>
                          <a:pt x="27" y="51"/>
                          <a:pt x="27" y="51"/>
                        </a:cubicBezTo>
                        <a:cubicBezTo>
                          <a:pt x="27" y="51"/>
                          <a:pt x="27" y="51"/>
                          <a:pt x="27" y="51"/>
                        </a:cubicBezTo>
                        <a:cubicBezTo>
                          <a:pt x="27" y="51"/>
                          <a:pt x="27" y="51"/>
                          <a:pt x="27" y="51"/>
                        </a:cubicBezTo>
                        <a:cubicBezTo>
                          <a:pt x="27" y="51"/>
                          <a:pt x="27" y="51"/>
                          <a:pt x="27" y="51"/>
                        </a:cubicBezTo>
                        <a:cubicBezTo>
                          <a:pt x="27" y="51"/>
                          <a:pt x="27" y="51"/>
                          <a:pt x="27" y="51"/>
                        </a:cubicBezTo>
                        <a:cubicBezTo>
                          <a:pt x="27" y="51"/>
                          <a:pt x="27" y="51"/>
                          <a:pt x="27" y="51"/>
                        </a:cubicBezTo>
                        <a:cubicBezTo>
                          <a:pt x="27" y="51"/>
                          <a:pt x="27" y="51"/>
                          <a:pt x="27" y="50"/>
                        </a:cubicBezTo>
                        <a:cubicBezTo>
                          <a:pt x="27" y="50"/>
                          <a:pt x="27" y="50"/>
                          <a:pt x="27" y="50"/>
                        </a:cubicBezTo>
                        <a:cubicBezTo>
                          <a:pt x="27" y="50"/>
                          <a:pt x="27" y="50"/>
                          <a:pt x="27" y="50"/>
                        </a:cubicBezTo>
                        <a:cubicBezTo>
                          <a:pt x="27" y="50"/>
                          <a:pt x="27" y="50"/>
                          <a:pt x="27" y="50"/>
                        </a:cubicBezTo>
                        <a:cubicBezTo>
                          <a:pt x="27" y="49"/>
                          <a:pt x="27" y="49"/>
                          <a:pt x="27" y="49"/>
                        </a:cubicBezTo>
                        <a:cubicBezTo>
                          <a:pt x="27" y="49"/>
                          <a:pt x="27" y="49"/>
                          <a:pt x="27" y="49"/>
                        </a:cubicBezTo>
                        <a:cubicBezTo>
                          <a:pt x="28" y="49"/>
                          <a:pt x="28" y="48"/>
                          <a:pt x="29" y="48"/>
                        </a:cubicBezTo>
                        <a:cubicBezTo>
                          <a:pt x="29" y="48"/>
                          <a:pt x="29" y="48"/>
                          <a:pt x="29" y="48"/>
                        </a:cubicBezTo>
                        <a:cubicBezTo>
                          <a:pt x="29" y="48"/>
                          <a:pt x="29" y="48"/>
                          <a:pt x="29" y="48"/>
                        </a:cubicBezTo>
                        <a:cubicBezTo>
                          <a:pt x="29" y="48"/>
                          <a:pt x="29" y="48"/>
                          <a:pt x="29" y="48"/>
                        </a:cubicBezTo>
                        <a:cubicBezTo>
                          <a:pt x="29" y="49"/>
                          <a:pt x="29" y="49"/>
                          <a:pt x="29" y="49"/>
                        </a:cubicBezTo>
                        <a:cubicBezTo>
                          <a:pt x="29" y="49"/>
                          <a:pt x="29" y="49"/>
                          <a:pt x="29" y="49"/>
                        </a:cubicBezTo>
                        <a:cubicBezTo>
                          <a:pt x="29" y="49"/>
                          <a:pt x="29" y="49"/>
                          <a:pt x="29" y="48"/>
                        </a:cubicBezTo>
                        <a:cubicBezTo>
                          <a:pt x="29" y="48"/>
                          <a:pt x="29" y="48"/>
                          <a:pt x="29" y="48"/>
                        </a:cubicBezTo>
                        <a:cubicBezTo>
                          <a:pt x="29" y="48"/>
                          <a:pt x="29" y="47"/>
                          <a:pt x="29" y="46"/>
                        </a:cubicBezTo>
                        <a:cubicBezTo>
                          <a:pt x="29" y="46"/>
                          <a:pt x="29" y="46"/>
                          <a:pt x="29" y="46"/>
                        </a:cubicBezTo>
                        <a:cubicBezTo>
                          <a:pt x="29" y="45"/>
                          <a:pt x="29" y="45"/>
                          <a:pt x="28" y="45"/>
                        </a:cubicBezTo>
                        <a:cubicBezTo>
                          <a:pt x="28" y="45"/>
                          <a:pt x="28" y="45"/>
                          <a:pt x="28" y="45"/>
                        </a:cubicBezTo>
                        <a:cubicBezTo>
                          <a:pt x="28" y="45"/>
                          <a:pt x="28" y="45"/>
                          <a:pt x="28" y="45"/>
                        </a:cubicBezTo>
                        <a:cubicBezTo>
                          <a:pt x="28" y="45"/>
                          <a:pt x="28" y="45"/>
                          <a:pt x="28" y="45"/>
                        </a:cubicBezTo>
                        <a:cubicBezTo>
                          <a:pt x="28" y="44"/>
                          <a:pt x="26" y="45"/>
                          <a:pt x="26" y="43"/>
                        </a:cubicBezTo>
                        <a:cubicBezTo>
                          <a:pt x="26" y="43"/>
                          <a:pt x="26" y="43"/>
                          <a:pt x="26" y="43"/>
                        </a:cubicBezTo>
                        <a:cubicBezTo>
                          <a:pt x="25" y="44"/>
                          <a:pt x="25" y="44"/>
                          <a:pt x="25" y="44"/>
                        </a:cubicBezTo>
                        <a:cubicBezTo>
                          <a:pt x="25" y="44"/>
                          <a:pt x="25" y="44"/>
                          <a:pt x="25" y="44"/>
                        </a:cubicBezTo>
                        <a:cubicBezTo>
                          <a:pt x="25" y="44"/>
                          <a:pt x="25" y="44"/>
                          <a:pt x="25" y="44"/>
                        </a:cubicBezTo>
                        <a:cubicBezTo>
                          <a:pt x="25" y="44"/>
                          <a:pt x="25" y="44"/>
                          <a:pt x="25" y="44"/>
                        </a:cubicBezTo>
                        <a:cubicBezTo>
                          <a:pt x="25" y="44"/>
                          <a:pt x="25" y="44"/>
                          <a:pt x="25" y="44"/>
                        </a:cubicBezTo>
                        <a:cubicBezTo>
                          <a:pt x="25" y="44"/>
                          <a:pt x="25" y="45"/>
                          <a:pt x="24" y="45"/>
                        </a:cubicBezTo>
                        <a:cubicBezTo>
                          <a:pt x="24" y="45"/>
                          <a:pt x="24" y="45"/>
                          <a:pt x="24" y="45"/>
                        </a:cubicBezTo>
                        <a:cubicBezTo>
                          <a:pt x="24" y="45"/>
                          <a:pt x="24" y="45"/>
                          <a:pt x="24" y="45"/>
                        </a:cubicBezTo>
                        <a:cubicBezTo>
                          <a:pt x="24" y="45"/>
                          <a:pt x="24" y="45"/>
                          <a:pt x="24" y="45"/>
                        </a:cubicBezTo>
                        <a:cubicBezTo>
                          <a:pt x="23" y="45"/>
                          <a:pt x="23" y="44"/>
                          <a:pt x="23" y="44"/>
                        </a:cubicBezTo>
                        <a:cubicBezTo>
                          <a:pt x="23" y="44"/>
                          <a:pt x="23" y="44"/>
                          <a:pt x="23" y="44"/>
                        </a:cubicBezTo>
                        <a:cubicBezTo>
                          <a:pt x="23" y="44"/>
                          <a:pt x="22" y="44"/>
                          <a:pt x="22" y="44"/>
                        </a:cubicBezTo>
                        <a:cubicBezTo>
                          <a:pt x="22" y="44"/>
                          <a:pt x="22" y="44"/>
                          <a:pt x="22" y="44"/>
                        </a:cubicBezTo>
                        <a:cubicBezTo>
                          <a:pt x="22" y="44"/>
                          <a:pt x="22" y="44"/>
                          <a:pt x="22" y="44"/>
                        </a:cubicBezTo>
                        <a:cubicBezTo>
                          <a:pt x="22" y="44"/>
                          <a:pt x="22" y="44"/>
                          <a:pt x="21" y="44"/>
                        </a:cubicBezTo>
                        <a:cubicBezTo>
                          <a:pt x="21" y="44"/>
                          <a:pt x="21" y="44"/>
                          <a:pt x="21" y="44"/>
                        </a:cubicBezTo>
                        <a:cubicBezTo>
                          <a:pt x="21" y="44"/>
                          <a:pt x="20" y="44"/>
                          <a:pt x="20" y="44"/>
                        </a:cubicBezTo>
                        <a:cubicBezTo>
                          <a:pt x="20" y="44"/>
                          <a:pt x="20" y="44"/>
                          <a:pt x="20" y="44"/>
                        </a:cubicBezTo>
                        <a:cubicBezTo>
                          <a:pt x="20" y="44"/>
                          <a:pt x="20" y="44"/>
                          <a:pt x="20" y="44"/>
                        </a:cubicBezTo>
                        <a:cubicBezTo>
                          <a:pt x="20" y="44"/>
                          <a:pt x="20" y="44"/>
                          <a:pt x="20" y="44"/>
                        </a:cubicBezTo>
                        <a:cubicBezTo>
                          <a:pt x="20" y="44"/>
                          <a:pt x="20" y="44"/>
                          <a:pt x="20" y="44"/>
                        </a:cubicBezTo>
                        <a:cubicBezTo>
                          <a:pt x="20" y="44"/>
                          <a:pt x="20" y="44"/>
                          <a:pt x="20" y="44"/>
                        </a:cubicBezTo>
                        <a:cubicBezTo>
                          <a:pt x="19" y="44"/>
                          <a:pt x="20" y="44"/>
                          <a:pt x="19" y="44"/>
                        </a:cubicBezTo>
                        <a:cubicBezTo>
                          <a:pt x="19" y="44"/>
                          <a:pt x="19" y="44"/>
                          <a:pt x="19" y="44"/>
                        </a:cubicBezTo>
                        <a:cubicBezTo>
                          <a:pt x="19" y="45"/>
                          <a:pt x="19" y="45"/>
                          <a:pt x="19" y="45"/>
                        </a:cubicBezTo>
                        <a:cubicBezTo>
                          <a:pt x="19" y="45"/>
                          <a:pt x="19" y="45"/>
                          <a:pt x="19" y="45"/>
                        </a:cubicBezTo>
                        <a:cubicBezTo>
                          <a:pt x="18" y="45"/>
                          <a:pt x="18" y="46"/>
                          <a:pt x="17" y="46"/>
                        </a:cubicBezTo>
                        <a:cubicBezTo>
                          <a:pt x="17" y="46"/>
                          <a:pt x="17" y="46"/>
                          <a:pt x="17" y="46"/>
                        </a:cubicBezTo>
                        <a:cubicBezTo>
                          <a:pt x="17" y="46"/>
                          <a:pt x="17" y="46"/>
                          <a:pt x="17" y="45"/>
                        </a:cubicBezTo>
                        <a:cubicBezTo>
                          <a:pt x="17" y="45"/>
                          <a:pt x="17" y="45"/>
                          <a:pt x="17" y="45"/>
                        </a:cubicBezTo>
                        <a:cubicBezTo>
                          <a:pt x="17" y="45"/>
                          <a:pt x="17" y="45"/>
                          <a:pt x="17" y="45"/>
                        </a:cubicBezTo>
                        <a:cubicBezTo>
                          <a:pt x="17" y="45"/>
                          <a:pt x="17" y="45"/>
                          <a:pt x="17" y="45"/>
                        </a:cubicBezTo>
                        <a:cubicBezTo>
                          <a:pt x="17" y="45"/>
                          <a:pt x="16" y="46"/>
                          <a:pt x="16" y="46"/>
                        </a:cubicBezTo>
                        <a:cubicBezTo>
                          <a:pt x="16" y="46"/>
                          <a:pt x="16" y="46"/>
                          <a:pt x="16" y="46"/>
                        </a:cubicBezTo>
                        <a:cubicBezTo>
                          <a:pt x="15" y="46"/>
                          <a:pt x="15" y="46"/>
                          <a:pt x="15" y="45"/>
                        </a:cubicBezTo>
                        <a:cubicBezTo>
                          <a:pt x="15" y="45"/>
                          <a:pt x="15" y="45"/>
                          <a:pt x="15" y="45"/>
                        </a:cubicBezTo>
                        <a:cubicBezTo>
                          <a:pt x="15" y="45"/>
                          <a:pt x="15" y="45"/>
                          <a:pt x="15" y="45"/>
                        </a:cubicBezTo>
                        <a:cubicBezTo>
                          <a:pt x="15" y="45"/>
                          <a:pt x="15" y="45"/>
                          <a:pt x="15" y="45"/>
                        </a:cubicBezTo>
                        <a:cubicBezTo>
                          <a:pt x="14" y="45"/>
                          <a:pt x="14" y="45"/>
                          <a:pt x="13" y="45"/>
                        </a:cubicBezTo>
                        <a:cubicBezTo>
                          <a:pt x="13" y="45"/>
                          <a:pt x="13" y="45"/>
                          <a:pt x="13" y="45"/>
                        </a:cubicBezTo>
                        <a:cubicBezTo>
                          <a:pt x="13" y="45"/>
                          <a:pt x="13" y="45"/>
                          <a:pt x="13" y="45"/>
                        </a:cubicBezTo>
                        <a:cubicBezTo>
                          <a:pt x="13" y="45"/>
                          <a:pt x="13" y="45"/>
                          <a:pt x="13" y="45"/>
                        </a:cubicBezTo>
                        <a:cubicBezTo>
                          <a:pt x="13" y="45"/>
                          <a:pt x="13" y="45"/>
                          <a:pt x="13" y="45"/>
                        </a:cubicBezTo>
                        <a:cubicBezTo>
                          <a:pt x="13" y="45"/>
                          <a:pt x="13" y="45"/>
                          <a:pt x="13" y="45"/>
                        </a:cubicBezTo>
                        <a:cubicBezTo>
                          <a:pt x="12" y="46"/>
                          <a:pt x="12" y="46"/>
                          <a:pt x="12" y="46"/>
                        </a:cubicBezTo>
                        <a:cubicBezTo>
                          <a:pt x="12" y="46"/>
                          <a:pt x="12" y="46"/>
                          <a:pt x="12" y="46"/>
                        </a:cubicBezTo>
                        <a:cubicBezTo>
                          <a:pt x="12" y="46"/>
                          <a:pt x="12" y="46"/>
                          <a:pt x="12" y="46"/>
                        </a:cubicBezTo>
                        <a:cubicBezTo>
                          <a:pt x="12" y="46"/>
                          <a:pt x="12" y="46"/>
                          <a:pt x="12" y="46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1" y="47"/>
                          <a:pt x="11" y="47"/>
                          <a:pt x="11" y="47"/>
                        </a:cubicBezTo>
                        <a:cubicBezTo>
                          <a:pt x="11" y="47"/>
                          <a:pt x="11" y="47"/>
                          <a:pt x="11" y="47"/>
                        </a:cubicBezTo>
                        <a:cubicBezTo>
                          <a:pt x="11" y="47"/>
                          <a:pt x="10" y="47"/>
                          <a:pt x="10" y="47"/>
                        </a:cubicBezTo>
                        <a:cubicBezTo>
                          <a:pt x="10" y="47"/>
                          <a:pt x="10" y="47"/>
                          <a:pt x="10" y="47"/>
                        </a:cubicBezTo>
                        <a:cubicBezTo>
                          <a:pt x="10" y="47"/>
                          <a:pt x="10" y="47"/>
                          <a:pt x="9" y="47"/>
                        </a:cubicBezTo>
                        <a:cubicBezTo>
                          <a:pt x="9" y="47"/>
                          <a:pt x="9" y="47"/>
                          <a:pt x="9" y="47"/>
                        </a:cubicBezTo>
                        <a:cubicBezTo>
                          <a:pt x="9" y="47"/>
                          <a:pt x="9" y="47"/>
                          <a:pt x="9" y="47"/>
                        </a:cubicBezTo>
                        <a:cubicBezTo>
                          <a:pt x="9" y="47"/>
                          <a:pt x="9" y="47"/>
                          <a:pt x="9" y="47"/>
                        </a:cubicBezTo>
                        <a:cubicBezTo>
                          <a:pt x="9" y="47"/>
                          <a:pt x="8" y="47"/>
                          <a:pt x="8" y="47"/>
                        </a:cubicBezTo>
                        <a:cubicBezTo>
                          <a:pt x="8" y="47"/>
                          <a:pt x="8" y="47"/>
                          <a:pt x="8" y="47"/>
                        </a:cubicBezTo>
                        <a:cubicBezTo>
                          <a:pt x="8" y="47"/>
                          <a:pt x="8" y="47"/>
                          <a:pt x="8" y="47"/>
                        </a:cubicBezTo>
                        <a:cubicBezTo>
                          <a:pt x="8" y="47"/>
                          <a:pt x="8" y="47"/>
                          <a:pt x="8" y="47"/>
                        </a:cubicBezTo>
                        <a:cubicBezTo>
                          <a:pt x="8" y="47"/>
                          <a:pt x="9" y="47"/>
                          <a:pt x="9" y="47"/>
                        </a:cubicBezTo>
                        <a:cubicBezTo>
                          <a:pt x="9" y="47"/>
                          <a:pt x="9" y="47"/>
                          <a:pt x="9" y="47"/>
                        </a:cubicBezTo>
                        <a:cubicBezTo>
                          <a:pt x="9" y="48"/>
                          <a:pt x="9" y="48"/>
                          <a:pt x="9" y="48"/>
                        </a:cubicBezTo>
                        <a:cubicBezTo>
                          <a:pt x="9" y="48"/>
                          <a:pt x="9" y="48"/>
                          <a:pt x="9" y="48"/>
                        </a:cubicBezTo>
                        <a:cubicBezTo>
                          <a:pt x="9" y="48"/>
                          <a:pt x="9" y="49"/>
                          <a:pt x="8" y="49"/>
                        </a:cubicBezTo>
                        <a:cubicBezTo>
                          <a:pt x="8" y="49"/>
                          <a:pt x="8" y="49"/>
                          <a:pt x="8" y="49"/>
                        </a:cubicBezTo>
                        <a:cubicBezTo>
                          <a:pt x="8" y="49"/>
                          <a:pt x="8" y="49"/>
                          <a:pt x="8" y="49"/>
                        </a:cubicBezTo>
                        <a:cubicBezTo>
                          <a:pt x="8" y="49"/>
                          <a:pt x="8" y="49"/>
                          <a:pt x="8" y="49"/>
                        </a:cubicBezTo>
                        <a:cubicBezTo>
                          <a:pt x="7" y="50"/>
                          <a:pt x="7" y="50"/>
                          <a:pt x="6" y="50"/>
                        </a:cubicBezTo>
                        <a:cubicBezTo>
                          <a:pt x="6" y="50"/>
                          <a:pt x="6" y="50"/>
                          <a:pt x="6" y="50"/>
                        </a:cubicBezTo>
                        <a:cubicBezTo>
                          <a:pt x="5" y="50"/>
                          <a:pt x="6" y="50"/>
                          <a:pt x="5" y="51"/>
                        </a:cubicBezTo>
                        <a:cubicBezTo>
                          <a:pt x="5" y="51"/>
                          <a:pt x="5" y="51"/>
                          <a:pt x="5" y="51"/>
                        </a:cubicBezTo>
                        <a:cubicBezTo>
                          <a:pt x="5" y="51"/>
                          <a:pt x="3" y="52"/>
                          <a:pt x="3" y="53"/>
                        </a:cubicBezTo>
                        <a:cubicBezTo>
                          <a:pt x="3" y="53"/>
                          <a:pt x="3" y="53"/>
                          <a:pt x="3" y="53"/>
                        </a:cubicBezTo>
                        <a:cubicBezTo>
                          <a:pt x="2" y="53"/>
                          <a:pt x="1" y="54"/>
                          <a:pt x="1" y="54"/>
                        </a:cubicBezTo>
                        <a:cubicBezTo>
                          <a:pt x="1" y="54"/>
                          <a:pt x="1" y="54"/>
                          <a:pt x="1" y="54"/>
                        </a:cubicBezTo>
                        <a:cubicBezTo>
                          <a:pt x="1" y="54"/>
                          <a:pt x="1" y="54"/>
                          <a:pt x="1" y="54"/>
                        </a:cubicBezTo>
                        <a:cubicBezTo>
                          <a:pt x="1" y="54"/>
                          <a:pt x="1" y="54"/>
                          <a:pt x="1" y="54"/>
                        </a:cubicBezTo>
                        <a:cubicBezTo>
                          <a:pt x="1" y="54"/>
                          <a:pt x="1" y="54"/>
                          <a:pt x="1" y="54"/>
                        </a:cubicBezTo>
                        <a:cubicBezTo>
                          <a:pt x="1" y="54"/>
                          <a:pt x="1" y="54"/>
                          <a:pt x="1" y="54"/>
                        </a:cubicBezTo>
                        <a:cubicBezTo>
                          <a:pt x="1" y="54"/>
                          <a:pt x="1" y="54"/>
                          <a:pt x="1" y="55"/>
                        </a:cubicBezTo>
                        <a:cubicBezTo>
                          <a:pt x="1" y="55"/>
                          <a:pt x="1" y="55"/>
                          <a:pt x="1" y="55"/>
                        </a:cubicBezTo>
                        <a:cubicBezTo>
                          <a:pt x="1" y="55"/>
                          <a:pt x="1" y="55"/>
                          <a:pt x="1" y="55"/>
                        </a:cubicBezTo>
                        <a:cubicBezTo>
                          <a:pt x="1" y="55"/>
                          <a:pt x="1" y="55"/>
                          <a:pt x="1" y="55"/>
                        </a:cubicBezTo>
                        <a:cubicBezTo>
                          <a:pt x="1" y="55"/>
                          <a:pt x="1" y="55"/>
                          <a:pt x="1" y="55"/>
                        </a:cubicBezTo>
                        <a:cubicBezTo>
                          <a:pt x="1" y="55"/>
                          <a:pt x="1" y="55"/>
                          <a:pt x="1" y="55"/>
                        </a:cubicBezTo>
                        <a:cubicBezTo>
                          <a:pt x="1" y="55"/>
                          <a:pt x="1" y="55"/>
                          <a:pt x="1" y="55"/>
                        </a:cubicBezTo>
                        <a:cubicBezTo>
                          <a:pt x="1" y="56"/>
                          <a:pt x="1" y="56"/>
                          <a:pt x="1" y="57"/>
                        </a:cubicBezTo>
                        <a:cubicBezTo>
                          <a:pt x="1" y="57"/>
                          <a:pt x="1" y="57"/>
                          <a:pt x="1" y="57"/>
                        </a:cubicBezTo>
                        <a:cubicBezTo>
                          <a:pt x="1" y="57"/>
                          <a:pt x="1" y="57"/>
                          <a:pt x="1" y="57"/>
                        </a:cubicBezTo>
                        <a:cubicBezTo>
                          <a:pt x="1" y="57"/>
                          <a:pt x="1" y="57"/>
                          <a:pt x="1" y="57"/>
                        </a:cubicBezTo>
                        <a:cubicBezTo>
                          <a:pt x="1" y="57"/>
                          <a:pt x="1" y="57"/>
                          <a:pt x="1" y="57"/>
                        </a:cubicBezTo>
                        <a:cubicBezTo>
                          <a:pt x="1" y="57"/>
                          <a:pt x="1" y="57"/>
                          <a:pt x="1" y="57"/>
                        </a:cubicBezTo>
                        <a:cubicBezTo>
                          <a:pt x="1" y="57"/>
                          <a:pt x="1" y="58"/>
                          <a:pt x="1" y="58"/>
                        </a:cubicBezTo>
                        <a:cubicBezTo>
                          <a:pt x="1" y="58"/>
                          <a:pt x="1" y="58"/>
                          <a:pt x="1" y="58"/>
                        </a:cubicBezTo>
                        <a:cubicBezTo>
                          <a:pt x="1" y="58"/>
                          <a:pt x="1" y="59"/>
                          <a:pt x="1" y="59"/>
                        </a:cubicBezTo>
                        <a:cubicBezTo>
                          <a:pt x="1" y="59"/>
                          <a:pt x="1" y="59"/>
                          <a:pt x="1" y="59"/>
                        </a:cubicBezTo>
                        <a:cubicBezTo>
                          <a:pt x="1" y="60"/>
                          <a:pt x="1" y="60"/>
                          <a:pt x="1" y="60"/>
                        </a:cubicBezTo>
                        <a:cubicBezTo>
                          <a:pt x="1" y="60"/>
                          <a:pt x="1" y="60"/>
                          <a:pt x="1" y="60"/>
                        </a:cubicBezTo>
                        <a:cubicBezTo>
                          <a:pt x="1" y="60"/>
                          <a:pt x="1" y="60"/>
                          <a:pt x="1" y="60"/>
                        </a:cubicBezTo>
                        <a:cubicBezTo>
                          <a:pt x="1" y="60"/>
                          <a:pt x="1" y="60"/>
                          <a:pt x="1" y="60"/>
                        </a:cubicBezTo>
                        <a:cubicBezTo>
                          <a:pt x="1" y="60"/>
                          <a:pt x="2" y="61"/>
                          <a:pt x="2" y="62"/>
                        </a:cubicBezTo>
                        <a:cubicBezTo>
                          <a:pt x="2" y="62"/>
                          <a:pt x="2" y="62"/>
                          <a:pt x="2" y="62"/>
                        </a:cubicBezTo>
                        <a:cubicBezTo>
                          <a:pt x="2" y="62"/>
                          <a:pt x="2" y="62"/>
                          <a:pt x="2" y="63"/>
                        </a:cubicBezTo>
                        <a:cubicBezTo>
                          <a:pt x="2" y="63"/>
                          <a:pt x="2" y="63"/>
                          <a:pt x="2" y="63"/>
                        </a:cubicBezTo>
                        <a:cubicBezTo>
                          <a:pt x="2" y="63"/>
                          <a:pt x="2" y="64"/>
                          <a:pt x="2" y="64"/>
                        </a:cubicBezTo>
                        <a:cubicBezTo>
                          <a:pt x="2" y="64"/>
                          <a:pt x="2" y="64"/>
                          <a:pt x="2" y="64"/>
                        </a:cubicBezTo>
                        <a:cubicBezTo>
                          <a:pt x="2" y="64"/>
                          <a:pt x="2" y="64"/>
                          <a:pt x="2" y="64"/>
                        </a:cubicBezTo>
                        <a:cubicBezTo>
                          <a:pt x="2" y="64"/>
                          <a:pt x="2" y="64"/>
                          <a:pt x="2" y="64"/>
                        </a:cubicBezTo>
                        <a:cubicBezTo>
                          <a:pt x="3" y="64"/>
                          <a:pt x="4" y="65"/>
                          <a:pt x="5" y="65"/>
                        </a:cubicBezTo>
                        <a:cubicBezTo>
                          <a:pt x="5" y="65"/>
                          <a:pt x="5" y="65"/>
                          <a:pt x="5" y="65"/>
                        </a:cubicBezTo>
                        <a:cubicBezTo>
                          <a:pt x="5" y="66"/>
                          <a:pt x="5" y="66"/>
                          <a:pt x="5" y="66"/>
                        </a:cubicBezTo>
                        <a:cubicBezTo>
                          <a:pt x="5" y="66"/>
                          <a:pt x="5" y="66"/>
                          <a:pt x="5" y="66"/>
                        </a:cubicBezTo>
                        <a:cubicBezTo>
                          <a:pt x="5" y="66"/>
                          <a:pt x="5" y="66"/>
                          <a:pt x="5" y="66"/>
                        </a:cubicBezTo>
                        <a:cubicBezTo>
                          <a:pt x="5" y="66"/>
                          <a:pt x="5" y="66"/>
                          <a:pt x="5" y="66"/>
                        </a:cubicBezTo>
                        <a:cubicBezTo>
                          <a:pt x="5" y="66"/>
                          <a:pt x="5" y="66"/>
                          <a:pt x="5" y="66"/>
                        </a:cubicBezTo>
                        <a:cubicBezTo>
                          <a:pt x="5" y="66"/>
                          <a:pt x="5" y="66"/>
                          <a:pt x="5" y="66"/>
                        </a:cubicBezTo>
                        <a:cubicBezTo>
                          <a:pt x="5" y="66"/>
                          <a:pt x="6" y="66"/>
                          <a:pt x="6" y="66"/>
                        </a:cubicBezTo>
                        <a:cubicBezTo>
                          <a:pt x="6" y="66"/>
                          <a:pt x="6" y="66"/>
                          <a:pt x="6" y="66"/>
                        </a:cubicBezTo>
                        <a:cubicBezTo>
                          <a:pt x="6" y="66"/>
                          <a:pt x="7" y="66"/>
                          <a:pt x="7" y="67"/>
                        </a:cubicBezTo>
                        <a:cubicBezTo>
                          <a:pt x="7" y="67"/>
                          <a:pt x="7" y="67"/>
                          <a:pt x="7" y="67"/>
                        </a:cubicBezTo>
                        <a:cubicBezTo>
                          <a:pt x="7" y="67"/>
                          <a:pt x="7" y="67"/>
                          <a:pt x="7" y="67"/>
                        </a:cubicBezTo>
                        <a:cubicBezTo>
                          <a:pt x="7" y="67"/>
                          <a:pt x="7" y="67"/>
                          <a:pt x="7" y="67"/>
                        </a:cubicBezTo>
                        <a:cubicBezTo>
                          <a:pt x="8" y="67"/>
                          <a:pt x="8" y="67"/>
                          <a:pt x="9" y="67"/>
                        </a:cubicBezTo>
                        <a:cubicBezTo>
                          <a:pt x="9" y="67"/>
                          <a:pt x="9" y="67"/>
                          <a:pt x="9" y="67"/>
                        </a:cubicBezTo>
                        <a:cubicBezTo>
                          <a:pt x="10" y="67"/>
                          <a:pt x="10" y="67"/>
                          <a:pt x="11" y="67"/>
                        </a:cubicBezTo>
                        <a:cubicBezTo>
                          <a:pt x="11" y="67"/>
                          <a:pt x="11" y="67"/>
                          <a:pt x="11" y="67"/>
                        </a:cubicBezTo>
                        <a:cubicBezTo>
                          <a:pt x="11" y="68"/>
                          <a:pt x="11" y="68"/>
                          <a:pt x="11" y="68"/>
                        </a:cubicBezTo>
                        <a:cubicBezTo>
                          <a:pt x="11" y="68"/>
                          <a:pt x="11" y="68"/>
                          <a:pt x="11" y="68"/>
                        </a:cubicBezTo>
                        <a:cubicBezTo>
                          <a:pt x="11" y="68"/>
                          <a:pt x="11" y="68"/>
                          <a:pt x="11" y="68"/>
                        </a:cubicBezTo>
                        <a:cubicBezTo>
                          <a:pt x="11" y="68"/>
                          <a:pt x="11" y="68"/>
                          <a:pt x="11" y="68"/>
                        </a:cubicBezTo>
                        <a:cubicBezTo>
                          <a:pt x="12" y="68"/>
                          <a:pt x="12" y="68"/>
                          <a:pt x="12" y="68"/>
                        </a:cubicBezTo>
                        <a:cubicBezTo>
                          <a:pt x="12" y="68"/>
                          <a:pt x="12" y="68"/>
                          <a:pt x="12" y="68"/>
                        </a:cubicBezTo>
                        <a:cubicBezTo>
                          <a:pt x="12" y="68"/>
                          <a:pt x="12" y="68"/>
                          <a:pt x="12" y="68"/>
                        </a:cubicBezTo>
                        <a:cubicBezTo>
                          <a:pt x="12" y="68"/>
                          <a:pt x="12" y="68"/>
                          <a:pt x="12" y="68"/>
                        </a:cubicBezTo>
                        <a:cubicBezTo>
                          <a:pt x="12" y="68"/>
                          <a:pt x="13" y="68"/>
                          <a:pt x="13" y="68"/>
                        </a:cubicBezTo>
                        <a:close/>
                        <a:moveTo>
                          <a:pt x="7" y="67"/>
                        </a:moveTo>
                        <a:cubicBezTo>
                          <a:pt x="7" y="67"/>
                          <a:pt x="7" y="67"/>
                          <a:pt x="7" y="67"/>
                        </a:cubicBezTo>
                        <a:cubicBezTo>
                          <a:pt x="7" y="67"/>
                          <a:pt x="7" y="67"/>
                          <a:pt x="7" y="67"/>
                        </a:cubicBezTo>
                        <a:cubicBezTo>
                          <a:pt x="7" y="67"/>
                          <a:pt x="7" y="67"/>
                          <a:pt x="7" y="67"/>
                        </a:cubicBezTo>
                        <a:cubicBezTo>
                          <a:pt x="7" y="67"/>
                          <a:pt x="7" y="67"/>
                          <a:pt x="7" y="67"/>
                        </a:cubicBezTo>
                        <a:close/>
                        <a:moveTo>
                          <a:pt x="15" y="67"/>
                        </a:moveTo>
                        <a:cubicBezTo>
                          <a:pt x="15" y="67"/>
                          <a:pt x="15" y="67"/>
                          <a:pt x="15" y="67"/>
                        </a:cubicBezTo>
                        <a:cubicBezTo>
                          <a:pt x="15" y="67"/>
                          <a:pt x="15" y="67"/>
                          <a:pt x="15" y="67"/>
                        </a:cubicBezTo>
                        <a:close/>
                        <a:moveTo>
                          <a:pt x="23" y="60"/>
                        </a:moveTo>
                        <a:cubicBezTo>
                          <a:pt x="23" y="60"/>
                          <a:pt x="23" y="60"/>
                          <a:pt x="23" y="60"/>
                        </a:cubicBezTo>
                        <a:cubicBezTo>
                          <a:pt x="23" y="60"/>
                          <a:pt x="23" y="60"/>
                          <a:pt x="23" y="60"/>
                        </a:cubicBezTo>
                        <a:cubicBezTo>
                          <a:pt x="23" y="60"/>
                          <a:pt x="23" y="60"/>
                          <a:pt x="23" y="60"/>
                        </a:cubicBezTo>
                        <a:cubicBezTo>
                          <a:pt x="23" y="60"/>
                          <a:pt x="23" y="60"/>
                          <a:pt x="23" y="60"/>
                        </a:cubicBezTo>
                        <a:close/>
                        <a:moveTo>
                          <a:pt x="159" y="18"/>
                        </a:moveTo>
                        <a:cubicBezTo>
                          <a:pt x="159" y="17"/>
                          <a:pt x="159" y="17"/>
                          <a:pt x="159" y="17"/>
                        </a:cubicBezTo>
                        <a:cubicBezTo>
                          <a:pt x="159" y="17"/>
                          <a:pt x="159" y="17"/>
                          <a:pt x="159" y="17"/>
                        </a:cubicBezTo>
                        <a:cubicBezTo>
                          <a:pt x="159" y="16"/>
                          <a:pt x="159" y="16"/>
                          <a:pt x="159" y="16"/>
                        </a:cubicBezTo>
                        <a:cubicBezTo>
                          <a:pt x="159" y="16"/>
                          <a:pt x="159" y="16"/>
                          <a:pt x="159" y="16"/>
                        </a:cubicBezTo>
                        <a:cubicBezTo>
                          <a:pt x="160" y="15"/>
                          <a:pt x="160" y="15"/>
                          <a:pt x="160" y="15"/>
                        </a:cubicBezTo>
                        <a:cubicBezTo>
                          <a:pt x="160" y="15"/>
                          <a:pt x="160" y="15"/>
                          <a:pt x="160" y="15"/>
                        </a:cubicBezTo>
                        <a:cubicBezTo>
                          <a:pt x="160" y="15"/>
                          <a:pt x="160" y="15"/>
                          <a:pt x="161" y="15"/>
                        </a:cubicBezTo>
                        <a:cubicBezTo>
                          <a:pt x="161" y="15"/>
                          <a:pt x="161" y="15"/>
                          <a:pt x="161" y="15"/>
                        </a:cubicBezTo>
                        <a:cubicBezTo>
                          <a:pt x="161" y="15"/>
                          <a:pt x="162" y="16"/>
                          <a:pt x="162" y="16"/>
                        </a:cubicBezTo>
                        <a:cubicBezTo>
                          <a:pt x="162" y="16"/>
                          <a:pt x="162" y="16"/>
                          <a:pt x="162" y="16"/>
                        </a:cubicBezTo>
                        <a:cubicBezTo>
                          <a:pt x="162" y="17"/>
                          <a:pt x="161" y="18"/>
                          <a:pt x="160" y="18"/>
                        </a:cubicBezTo>
                        <a:cubicBezTo>
                          <a:pt x="160" y="18"/>
                          <a:pt x="160" y="18"/>
                          <a:pt x="160" y="18"/>
                        </a:cubicBezTo>
                        <a:cubicBezTo>
                          <a:pt x="160" y="18"/>
                          <a:pt x="159" y="18"/>
                          <a:pt x="159" y="18"/>
                        </a:cubicBezTo>
                        <a:close/>
                        <a:moveTo>
                          <a:pt x="160" y="17"/>
                        </a:moveTo>
                        <a:cubicBezTo>
                          <a:pt x="160" y="16"/>
                          <a:pt x="160" y="16"/>
                          <a:pt x="160" y="16"/>
                        </a:cubicBezTo>
                        <a:cubicBezTo>
                          <a:pt x="160" y="17"/>
                          <a:pt x="160" y="17"/>
                          <a:pt x="160" y="17"/>
                        </a:cubicBezTo>
                        <a:close/>
                        <a:moveTo>
                          <a:pt x="158" y="9"/>
                        </a:moveTo>
                        <a:cubicBezTo>
                          <a:pt x="158" y="8"/>
                          <a:pt x="159" y="8"/>
                          <a:pt x="159" y="8"/>
                        </a:cubicBezTo>
                        <a:cubicBezTo>
                          <a:pt x="159" y="8"/>
                          <a:pt x="159" y="8"/>
                          <a:pt x="159" y="8"/>
                        </a:cubicBezTo>
                        <a:cubicBezTo>
                          <a:pt x="159" y="7"/>
                          <a:pt x="159" y="7"/>
                          <a:pt x="159" y="7"/>
                        </a:cubicBezTo>
                        <a:cubicBezTo>
                          <a:pt x="159" y="7"/>
                          <a:pt x="159" y="7"/>
                          <a:pt x="159" y="7"/>
                        </a:cubicBezTo>
                        <a:cubicBezTo>
                          <a:pt x="159" y="7"/>
                          <a:pt x="160" y="7"/>
                          <a:pt x="161" y="7"/>
                        </a:cubicBezTo>
                        <a:cubicBezTo>
                          <a:pt x="161" y="7"/>
                          <a:pt x="161" y="7"/>
                          <a:pt x="161" y="7"/>
                        </a:cubicBezTo>
                        <a:cubicBezTo>
                          <a:pt x="161" y="7"/>
                          <a:pt x="162" y="8"/>
                          <a:pt x="162" y="8"/>
                        </a:cubicBezTo>
                        <a:cubicBezTo>
                          <a:pt x="162" y="8"/>
                          <a:pt x="162" y="8"/>
                          <a:pt x="162" y="8"/>
                        </a:cubicBezTo>
                        <a:cubicBezTo>
                          <a:pt x="161" y="9"/>
                          <a:pt x="160" y="10"/>
                          <a:pt x="159" y="10"/>
                        </a:cubicBezTo>
                        <a:cubicBezTo>
                          <a:pt x="159" y="10"/>
                          <a:pt x="159" y="10"/>
                          <a:pt x="159" y="10"/>
                        </a:cubicBezTo>
                        <a:cubicBezTo>
                          <a:pt x="159" y="10"/>
                          <a:pt x="158" y="9"/>
                          <a:pt x="158" y="9"/>
                        </a:cubicBezTo>
                        <a:close/>
                        <a:moveTo>
                          <a:pt x="159" y="9"/>
                        </a:moveTo>
                        <a:cubicBezTo>
                          <a:pt x="159" y="8"/>
                          <a:pt x="159" y="8"/>
                          <a:pt x="159" y="8"/>
                        </a:cubicBezTo>
                        <a:cubicBezTo>
                          <a:pt x="159" y="9"/>
                          <a:pt x="159" y="9"/>
                          <a:pt x="159" y="9"/>
                        </a:cubicBezTo>
                        <a:close/>
                        <a:moveTo>
                          <a:pt x="133" y="2"/>
                        </a:moveTo>
                        <a:cubicBezTo>
                          <a:pt x="133" y="1"/>
                          <a:pt x="133" y="0"/>
                          <a:pt x="133" y="0"/>
                        </a:cubicBezTo>
                        <a:cubicBezTo>
                          <a:pt x="133" y="0"/>
                          <a:pt x="133" y="0"/>
                          <a:pt x="133" y="0"/>
                        </a:cubicBezTo>
                        <a:cubicBezTo>
                          <a:pt x="134" y="0"/>
                          <a:pt x="134" y="0"/>
                          <a:pt x="134" y="0"/>
                        </a:cubicBezTo>
                        <a:cubicBezTo>
                          <a:pt x="134" y="0"/>
                          <a:pt x="134" y="0"/>
                          <a:pt x="134" y="0"/>
                        </a:cubicBezTo>
                        <a:cubicBezTo>
                          <a:pt x="134" y="0"/>
                          <a:pt x="134" y="0"/>
                          <a:pt x="135" y="0"/>
                        </a:cubicBezTo>
                        <a:cubicBezTo>
                          <a:pt x="135" y="0"/>
                          <a:pt x="135" y="0"/>
                          <a:pt x="135" y="0"/>
                        </a:cubicBezTo>
                        <a:cubicBezTo>
                          <a:pt x="135" y="0"/>
                          <a:pt x="136" y="0"/>
                          <a:pt x="136" y="1"/>
                        </a:cubicBezTo>
                        <a:cubicBezTo>
                          <a:pt x="136" y="1"/>
                          <a:pt x="136" y="1"/>
                          <a:pt x="136" y="1"/>
                        </a:cubicBezTo>
                        <a:cubicBezTo>
                          <a:pt x="136" y="2"/>
                          <a:pt x="135" y="2"/>
                          <a:pt x="134" y="3"/>
                        </a:cubicBezTo>
                        <a:cubicBezTo>
                          <a:pt x="134" y="3"/>
                          <a:pt x="134" y="3"/>
                          <a:pt x="134" y="3"/>
                        </a:cubicBezTo>
                        <a:cubicBezTo>
                          <a:pt x="134" y="3"/>
                          <a:pt x="133" y="2"/>
                          <a:pt x="133" y="2"/>
                        </a:cubicBezTo>
                        <a:close/>
                        <a:moveTo>
                          <a:pt x="134" y="2"/>
                        </a:moveTo>
                        <a:cubicBezTo>
                          <a:pt x="134" y="1"/>
                          <a:pt x="134" y="1"/>
                          <a:pt x="134" y="1"/>
                        </a:cubicBezTo>
                        <a:cubicBezTo>
                          <a:pt x="134" y="2"/>
                          <a:pt x="134" y="2"/>
                          <a:pt x="134" y="2"/>
                        </a:cubicBezTo>
                        <a:close/>
                        <a:moveTo>
                          <a:pt x="135" y="1"/>
                        </a:moveTo>
                        <a:cubicBezTo>
                          <a:pt x="135" y="1"/>
                          <a:pt x="135" y="1"/>
                          <a:pt x="135" y="1"/>
                        </a:cubicBezTo>
                        <a:cubicBezTo>
                          <a:pt x="135" y="1"/>
                          <a:pt x="135" y="1"/>
                          <a:pt x="135" y="1"/>
                        </a:cubicBezTo>
                        <a:cubicBezTo>
                          <a:pt x="135" y="1"/>
                          <a:pt x="135" y="1"/>
                          <a:pt x="135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5" name="işḻíḑê">
                    <a:extLst>
                      <a:ext uri="{FF2B5EF4-FFF2-40B4-BE49-F238E27FC236}">
                        <a16:creationId xmlns:a16="http://schemas.microsoft.com/office/drawing/2014/main" id="{949994ED-3B0F-4B5D-8764-AAC50B8030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88377" y="6525995"/>
                    <a:ext cx="2716" cy="2716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1 h 1"/>
                      <a:gd name="T4" fmla="*/ 1 w 1"/>
                      <a:gd name="T5" fmla="*/ 0 h 1"/>
                      <a:gd name="T6" fmla="*/ 1 w 1"/>
                      <a:gd name="T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6" name="î$ļîḋê">
                    <a:extLst>
                      <a:ext uri="{FF2B5EF4-FFF2-40B4-BE49-F238E27FC236}">
                        <a16:creationId xmlns:a16="http://schemas.microsoft.com/office/drawing/2014/main" id="{F10160D4-8952-42D6-9AF4-2CEE343581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88377" y="6525995"/>
                    <a:ext cx="6790" cy="6790"/>
                  </a:xfrm>
                  <a:custGeom>
                    <a:avLst/>
                    <a:gdLst>
                      <a:gd name="T0" fmla="*/ 0 w 2"/>
                      <a:gd name="T1" fmla="*/ 2 h 2"/>
                      <a:gd name="T2" fmla="*/ 0 w 2"/>
                      <a:gd name="T3" fmla="*/ 1 h 2"/>
                      <a:gd name="T4" fmla="*/ 0 w 2"/>
                      <a:gd name="T5" fmla="*/ 1 h 2"/>
                      <a:gd name="T6" fmla="*/ 1 w 2"/>
                      <a:gd name="T7" fmla="*/ 0 h 2"/>
                      <a:gd name="T8" fmla="*/ 1 w 2"/>
                      <a:gd name="T9" fmla="*/ 0 h 2"/>
                      <a:gd name="T10" fmla="*/ 1 w 2"/>
                      <a:gd name="T11" fmla="*/ 0 h 2"/>
                      <a:gd name="T12" fmla="*/ 1 w 2"/>
                      <a:gd name="T13" fmla="*/ 0 h 2"/>
                      <a:gd name="T14" fmla="*/ 1 w 2"/>
                      <a:gd name="T15" fmla="*/ 0 h 2"/>
                      <a:gd name="T16" fmla="*/ 1 w 2"/>
                      <a:gd name="T17" fmla="*/ 0 h 2"/>
                      <a:gd name="T18" fmla="*/ 2 w 2"/>
                      <a:gd name="T19" fmla="*/ 1 h 2"/>
                      <a:gd name="T20" fmla="*/ 2 w 2"/>
                      <a:gd name="T21" fmla="*/ 1 h 2"/>
                      <a:gd name="T22" fmla="*/ 2 w 2"/>
                      <a:gd name="T23" fmla="*/ 1 h 2"/>
                      <a:gd name="T24" fmla="*/ 2 w 2"/>
                      <a:gd name="T25" fmla="*/ 1 h 2"/>
                      <a:gd name="T26" fmla="*/ 1 w 2"/>
                      <a:gd name="T27" fmla="*/ 2 h 2"/>
                      <a:gd name="T28" fmla="*/ 1 w 2"/>
                      <a:gd name="T29" fmla="*/ 2 h 2"/>
                      <a:gd name="T30" fmla="*/ 1 w 2"/>
                      <a:gd name="T31" fmla="*/ 2 h 2"/>
                      <a:gd name="T32" fmla="*/ 0 w 2"/>
                      <a:gd name="T33" fmla="*/ 2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0 h 2"/>
                      <a:gd name="T44" fmla="*/ 1 w 2"/>
                      <a:gd name="T45" fmla="*/ 0 h 2"/>
                      <a:gd name="T46" fmla="*/ 1 w 2"/>
                      <a:gd name="T47" fmla="*/ 1 h 2"/>
                      <a:gd name="T48" fmla="*/ 1 w 2"/>
                      <a:gd name="T4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" h="2">
                        <a:moveTo>
                          <a:pt x="0" y="2"/>
                        </a:moveTo>
                        <a:cubicBezTo>
                          <a:pt x="0" y="2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7" name="išḻïḋé">
                    <a:extLst>
                      <a:ext uri="{FF2B5EF4-FFF2-40B4-BE49-F238E27FC236}">
                        <a16:creationId xmlns:a16="http://schemas.microsoft.com/office/drawing/2014/main" id="{D2DD02CC-A7D8-437B-AC6C-367033221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39975" y="654093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8" name="îsľiďê">
                    <a:extLst>
                      <a:ext uri="{FF2B5EF4-FFF2-40B4-BE49-F238E27FC236}">
                        <a16:creationId xmlns:a16="http://schemas.microsoft.com/office/drawing/2014/main" id="{7957787E-8F55-419F-9E37-2318935536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37259" y="6538216"/>
                    <a:ext cx="5431" cy="5431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0 w 2"/>
                      <a:gd name="T3" fmla="*/ 0 h 2"/>
                      <a:gd name="T4" fmla="*/ 0 w 2"/>
                      <a:gd name="T5" fmla="*/ 0 h 2"/>
                      <a:gd name="T6" fmla="*/ 1 w 2"/>
                      <a:gd name="T7" fmla="*/ 0 h 2"/>
                      <a:gd name="T8" fmla="*/ 1 w 2"/>
                      <a:gd name="T9" fmla="*/ 0 h 2"/>
                      <a:gd name="T10" fmla="*/ 2 w 2"/>
                      <a:gd name="T11" fmla="*/ 1 h 2"/>
                      <a:gd name="T12" fmla="*/ 2 w 2"/>
                      <a:gd name="T13" fmla="*/ 1 h 2"/>
                      <a:gd name="T14" fmla="*/ 2 w 2"/>
                      <a:gd name="T15" fmla="*/ 1 h 2"/>
                      <a:gd name="T16" fmla="*/ 2 w 2"/>
                      <a:gd name="T17" fmla="*/ 1 h 2"/>
                      <a:gd name="T18" fmla="*/ 1 w 2"/>
                      <a:gd name="T19" fmla="*/ 1 h 2"/>
                      <a:gd name="T20" fmla="*/ 1 w 2"/>
                      <a:gd name="T21" fmla="*/ 1 h 2"/>
                      <a:gd name="T22" fmla="*/ 1 w 2"/>
                      <a:gd name="T23" fmla="*/ 1 h 2"/>
                      <a:gd name="T24" fmla="*/ 1 w 2"/>
                      <a:gd name="T25" fmla="*/ 1 h 2"/>
                      <a:gd name="T26" fmla="*/ 1 w 2"/>
                      <a:gd name="T27" fmla="*/ 1 h 2"/>
                      <a:gd name="T28" fmla="*/ 1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2 h 2"/>
                      <a:gd name="T34" fmla="*/ 1 w 2"/>
                      <a:gd name="T35" fmla="*/ 2 h 2"/>
                      <a:gd name="T36" fmla="*/ 0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1 h 2"/>
                      <a:gd name="T48" fmla="*/ 1 w 2"/>
                      <a:gd name="T49" fmla="*/ 1 h 2"/>
                      <a:gd name="T50" fmla="*/ 1 w 2"/>
                      <a:gd name="T51" fmla="*/ 1 h 2"/>
                      <a:gd name="T52" fmla="*/ 1 w 2"/>
                      <a:gd name="T53" fmla="*/ 0 h 2"/>
                      <a:gd name="T54" fmla="*/ 1 w 2"/>
                      <a:gd name="T55" fmla="*/ 1 h 2"/>
                      <a:gd name="T56" fmla="*/ 0 w 2"/>
                      <a:gd name="T57" fmla="*/ 0 h 2"/>
                      <a:gd name="T58" fmla="*/ 1 w 2"/>
                      <a:gd name="T5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9" name="î$ḻiďé">
                    <a:extLst>
                      <a:ext uri="{FF2B5EF4-FFF2-40B4-BE49-F238E27FC236}">
                        <a16:creationId xmlns:a16="http://schemas.microsoft.com/office/drawing/2014/main" id="{88A19650-B3DA-4CAA-8BBB-72B38523E0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39975" y="6540933"/>
                    <a:ext cx="2716" cy="2716"/>
                  </a:xfrm>
                  <a:prstGeom prst="ellipse">
                    <a:avLst/>
                  </a:pr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0" name="îśḷíḋè">
                    <a:extLst>
                      <a:ext uri="{FF2B5EF4-FFF2-40B4-BE49-F238E27FC236}">
                        <a16:creationId xmlns:a16="http://schemas.microsoft.com/office/drawing/2014/main" id="{F317B577-7BA8-4E2F-A556-05182637B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37259" y="6540933"/>
                    <a:ext cx="8147" cy="5431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0 w 3"/>
                      <a:gd name="T3" fmla="*/ 1 h 2"/>
                      <a:gd name="T4" fmla="*/ 0 w 3"/>
                      <a:gd name="T5" fmla="*/ 1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1 w 3"/>
                      <a:gd name="T11" fmla="*/ 0 h 2"/>
                      <a:gd name="T12" fmla="*/ 1 w 3"/>
                      <a:gd name="T13" fmla="*/ 0 h 2"/>
                      <a:gd name="T14" fmla="*/ 1 w 3"/>
                      <a:gd name="T15" fmla="*/ 0 h 2"/>
                      <a:gd name="T16" fmla="*/ 1 w 3"/>
                      <a:gd name="T17" fmla="*/ 0 h 2"/>
                      <a:gd name="T18" fmla="*/ 2 w 3"/>
                      <a:gd name="T19" fmla="*/ 0 h 2"/>
                      <a:gd name="T20" fmla="*/ 2 w 3"/>
                      <a:gd name="T21" fmla="*/ 0 h 2"/>
                      <a:gd name="T22" fmla="*/ 2 w 3"/>
                      <a:gd name="T23" fmla="*/ 1 h 2"/>
                      <a:gd name="T24" fmla="*/ 2 w 3"/>
                      <a:gd name="T25" fmla="*/ 1 h 2"/>
                      <a:gd name="T26" fmla="*/ 3 w 3"/>
                      <a:gd name="T27" fmla="*/ 1 h 2"/>
                      <a:gd name="T28" fmla="*/ 2 w 3"/>
                      <a:gd name="T29" fmla="*/ 1 h 2"/>
                      <a:gd name="T30" fmla="*/ 2 w 3"/>
                      <a:gd name="T31" fmla="*/ 2 h 2"/>
                      <a:gd name="T32" fmla="*/ 2 w 3"/>
                      <a:gd name="T33" fmla="*/ 2 h 2"/>
                      <a:gd name="T34" fmla="*/ 1 w 3"/>
                      <a:gd name="T35" fmla="*/ 2 h 2"/>
                      <a:gd name="T36" fmla="*/ 1 w 3"/>
                      <a:gd name="T37" fmla="*/ 2 h 2"/>
                      <a:gd name="T38" fmla="*/ 1 w 3"/>
                      <a:gd name="T39" fmla="*/ 1 h 2"/>
                      <a:gd name="T40" fmla="*/ 1 w 3"/>
                      <a:gd name="T41" fmla="*/ 0 h 2"/>
                      <a:gd name="T42" fmla="*/ 1 w 3"/>
                      <a:gd name="T43" fmla="*/ 0 h 2"/>
                      <a:gd name="T44" fmla="*/ 1 w 3"/>
                      <a:gd name="T45" fmla="*/ 0 h 2"/>
                      <a:gd name="T46" fmla="*/ 1 w 3"/>
                      <a:gd name="T47" fmla="*/ 0 h 2"/>
                      <a:gd name="T48" fmla="*/ 1 w 3"/>
                      <a:gd name="T49" fmla="*/ 0 h 2"/>
                      <a:gd name="T50" fmla="*/ 1 w 3"/>
                      <a:gd name="T51" fmla="*/ 0 h 2"/>
                      <a:gd name="T52" fmla="*/ 1 w 3"/>
                      <a:gd name="T53" fmla="*/ 0 h 2"/>
                      <a:gd name="T54" fmla="*/ 1 w 3"/>
                      <a:gd name="T55" fmla="*/ 0 h 2"/>
                      <a:gd name="T56" fmla="*/ 1 w 3"/>
                      <a:gd name="T57" fmla="*/ 0 h 2"/>
                      <a:gd name="T58" fmla="*/ 1 w 3"/>
                      <a:gd name="T59" fmla="*/ 0 h 2"/>
                      <a:gd name="T60" fmla="*/ 1 w 3"/>
                      <a:gd name="T61" fmla="*/ 0 h 2"/>
                      <a:gd name="T62" fmla="*/ 1 w 3"/>
                      <a:gd name="T6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lose/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1" name="íşḷîďe">
                    <a:extLst>
                      <a:ext uri="{FF2B5EF4-FFF2-40B4-BE49-F238E27FC236}">
                        <a16:creationId xmlns:a16="http://schemas.microsoft.com/office/drawing/2014/main" id="{60DC1E16-534C-4BFA-BCAE-7845C704F23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45407" y="6528711"/>
                    <a:ext cx="2716" cy="6790"/>
                  </a:xfrm>
                  <a:custGeom>
                    <a:avLst/>
                    <a:gdLst>
                      <a:gd name="T0" fmla="*/ 0 w 1"/>
                      <a:gd name="T1" fmla="*/ 1 h 2"/>
                      <a:gd name="T2" fmla="*/ 1 w 1"/>
                      <a:gd name="T3" fmla="*/ 1 h 2"/>
                      <a:gd name="T4" fmla="*/ 0 w 1"/>
                      <a:gd name="T5" fmla="*/ 1 h 2"/>
                      <a:gd name="T6" fmla="*/ 0 w 1"/>
                      <a:gd name="T7" fmla="*/ 1 h 2"/>
                      <a:gd name="T8" fmla="*/ 0 w 1"/>
                      <a:gd name="T9" fmla="*/ 1 h 2"/>
                      <a:gd name="T10" fmla="*/ 0 w 1"/>
                      <a:gd name="T11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" h="2">
                        <a:moveTo>
                          <a:pt x="0" y="1"/>
                        </a:move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2" name="îŝļíḑe">
                    <a:extLst>
                      <a:ext uri="{FF2B5EF4-FFF2-40B4-BE49-F238E27FC236}">
                        <a16:creationId xmlns:a16="http://schemas.microsoft.com/office/drawing/2014/main" id="{8E70D94B-90CD-4E64-9618-F8AD28757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42691" y="6528711"/>
                    <a:ext cx="5431" cy="6790"/>
                  </a:xfrm>
                  <a:custGeom>
                    <a:avLst/>
                    <a:gdLst>
                      <a:gd name="T0" fmla="*/ 0 w 2"/>
                      <a:gd name="T1" fmla="*/ 2 h 2"/>
                      <a:gd name="T2" fmla="*/ 0 w 2"/>
                      <a:gd name="T3" fmla="*/ 1 h 2"/>
                      <a:gd name="T4" fmla="*/ 0 w 2"/>
                      <a:gd name="T5" fmla="*/ 1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1 w 2"/>
                      <a:gd name="T11" fmla="*/ 0 h 2"/>
                      <a:gd name="T12" fmla="*/ 1 w 2"/>
                      <a:gd name="T13" fmla="*/ 0 h 2"/>
                      <a:gd name="T14" fmla="*/ 2 w 2"/>
                      <a:gd name="T15" fmla="*/ 0 h 2"/>
                      <a:gd name="T16" fmla="*/ 2 w 2"/>
                      <a:gd name="T17" fmla="*/ 0 h 2"/>
                      <a:gd name="T18" fmla="*/ 2 w 2"/>
                      <a:gd name="T19" fmla="*/ 1 h 2"/>
                      <a:gd name="T20" fmla="*/ 2 w 2"/>
                      <a:gd name="T21" fmla="*/ 1 h 2"/>
                      <a:gd name="T22" fmla="*/ 2 w 2"/>
                      <a:gd name="T23" fmla="*/ 1 h 2"/>
                      <a:gd name="T24" fmla="*/ 2 w 2"/>
                      <a:gd name="T25" fmla="*/ 1 h 2"/>
                      <a:gd name="T26" fmla="*/ 2 w 2"/>
                      <a:gd name="T27" fmla="*/ 2 h 2"/>
                      <a:gd name="T28" fmla="*/ 2 w 2"/>
                      <a:gd name="T29" fmla="*/ 2 h 2"/>
                      <a:gd name="T30" fmla="*/ 1 w 2"/>
                      <a:gd name="T31" fmla="*/ 2 h 2"/>
                      <a:gd name="T32" fmla="*/ 1 w 2"/>
                      <a:gd name="T33" fmla="*/ 2 h 2"/>
                      <a:gd name="T34" fmla="*/ 0 w 2"/>
                      <a:gd name="T35" fmla="*/ 2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" h="2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3" name="ïṧḷïḓê">
                    <a:extLst>
                      <a:ext uri="{FF2B5EF4-FFF2-40B4-BE49-F238E27FC236}">
                        <a16:creationId xmlns:a16="http://schemas.microsoft.com/office/drawing/2014/main" id="{373E3EF1-B287-46A5-8BD1-4A9A254137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02437" y="6509701"/>
                    <a:ext cx="0" cy="2716"/>
                  </a:xfrm>
                  <a:custGeom>
                    <a:avLst/>
                    <a:gdLst>
                      <a:gd name="T0" fmla="*/ 1 h 1"/>
                      <a:gd name="T1" fmla="*/ 0 h 1"/>
                      <a:gd name="T2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4" name="íşḻiḓè">
                    <a:extLst>
                      <a:ext uri="{FF2B5EF4-FFF2-40B4-BE49-F238E27FC236}">
                        <a16:creationId xmlns:a16="http://schemas.microsoft.com/office/drawing/2014/main" id="{83B798A0-C55B-4CE3-863F-CD20B42762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98363" y="6509701"/>
                    <a:ext cx="6790" cy="2716"/>
                  </a:xfrm>
                  <a:custGeom>
                    <a:avLst/>
                    <a:gdLst>
                      <a:gd name="T0" fmla="*/ 1 w 2"/>
                      <a:gd name="T1" fmla="*/ 1 h 1"/>
                      <a:gd name="T2" fmla="*/ 1 w 2"/>
                      <a:gd name="T3" fmla="*/ 1 h 1"/>
                      <a:gd name="T4" fmla="*/ 1 w 2"/>
                      <a:gd name="T5" fmla="*/ 1 h 1"/>
                      <a:gd name="T6" fmla="*/ 1 w 2"/>
                      <a:gd name="T7" fmla="*/ 1 h 1"/>
                      <a:gd name="T8" fmla="*/ 1 w 2"/>
                      <a:gd name="T9" fmla="*/ 1 h 1"/>
                      <a:gd name="T10" fmla="*/ 0 w 2"/>
                      <a:gd name="T11" fmla="*/ 0 h 1"/>
                      <a:gd name="T12" fmla="*/ 0 w 2"/>
                      <a:gd name="T13" fmla="*/ 0 h 1"/>
                      <a:gd name="T14" fmla="*/ 1 w 2"/>
                      <a:gd name="T15" fmla="*/ 0 h 1"/>
                      <a:gd name="T16" fmla="*/ 1 w 2"/>
                      <a:gd name="T17" fmla="*/ 0 h 1"/>
                      <a:gd name="T18" fmla="*/ 1 w 2"/>
                      <a:gd name="T19" fmla="*/ 0 h 1"/>
                      <a:gd name="T20" fmla="*/ 1 w 2"/>
                      <a:gd name="T21" fmla="*/ 0 h 1"/>
                      <a:gd name="T22" fmla="*/ 2 w 2"/>
                      <a:gd name="T23" fmla="*/ 0 h 1"/>
                      <a:gd name="T24" fmla="*/ 2 w 2"/>
                      <a:gd name="T25" fmla="*/ 0 h 1"/>
                      <a:gd name="T26" fmla="*/ 1 w 2"/>
                      <a:gd name="T27" fmla="*/ 1 h 1"/>
                      <a:gd name="T28" fmla="*/ 1 w 2"/>
                      <a:gd name="T29" fmla="*/ 1 h 1"/>
                      <a:gd name="T30" fmla="*/ 1 w 2"/>
                      <a:gd name="T31" fmla="*/ 1 h 1"/>
                      <a:gd name="T32" fmla="*/ 2 w 2"/>
                      <a:gd name="T33" fmla="*/ 0 h 1"/>
                      <a:gd name="T34" fmla="*/ 1 w 2"/>
                      <a:gd name="T35" fmla="*/ 0 h 1"/>
                      <a:gd name="T36" fmla="*/ 2 w 2"/>
                      <a:gd name="T3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2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5" name="ïṥlïdê">
                    <a:extLst>
                      <a:ext uri="{FF2B5EF4-FFF2-40B4-BE49-F238E27FC236}">
                        <a16:creationId xmlns:a16="http://schemas.microsoft.com/office/drawing/2014/main" id="{7233525D-3CB0-40D4-B26C-02136A1C27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10584" y="6506986"/>
                    <a:ext cx="2716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6" name="iŝļîḍe">
                    <a:extLst>
                      <a:ext uri="{FF2B5EF4-FFF2-40B4-BE49-F238E27FC236}">
                        <a16:creationId xmlns:a16="http://schemas.microsoft.com/office/drawing/2014/main" id="{6503A10F-468B-4E1B-BDE3-16761EBE1F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10584" y="6504269"/>
                    <a:ext cx="2716" cy="5431"/>
                  </a:xfrm>
                  <a:custGeom>
                    <a:avLst/>
                    <a:gdLst>
                      <a:gd name="T0" fmla="*/ 0 w 1"/>
                      <a:gd name="T1" fmla="*/ 2 h 2"/>
                      <a:gd name="T2" fmla="*/ 0 w 1"/>
                      <a:gd name="T3" fmla="*/ 2 h 2"/>
                      <a:gd name="T4" fmla="*/ 0 w 1"/>
                      <a:gd name="T5" fmla="*/ 2 h 2"/>
                      <a:gd name="T6" fmla="*/ 0 w 1"/>
                      <a:gd name="T7" fmla="*/ 1 h 2"/>
                      <a:gd name="T8" fmla="*/ 0 w 1"/>
                      <a:gd name="T9" fmla="*/ 1 h 2"/>
                      <a:gd name="T10" fmla="*/ 0 w 1"/>
                      <a:gd name="T11" fmla="*/ 1 h 2"/>
                      <a:gd name="T12" fmla="*/ 0 w 1"/>
                      <a:gd name="T13" fmla="*/ 2 h 2"/>
                      <a:gd name="T14" fmla="*/ 0 w 1"/>
                      <a:gd name="T15" fmla="*/ 1 h 2"/>
                      <a:gd name="T16" fmla="*/ 0 w 1"/>
                      <a:gd name="T17" fmla="*/ 1 h 2"/>
                      <a:gd name="T18" fmla="*/ 0 w 1"/>
                      <a:gd name="T19" fmla="*/ 0 h 2"/>
                      <a:gd name="T20" fmla="*/ 0 w 1"/>
                      <a:gd name="T21" fmla="*/ 0 h 2"/>
                      <a:gd name="T22" fmla="*/ 1 w 1"/>
                      <a:gd name="T23" fmla="*/ 0 h 2"/>
                      <a:gd name="T24" fmla="*/ 1 w 1"/>
                      <a:gd name="T25" fmla="*/ 0 h 2"/>
                      <a:gd name="T26" fmla="*/ 1 w 1"/>
                      <a:gd name="T27" fmla="*/ 1 h 2"/>
                      <a:gd name="T28" fmla="*/ 1 w 1"/>
                      <a:gd name="T29" fmla="*/ 1 h 2"/>
                      <a:gd name="T30" fmla="*/ 0 w 1"/>
                      <a:gd name="T31" fmla="*/ 2 h 2"/>
                      <a:gd name="T32" fmla="*/ 0 w 1"/>
                      <a:gd name="T33" fmla="*/ 2 h 2"/>
                      <a:gd name="T34" fmla="*/ 0 w 1"/>
                      <a:gd name="T35" fmla="*/ 2 h 2"/>
                      <a:gd name="T36" fmla="*/ 1 w 1"/>
                      <a:gd name="T37" fmla="*/ 1 h 2"/>
                      <a:gd name="T38" fmla="*/ 1 w 1"/>
                      <a:gd name="T39" fmla="*/ 1 h 2"/>
                      <a:gd name="T40" fmla="*/ 0 w 1"/>
                      <a:gd name="T41" fmla="*/ 1 h 2"/>
                      <a:gd name="T42" fmla="*/ 1 w 1"/>
                      <a:gd name="T4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7" name="ïṧlíḑè">
                    <a:extLst>
                      <a:ext uri="{FF2B5EF4-FFF2-40B4-BE49-F238E27FC236}">
                        <a16:creationId xmlns:a16="http://schemas.microsoft.com/office/drawing/2014/main" id="{B8E03D78-A714-4FB7-9EF1-26C9611784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4163" y="6506986"/>
                    <a:ext cx="2716" cy="2716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0 w 1"/>
                      <a:gd name="T3" fmla="*/ 1 h 1"/>
                      <a:gd name="T4" fmla="*/ 1 w 1"/>
                      <a:gd name="T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8" name="iśļïḋe">
                    <a:extLst>
                      <a:ext uri="{FF2B5EF4-FFF2-40B4-BE49-F238E27FC236}">
                        <a16:creationId xmlns:a16="http://schemas.microsoft.com/office/drawing/2014/main" id="{6DE16420-1CEC-41DD-8B6F-FA588C2E26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4163" y="6506986"/>
                    <a:ext cx="2716" cy="5431"/>
                  </a:xfrm>
                  <a:custGeom>
                    <a:avLst/>
                    <a:gdLst>
                      <a:gd name="T0" fmla="*/ 0 w 1"/>
                      <a:gd name="T1" fmla="*/ 2 h 2"/>
                      <a:gd name="T2" fmla="*/ 0 w 1"/>
                      <a:gd name="T3" fmla="*/ 1 h 2"/>
                      <a:gd name="T4" fmla="*/ 0 w 1"/>
                      <a:gd name="T5" fmla="*/ 1 h 2"/>
                      <a:gd name="T6" fmla="*/ 0 w 1"/>
                      <a:gd name="T7" fmla="*/ 0 h 2"/>
                      <a:gd name="T8" fmla="*/ 0 w 1"/>
                      <a:gd name="T9" fmla="*/ 0 h 2"/>
                      <a:gd name="T10" fmla="*/ 1 w 1"/>
                      <a:gd name="T11" fmla="*/ 0 h 2"/>
                      <a:gd name="T12" fmla="*/ 1 w 1"/>
                      <a:gd name="T13" fmla="*/ 0 h 2"/>
                      <a:gd name="T14" fmla="*/ 1 w 1"/>
                      <a:gd name="T15" fmla="*/ 1 h 2"/>
                      <a:gd name="T16" fmla="*/ 1 w 1"/>
                      <a:gd name="T17" fmla="*/ 1 h 2"/>
                      <a:gd name="T18" fmla="*/ 1 w 1"/>
                      <a:gd name="T19" fmla="*/ 1 h 2"/>
                      <a:gd name="T20" fmla="*/ 1 w 1"/>
                      <a:gd name="T21" fmla="*/ 1 h 2"/>
                      <a:gd name="T22" fmla="*/ 1 w 1"/>
                      <a:gd name="T23" fmla="*/ 1 h 2"/>
                      <a:gd name="T24" fmla="*/ 1 w 1"/>
                      <a:gd name="T25" fmla="*/ 1 h 2"/>
                      <a:gd name="T26" fmla="*/ 1 w 1"/>
                      <a:gd name="T27" fmla="*/ 1 h 2"/>
                      <a:gd name="T28" fmla="*/ 1 w 1"/>
                      <a:gd name="T29" fmla="*/ 1 h 2"/>
                      <a:gd name="T30" fmla="*/ 1 w 1"/>
                      <a:gd name="T31" fmla="*/ 1 h 2"/>
                      <a:gd name="T32" fmla="*/ 1 w 1"/>
                      <a:gd name="T33" fmla="*/ 1 h 2"/>
                      <a:gd name="T34" fmla="*/ 1 w 1"/>
                      <a:gd name="T35" fmla="*/ 2 h 2"/>
                      <a:gd name="T36" fmla="*/ 1 w 1"/>
                      <a:gd name="T37" fmla="*/ 2 h 2"/>
                      <a:gd name="T38" fmla="*/ 0 w 1"/>
                      <a:gd name="T39" fmla="*/ 2 h 2"/>
                      <a:gd name="T40" fmla="*/ 1 w 1"/>
                      <a:gd name="T41" fmla="*/ 1 h 2"/>
                      <a:gd name="T42" fmla="*/ 1 w 1"/>
                      <a:gd name="T43" fmla="*/ 1 h 2"/>
                      <a:gd name="T44" fmla="*/ 1 w 1"/>
                      <a:gd name="T45" fmla="*/ 1 h 2"/>
                      <a:gd name="T46" fmla="*/ 0 w 1"/>
                      <a:gd name="T47" fmla="*/ 1 h 2"/>
                      <a:gd name="T48" fmla="*/ 0 w 1"/>
                      <a:gd name="T49" fmla="*/ 1 h 2"/>
                      <a:gd name="T50" fmla="*/ 0 w 1"/>
                      <a:gd name="T51" fmla="*/ 0 h 2"/>
                      <a:gd name="T52" fmla="*/ 0 w 1"/>
                      <a:gd name="T53" fmla="*/ 1 h 2"/>
                      <a:gd name="T54" fmla="*/ 0 w 1"/>
                      <a:gd name="T55" fmla="*/ 1 h 2"/>
                      <a:gd name="T56" fmla="*/ 0 w 1"/>
                      <a:gd name="T57" fmla="*/ 0 h 2"/>
                      <a:gd name="T58" fmla="*/ 0 w 1"/>
                      <a:gd name="T5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9" name="iṣļïďè">
                    <a:extLst>
                      <a:ext uri="{FF2B5EF4-FFF2-40B4-BE49-F238E27FC236}">
                        <a16:creationId xmlns:a16="http://schemas.microsoft.com/office/drawing/2014/main" id="{A3FB5362-C97F-4F35-B6FE-38D038BB1F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1447" y="6501554"/>
                    <a:ext cx="5431" cy="8147"/>
                  </a:xfrm>
                  <a:custGeom>
                    <a:avLst/>
                    <a:gdLst>
                      <a:gd name="T0" fmla="*/ 1 w 2"/>
                      <a:gd name="T1" fmla="*/ 0 h 3"/>
                      <a:gd name="T2" fmla="*/ 0 w 2"/>
                      <a:gd name="T3" fmla="*/ 1 h 3"/>
                      <a:gd name="T4" fmla="*/ 0 w 2"/>
                      <a:gd name="T5" fmla="*/ 1 h 3"/>
                      <a:gd name="T6" fmla="*/ 0 w 2"/>
                      <a:gd name="T7" fmla="*/ 2 h 3"/>
                      <a:gd name="T8" fmla="*/ 0 w 2"/>
                      <a:gd name="T9" fmla="*/ 3 h 3"/>
                      <a:gd name="T10" fmla="*/ 0 w 2"/>
                      <a:gd name="T11" fmla="*/ 3 h 3"/>
                      <a:gd name="T12" fmla="*/ 1 w 2"/>
                      <a:gd name="T13" fmla="*/ 2 h 3"/>
                      <a:gd name="T14" fmla="*/ 1 w 2"/>
                      <a:gd name="T15" fmla="*/ 1 h 3"/>
                      <a:gd name="T16" fmla="*/ 2 w 2"/>
                      <a:gd name="T17" fmla="*/ 1 h 3"/>
                      <a:gd name="T18" fmla="*/ 1 w 2"/>
                      <a:gd name="T19" fmla="*/ 0 h 3"/>
                      <a:gd name="T20" fmla="*/ 1 w 2"/>
                      <a:gd name="T21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" h="3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1" y="2"/>
                          <a:pt x="1" y="2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2" y="1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0" name="íś1íďè">
                    <a:extLst>
                      <a:ext uri="{FF2B5EF4-FFF2-40B4-BE49-F238E27FC236}">
                        <a16:creationId xmlns:a16="http://schemas.microsoft.com/office/drawing/2014/main" id="{BD3555B8-8061-469A-9EDF-A7C389EE5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18731" y="6501554"/>
                    <a:ext cx="8147" cy="10863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0 w 3"/>
                      <a:gd name="T3" fmla="*/ 2 h 4"/>
                      <a:gd name="T4" fmla="*/ 0 w 3"/>
                      <a:gd name="T5" fmla="*/ 2 h 4"/>
                      <a:gd name="T6" fmla="*/ 0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1 h 4"/>
                      <a:gd name="T12" fmla="*/ 0 w 3"/>
                      <a:gd name="T13" fmla="*/ 1 h 4"/>
                      <a:gd name="T14" fmla="*/ 1 w 3"/>
                      <a:gd name="T15" fmla="*/ 0 h 4"/>
                      <a:gd name="T16" fmla="*/ 1 w 3"/>
                      <a:gd name="T17" fmla="*/ 0 h 4"/>
                      <a:gd name="T18" fmla="*/ 2 w 3"/>
                      <a:gd name="T19" fmla="*/ 0 h 4"/>
                      <a:gd name="T20" fmla="*/ 2 w 3"/>
                      <a:gd name="T21" fmla="*/ 0 h 4"/>
                      <a:gd name="T22" fmla="*/ 2 w 3"/>
                      <a:gd name="T23" fmla="*/ 0 h 4"/>
                      <a:gd name="T24" fmla="*/ 2 w 3"/>
                      <a:gd name="T25" fmla="*/ 0 h 4"/>
                      <a:gd name="T26" fmla="*/ 3 w 3"/>
                      <a:gd name="T27" fmla="*/ 0 h 4"/>
                      <a:gd name="T28" fmla="*/ 3 w 3"/>
                      <a:gd name="T29" fmla="*/ 0 h 4"/>
                      <a:gd name="T30" fmla="*/ 3 w 3"/>
                      <a:gd name="T31" fmla="*/ 1 h 4"/>
                      <a:gd name="T32" fmla="*/ 3 w 3"/>
                      <a:gd name="T33" fmla="*/ 1 h 4"/>
                      <a:gd name="T34" fmla="*/ 3 w 3"/>
                      <a:gd name="T35" fmla="*/ 1 h 4"/>
                      <a:gd name="T36" fmla="*/ 3 w 3"/>
                      <a:gd name="T37" fmla="*/ 1 h 4"/>
                      <a:gd name="T38" fmla="*/ 2 w 3"/>
                      <a:gd name="T39" fmla="*/ 2 h 4"/>
                      <a:gd name="T40" fmla="*/ 2 w 3"/>
                      <a:gd name="T41" fmla="*/ 2 h 4"/>
                      <a:gd name="T42" fmla="*/ 2 w 3"/>
                      <a:gd name="T43" fmla="*/ 2 h 4"/>
                      <a:gd name="T44" fmla="*/ 2 w 3"/>
                      <a:gd name="T45" fmla="*/ 2 h 4"/>
                      <a:gd name="T46" fmla="*/ 2 w 3"/>
                      <a:gd name="T47" fmla="*/ 3 h 4"/>
                      <a:gd name="T48" fmla="*/ 2 w 3"/>
                      <a:gd name="T49" fmla="*/ 3 h 4"/>
                      <a:gd name="T50" fmla="*/ 1 w 3"/>
                      <a:gd name="T51" fmla="*/ 4 h 4"/>
                      <a:gd name="T52" fmla="*/ 1 w 3"/>
                      <a:gd name="T53" fmla="*/ 4 h 4"/>
                      <a:gd name="T54" fmla="*/ 0 w 3"/>
                      <a:gd name="T55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0" y="3"/>
                          <a:pt x="0" y="3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1" name="ïŝļîḍê">
                    <a:extLst>
                      <a:ext uri="{FF2B5EF4-FFF2-40B4-BE49-F238E27FC236}">
                        <a16:creationId xmlns:a16="http://schemas.microsoft.com/office/drawing/2014/main" id="{8120E80D-DCB4-4B2F-96EE-53326BBFE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13300" y="6504269"/>
                    <a:ext cx="5431" cy="5431"/>
                  </a:xfrm>
                  <a:custGeom>
                    <a:avLst/>
                    <a:gdLst>
                      <a:gd name="T0" fmla="*/ 2 w 2"/>
                      <a:gd name="T1" fmla="*/ 1 h 2"/>
                      <a:gd name="T2" fmla="*/ 2 w 2"/>
                      <a:gd name="T3" fmla="*/ 0 h 2"/>
                      <a:gd name="T4" fmla="*/ 1 w 2"/>
                      <a:gd name="T5" fmla="*/ 1 h 2"/>
                      <a:gd name="T6" fmla="*/ 0 w 2"/>
                      <a:gd name="T7" fmla="*/ 1 h 2"/>
                      <a:gd name="T8" fmla="*/ 0 w 2"/>
                      <a:gd name="T9" fmla="*/ 2 h 2"/>
                      <a:gd name="T10" fmla="*/ 1 w 2"/>
                      <a:gd name="T11" fmla="*/ 1 h 2"/>
                      <a:gd name="T12" fmla="*/ 2 w 2"/>
                      <a:gd name="T13" fmla="*/ 1 h 2"/>
                      <a:gd name="T14" fmla="*/ 2 w 2"/>
                      <a:gd name="T1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" h="2">
                        <a:moveTo>
                          <a:pt x="2" y="1"/>
                        </a:move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2" name="íṡľídê">
                    <a:extLst>
                      <a:ext uri="{FF2B5EF4-FFF2-40B4-BE49-F238E27FC236}">
                        <a16:creationId xmlns:a16="http://schemas.microsoft.com/office/drawing/2014/main" id="{20F1C25C-79CF-4D0F-9021-97F747BD17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10584" y="6501554"/>
                    <a:ext cx="10863" cy="10863"/>
                  </a:xfrm>
                  <a:custGeom>
                    <a:avLst/>
                    <a:gdLst>
                      <a:gd name="T0" fmla="*/ 0 w 4"/>
                      <a:gd name="T1" fmla="*/ 2 h 4"/>
                      <a:gd name="T2" fmla="*/ 0 w 4"/>
                      <a:gd name="T3" fmla="*/ 2 h 4"/>
                      <a:gd name="T4" fmla="*/ 0 w 4"/>
                      <a:gd name="T5" fmla="*/ 2 h 4"/>
                      <a:gd name="T6" fmla="*/ 2 w 4"/>
                      <a:gd name="T7" fmla="*/ 1 h 4"/>
                      <a:gd name="T8" fmla="*/ 2 w 4"/>
                      <a:gd name="T9" fmla="*/ 1 h 4"/>
                      <a:gd name="T10" fmla="*/ 3 w 4"/>
                      <a:gd name="T11" fmla="*/ 0 h 4"/>
                      <a:gd name="T12" fmla="*/ 3 w 4"/>
                      <a:gd name="T13" fmla="*/ 0 h 4"/>
                      <a:gd name="T14" fmla="*/ 3 w 4"/>
                      <a:gd name="T15" fmla="*/ 0 h 4"/>
                      <a:gd name="T16" fmla="*/ 3 w 4"/>
                      <a:gd name="T17" fmla="*/ 0 h 4"/>
                      <a:gd name="T18" fmla="*/ 3 w 4"/>
                      <a:gd name="T19" fmla="*/ 0 h 4"/>
                      <a:gd name="T20" fmla="*/ 3 w 4"/>
                      <a:gd name="T21" fmla="*/ 0 h 4"/>
                      <a:gd name="T22" fmla="*/ 3 w 4"/>
                      <a:gd name="T23" fmla="*/ 0 h 4"/>
                      <a:gd name="T24" fmla="*/ 3 w 4"/>
                      <a:gd name="T25" fmla="*/ 0 h 4"/>
                      <a:gd name="T26" fmla="*/ 4 w 4"/>
                      <a:gd name="T27" fmla="*/ 1 h 4"/>
                      <a:gd name="T28" fmla="*/ 4 w 4"/>
                      <a:gd name="T29" fmla="*/ 1 h 4"/>
                      <a:gd name="T30" fmla="*/ 4 w 4"/>
                      <a:gd name="T31" fmla="*/ 2 h 4"/>
                      <a:gd name="T32" fmla="*/ 4 w 4"/>
                      <a:gd name="T33" fmla="*/ 2 h 4"/>
                      <a:gd name="T34" fmla="*/ 3 w 4"/>
                      <a:gd name="T35" fmla="*/ 2 h 4"/>
                      <a:gd name="T36" fmla="*/ 3 w 4"/>
                      <a:gd name="T37" fmla="*/ 2 h 4"/>
                      <a:gd name="T38" fmla="*/ 2 w 4"/>
                      <a:gd name="T39" fmla="*/ 3 h 4"/>
                      <a:gd name="T40" fmla="*/ 2 w 4"/>
                      <a:gd name="T41" fmla="*/ 3 h 4"/>
                      <a:gd name="T42" fmla="*/ 2 w 4"/>
                      <a:gd name="T43" fmla="*/ 3 h 4"/>
                      <a:gd name="T44" fmla="*/ 2 w 4"/>
                      <a:gd name="T45" fmla="*/ 3 h 4"/>
                      <a:gd name="T46" fmla="*/ 1 w 4"/>
                      <a:gd name="T47" fmla="*/ 4 h 4"/>
                      <a:gd name="T48" fmla="*/ 1 w 4"/>
                      <a:gd name="T49" fmla="*/ 4 h 4"/>
                      <a:gd name="T50" fmla="*/ 0 w 4"/>
                      <a:gd name="T51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3"/>
                          <a:pt x="1" y="3"/>
                          <a:pt x="0" y="2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3" name="îSlîďé">
                    <a:extLst>
                      <a:ext uri="{FF2B5EF4-FFF2-40B4-BE49-F238E27FC236}">
                        <a16:creationId xmlns:a16="http://schemas.microsoft.com/office/drawing/2014/main" id="{230EA54C-7A00-4E8C-AC71-C7FC09428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35025" y="6496122"/>
                    <a:ext cx="0" cy="2716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1 h 1"/>
                      <a:gd name="T3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4" name="ïSľiḓé">
                    <a:extLst>
                      <a:ext uri="{FF2B5EF4-FFF2-40B4-BE49-F238E27FC236}">
                        <a16:creationId xmlns:a16="http://schemas.microsoft.com/office/drawing/2014/main" id="{5F025066-4EC2-4126-A0FE-78C8525D3B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32310" y="6496122"/>
                    <a:ext cx="6790" cy="2716"/>
                  </a:xfrm>
                  <a:custGeom>
                    <a:avLst/>
                    <a:gdLst>
                      <a:gd name="T0" fmla="*/ 0 w 2"/>
                      <a:gd name="T1" fmla="*/ 1 h 1"/>
                      <a:gd name="T2" fmla="*/ 0 w 2"/>
                      <a:gd name="T3" fmla="*/ 0 h 1"/>
                      <a:gd name="T4" fmla="*/ 0 w 2"/>
                      <a:gd name="T5" fmla="*/ 0 h 1"/>
                      <a:gd name="T6" fmla="*/ 1 w 2"/>
                      <a:gd name="T7" fmla="*/ 0 h 1"/>
                      <a:gd name="T8" fmla="*/ 1 w 2"/>
                      <a:gd name="T9" fmla="*/ 0 h 1"/>
                      <a:gd name="T10" fmla="*/ 2 w 2"/>
                      <a:gd name="T11" fmla="*/ 0 h 1"/>
                      <a:gd name="T12" fmla="*/ 2 w 2"/>
                      <a:gd name="T13" fmla="*/ 0 h 1"/>
                      <a:gd name="T14" fmla="*/ 1 w 2"/>
                      <a:gd name="T15" fmla="*/ 0 h 1"/>
                      <a:gd name="T16" fmla="*/ 2 w 2"/>
                      <a:gd name="T17" fmla="*/ 0 h 1"/>
                      <a:gd name="T18" fmla="*/ 2 w 2"/>
                      <a:gd name="T19" fmla="*/ 0 h 1"/>
                      <a:gd name="T20" fmla="*/ 2 w 2"/>
                      <a:gd name="T21" fmla="*/ 1 h 1"/>
                      <a:gd name="T22" fmla="*/ 1 w 2"/>
                      <a:gd name="T23" fmla="*/ 1 h 1"/>
                      <a:gd name="T24" fmla="*/ 1 w 2"/>
                      <a:gd name="T25" fmla="*/ 1 h 1"/>
                      <a:gd name="T26" fmla="*/ 1 w 2"/>
                      <a:gd name="T27" fmla="*/ 1 h 1"/>
                      <a:gd name="T28" fmla="*/ 1 w 2"/>
                      <a:gd name="T29" fmla="*/ 1 h 1"/>
                      <a:gd name="T30" fmla="*/ 1 w 2"/>
                      <a:gd name="T31" fmla="*/ 1 h 1"/>
                      <a:gd name="T32" fmla="*/ 1 w 2"/>
                      <a:gd name="T33" fmla="*/ 1 h 1"/>
                      <a:gd name="T34" fmla="*/ 0 w 2"/>
                      <a:gd name="T35" fmla="*/ 1 h 1"/>
                      <a:gd name="T36" fmla="*/ 1 w 2"/>
                      <a:gd name="T37" fmla="*/ 1 h 1"/>
                      <a:gd name="T38" fmla="*/ 1 w 2"/>
                      <a:gd name="T39" fmla="*/ 0 h 1"/>
                      <a:gd name="T40" fmla="*/ 1 w 2"/>
                      <a:gd name="T41" fmla="*/ 0 h 1"/>
                      <a:gd name="T42" fmla="*/ 1 w 2"/>
                      <a:gd name="T43" fmla="*/ 1 h 1"/>
                      <a:gd name="T44" fmla="*/ 1 w 2"/>
                      <a:gd name="T45" fmla="*/ 1 h 1"/>
                      <a:gd name="T46" fmla="*/ 1 w 2"/>
                      <a:gd name="T47" fmla="*/ 1 h 1"/>
                      <a:gd name="T48" fmla="*/ 1 w 2"/>
                      <a:gd name="T4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"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5" name="íśḷíde">
                    <a:extLst>
                      <a:ext uri="{FF2B5EF4-FFF2-40B4-BE49-F238E27FC236}">
                        <a16:creationId xmlns:a16="http://schemas.microsoft.com/office/drawing/2014/main" id="{42D0213C-C149-45E6-B6DA-0D10F3F9C9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35025" y="6498839"/>
                    <a:ext cx="4074" cy="2716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0 h 1"/>
                      <a:gd name="T4" fmla="*/ 0 w 1"/>
                      <a:gd name="T5" fmla="*/ 0 h 1"/>
                      <a:gd name="T6" fmla="*/ 0 w 1"/>
                      <a:gd name="T7" fmla="*/ 1 h 1"/>
                      <a:gd name="T8" fmla="*/ 1 w 1"/>
                      <a:gd name="T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6" name="iṥḻïḑê">
                    <a:extLst>
                      <a:ext uri="{FF2B5EF4-FFF2-40B4-BE49-F238E27FC236}">
                        <a16:creationId xmlns:a16="http://schemas.microsoft.com/office/drawing/2014/main" id="{0EFECD34-E4F8-4688-AB4A-54C0FFADA0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32310" y="6496122"/>
                    <a:ext cx="6790" cy="5431"/>
                  </a:xfrm>
                  <a:custGeom>
                    <a:avLst/>
                    <a:gdLst>
                      <a:gd name="T0" fmla="*/ 1 w 2"/>
                      <a:gd name="T1" fmla="*/ 2 h 2"/>
                      <a:gd name="T2" fmla="*/ 0 w 2"/>
                      <a:gd name="T3" fmla="*/ 1 h 2"/>
                      <a:gd name="T4" fmla="*/ 0 w 2"/>
                      <a:gd name="T5" fmla="*/ 1 h 2"/>
                      <a:gd name="T6" fmla="*/ 0 w 2"/>
                      <a:gd name="T7" fmla="*/ 1 h 2"/>
                      <a:gd name="T8" fmla="*/ 0 w 2"/>
                      <a:gd name="T9" fmla="*/ 1 h 2"/>
                      <a:gd name="T10" fmla="*/ 2 w 2"/>
                      <a:gd name="T11" fmla="*/ 0 h 2"/>
                      <a:gd name="T12" fmla="*/ 2 w 2"/>
                      <a:gd name="T13" fmla="*/ 0 h 2"/>
                      <a:gd name="T14" fmla="*/ 2 w 2"/>
                      <a:gd name="T15" fmla="*/ 0 h 2"/>
                      <a:gd name="T16" fmla="*/ 2 w 2"/>
                      <a:gd name="T17" fmla="*/ 0 h 2"/>
                      <a:gd name="T18" fmla="*/ 2 w 2"/>
                      <a:gd name="T19" fmla="*/ 1 h 2"/>
                      <a:gd name="T20" fmla="*/ 2 w 2"/>
                      <a:gd name="T21" fmla="*/ 1 h 2"/>
                      <a:gd name="T22" fmla="*/ 2 w 2"/>
                      <a:gd name="T23" fmla="*/ 2 h 2"/>
                      <a:gd name="T24" fmla="*/ 2 w 2"/>
                      <a:gd name="T25" fmla="*/ 2 h 2"/>
                      <a:gd name="T26" fmla="*/ 2 w 2"/>
                      <a:gd name="T27" fmla="*/ 1 h 2"/>
                      <a:gd name="T28" fmla="*/ 2 w 2"/>
                      <a:gd name="T29" fmla="*/ 2 h 2"/>
                      <a:gd name="T30" fmla="*/ 2 w 2"/>
                      <a:gd name="T31" fmla="*/ 2 h 2"/>
                      <a:gd name="T32" fmla="*/ 1 w 2"/>
                      <a:gd name="T33" fmla="*/ 2 h 2"/>
                      <a:gd name="T34" fmla="*/ 1 w 2"/>
                      <a:gd name="T35" fmla="*/ 2 h 2"/>
                      <a:gd name="T36" fmla="*/ 1 w 2"/>
                      <a:gd name="T37" fmla="*/ 2 h 2"/>
                      <a:gd name="T38" fmla="*/ 1 w 2"/>
                      <a:gd name="T39" fmla="*/ 2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1 h 2"/>
                      <a:gd name="T48" fmla="*/ 1 w 2"/>
                      <a:gd name="T49" fmla="*/ 1 h 2"/>
                      <a:gd name="T50" fmla="*/ 1 w 2"/>
                      <a:gd name="T51" fmla="*/ 1 h 2"/>
                      <a:gd name="T52" fmla="*/ 1 w 2"/>
                      <a:gd name="T53" fmla="*/ 1 h 2"/>
                      <a:gd name="T54" fmla="*/ 1 w 2"/>
                      <a:gd name="T5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2" h="2">
                        <a:moveTo>
                          <a:pt x="1" y="2"/>
                        </a:moveTo>
                        <a:cubicBezTo>
                          <a:pt x="0" y="2"/>
                          <a:pt x="0" y="2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7" name="îṥḻîḋê">
                    <a:extLst>
                      <a:ext uri="{FF2B5EF4-FFF2-40B4-BE49-F238E27FC236}">
                        <a16:creationId xmlns:a16="http://schemas.microsoft.com/office/drawing/2014/main" id="{9B2B2A4C-9EBC-438C-AA55-34CFDA021F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9595" y="6498839"/>
                    <a:ext cx="2716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8" name="ïṥļïdê">
                    <a:extLst>
                      <a:ext uri="{FF2B5EF4-FFF2-40B4-BE49-F238E27FC236}">
                        <a16:creationId xmlns:a16="http://schemas.microsoft.com/office/drawing/2014/main" id="{B78AC563-5D1C-4732-937A-7F38692FD0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9595" y="6496122"/>
                    <a:ext cx="2716" cy="5431"/>
                  </a:xfrm>
                  <a:custGeom>
                    <a:avLst/>
                    <a:gdLst>
                      <a:gd name="T0" fmla="*/ 0 w 1"/>
                      <a:gd name="T1" fmla="*/ 2 h 2"/>
                      <a:gd name="T2" fmla="*/ 0 w 1"/>
                      <a:gd name="T3" fmla="*/ 1 h 2"/>
                      <a:gd name="T4" fmla="*/ 0 w 1"/>
                      <a:gd name="T5" fmla="*/ 1 h 2"/>
                      <a:gd name="T6" fmla="*/ 1 w 1"/>
                      <a:gd name="T7" fmla="*/ 0 h 2"/>
                      <a:gd name="T8" fmla="*/ 1 w 1"/>
                      <a:gd name="T9" fmla="*/ 0 h 2"/>
                      <a:gd name="T10" fmla="*/ 1 w 1"/>
                      <a:gd name="T11" fmla="*/ 1 h 2"/>
                      <a:gd name="T12" fmla="*/ 1 w 1"/>
                      <a:gd name="T13" fmla="*/ 1 h 2"/>
                      <a:gd name="T14" fmla="*/ 1 w 1"/>
                      <a:gd name="T15" fmla="*/ 1 h 2"/>
                      <a:gd name="T16" fmla="*/ 1 w 1"/>
                      <a:gd name="T17" fmla="*/ 1 h 2"/>
                      <a:gd name="T18" fmla="*/ 1 w 1"/>
                      <a:gd name="T19" fmla="*/ 2 h 2"/>
                      <a:gd name="T20" fmla="*/ 1 w 1"/>
                      <a:gd name="T21" fmla="*/ 2 h 2"/>
                      <a:gd name="T22" fmla="*/ 1 w 1"/>
                      <a:gd name="T23" fmla="*/ 2 h 2"/>
                      <a:gd name="T24" fmla="*/ 1 w 1"/>
                      <a:gd name="T25" fmla="*/ 2 h 2"/>
                      <a:gd name="T26" fmla="*/ 0 w 1"/>
                      <a:gd name="T27" fmla="*/ 2 h 2"/>
                      <a:gd name="T28" fmla="*/ 1 w 1"/>
                      <a:gd name="T29" fmla="*/ 1 h 2"/>
                      <a:gd name="T30" fmla="*/ 1 w 1"/>
                      <a:gd name="T31" fmla="*/ 1 h 2"/>
                      <a:gd name="T32" fmla="*/ 1 w 1"/>
                      <a:gd name="T33" fmla="*/ 1 h 2"/>
                      <a:gd name="T34" fmla="*/ 1 w 1"/>
                      <a:gd name="T35" fmla="*/ 1 h 2"/>
                      <a:gd name="T36" fmla="*/ 1 w 1"/>
                      <a:gd name="T37" fmla="*/ 1 h 2"/>
                      <a:gd name="T38" fmla="*/ 1 w 1"/>
                      <a:gd name="T39" fmla="*/ 1 h 2"/>
                      <a:gd name="T40" fmla="*/ 1 w 1"/>
                      <a:gd name="T41" fmla="*/ 1 h 2"/>
                      <a:gd name="T42" fmla="*/ 1 w 1"/>
                      <a:gd name="T43" fmla="*/ 1 h 2"/>
                      <a:gd name="T44" fmla="*/ 1 w 1"/>
                      <a:gd name="T45" fmla="*/ 1 h 2"/>
                      <a:gd name="T46" fmla="*/ 1 w 1"/>
                      <a:gd name="T47" fmla="*/ 1 h 2"/>
                      <a:gd name="T48" fmla="*/ 1 w 1"/>
                      <a:gd name="T49" fmla="*/ 1 h 2"/>
                      <a:gd name="T50" fmla="*/ 1 w 1"/>
                      <a:gd name="T51" fmla="*/ 1 h 2"/>
                      <a:gd name="T52" fmla="*/ 1 w 1"/>
                      <a:gd name="T53" fmla="*/ 1 h 2"/>
                      <a:gd name="T54" fmla="*/ 1 w 1"/>
                      <a:gd name="T55" fmla="*/ 1 h 2"/>
                      <a:gd name="T56" fmla="*/ 1 w 1"/>
                      <a:gd name="T57" fmla="*/ 1 h 2"/>
                      <a:gd name="T58" fmla="*/ 1 w 1"/>
                      <a:gd name="T59" fmla="*/ 1 h 2"/>
                      <a:gd name="T60" fmla="*/ 1 w 1"/>
                      <a:gd name="T61" fmla="*/ 1 h 2"/>
                      <a:gd name="T62" fmla="*/ 1 w 1"/>
                      <a:gd name="T63" fmla="*/ 1 h 2"/>
                      <a:gd name="T64" fmla="*/ 1 w 1"/>
                      <a:gd name="T65" fmla="*/ 1 h 2"/>
                      <a:gd name="T66" fmla="*/ 1 w 1"/>
                      <a:gd name="T67" fmla="*/ 1 h 2"/>
                      <a:gd name="T68" fmla="*/ 1 w 1"/>
                      <a:gd name="T69" fmla="*/ 1 h 2"/>
                      <a:gd name="T70" fmla="*/ 1 w 1"/>
                      <a:gd name="T71" fmla="*/ 1 h 2"/>
                      <a:gd name="T72" fmla="*/ 1 w 1"/>
                      <a:gd name="T73" fmla="*/ 1 h 2"/>
                      <a:gd name="T74" fmla="*/ 1 w 1"/>
                      <a:gd name="T7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9" name="iŝľîḑê">
                    <a:extLst>
                      <a:ext uri="{FF2B5EF4-FFF2-40B4-BE49-F238E27FC236}">
                        <a16:creationId xmlns:a16="http://schemas.microsoft.com/office/drawing/2014/main" id="{773303DE-63FA-4B20-AD37-A108E706F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9962" y="6459460"/>
                    <a:ext cx="0" cy="2716"/>
                  </a:xfrm>
                  <a:custGeom>
                    <a:avLst/>
                    <a:gdLst>
                      <a:gd name="T0" fmla="*/ 0 h 1"/>
                      <a:gd name="T1" fmla="*/ 1 h 1"/>
                      <a:gd name="T2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0" name="ïṧḻiḍe">
                    <a:extLst>
                      <a:ext uri="{FF2B5EF4-FFF2-40B4-BE49-F238E27FC236}">
                        <a16:creationId xmlns:a16="http://schemas.microsoft.com/office/drawing/2014/main" id="{9D403677-9FEE-47EE-BB6B-7DD433AF26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7246" y="6459460"/>
                    <a:ext cx="5431" cy="2716"/>
                  </a:xfrm>
                  <a:custGeom>
                    <a:avLst/>
                    <a:gdLst>
                      <a:gd name="T0" fmla="*/ 0 w 2"/>
                      <a:gd name="T1" fmla="*/ 1 h 1"/>
                      <a:gd name="T2" fmla="*/ 0 w 2"/>
                      <a:gd name="T3" fmla="*/ 0 h 1"/>
                      <a:gd name="T4" fmla="*/ 0 w 2"/>
                      <a:gd name="T5" fmla="*/ 0 h 1"/>
                      <a:gd name="T6" fmla="*/ 0 w 2"/>
                      <a:gd name="T7" fmla="*/ 0 h 1"/>
                      <a:gd name="T8" fmla="*/ 0 w 2"/>
                      <a:gd name="T9" fmla="*/ 0 h 1"/>
                      <a:gd name="T10" fmla="*/ 1 w 2"/>
                      <a:gd name="T11" fmla="*/ 0 h 1"/>
                      <a:gd name="T12" fmla="*/ 1 w 2"/>
                      <a:gd name="T13" fmla="*/ 0 h 1"/>
                      <a:gd name="T14" fmla="*/ 2 w 2"/>
                      <a:gd name="T15" fmla="*/ 1 h 1"/>
                      <a:gd name="T16" fmla="*/ 2 w 2"/>
                      <a:gd name="T17" fmla="*/ 1 h 1"/>
                      <a:gd name="T18" fmla="*/ 1 w 2"/>
                      <a:gd name="T19" fmla="*/ 1 h 1"/>
                      <a:gd name="T20" fmla="*/ 1 w 2"/>
                      <a:gd name="T21" fmla="*/ 1 h 1"/>
                      <a:gd name="T22" fmla="*/ 0 w 2"/>
                      <a:gd name="T23" fmla="*/ 1 h 1"/>
                      <a:gd name="T24" fmla="*/ 1 w 2"/>
                      <a:gd name="T25" fmla="*/ 1 h 1"/>
                      <a:gd name="T26" fmla="*/ 0 w 2"/>
                      <a:gd name="T27" fmla="*/ 0 h 1"/>
                      <a:gd name="T28" fmla="*/ 1 w 2"/>
                      <a:gd name="T29" fmla="*/ 1 h 1"/>
                      <a:gd name="T30" fmla="*/ 1 w 2"/>
                      <a:gd name="T31" fmla="*/ 1 h 1"/>
                      <a:gd name="T32" fmla="*/ 1 w 2"/>
                      <a:gd name="T33" fmla="*/ 0 h 1"/>
                      <a:gd name="T34" fmla="*/ 1 w 2"/>
                      <a:gd name="T35" fmla="*/ 0 h 1"/>
                      <a:gd name="T36" fmla="*/ 1 w 2"/>
                      <a:gd name="T37" fmla="*/ 0 h 1"/>
                      <a:gd name="T38" fmla="*/ 1 w 2"/>
                      <a:gd name="T39" fmla="*/ 0 h 1"/>
                      <a:gd name="T40" fmla="*/ 1 w 2"/>
                      <a:gd name="T41" fmla="*/ 0 h 1"/>
                      <a:gd name="T42" fmla="*/ 1 w 2"/>
                      <a:gd name="T43" fmla="*/ 0 h 1"/>
                      <a:gd name="T44" fmla="*/ 1 w 2"/>
                      <a:gd name="T4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1" name="i$liḍé">
                    <a:extLst>
                      <a:ext uri="{FF2B5EF4-FFF2-40B4-BE49-F238E27FC236}">
                        <a16:creationId xmlns:a16="http://schemas.microsoft.com/office/drawing/2014/main" id="{40185ED5-16D9-4C27-84C6-FF8C3486DE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9962" y="6478469"/>
                    <a:ext cx="2716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2" name="ïŝľídè">
                    <a:extLst>
                      <a:ext uri="{FF2B5EF4-FFF2-40B4-BE49-F238E27FC236}">
                        <a16:creationId xmlns:a16="http://schemas.microsoft.com/office/drawing/2014/main" id="{850773E5-2229-4EFF-9790-DB6868422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9962" y="6475754"/>
                    <a:ext cx="5431" cy="5431"/>
                  </a:xfrm>
                  <a:custGeom>
                    <a:avLst/>
                    <a:gdLst>
                      <a:gd name="T0" fmla="*/ 0 w 2"/>
                      <a:gd name="T1" fmla="*/ 2 h 2"/>
                      <a:gd name="T2" fmla="*/ 0 w 2"/>
                      <a:gd name="T3" fmla="*/ 1 h 2"/>
                      <a:gd name="T4" fmla="*/ 0 w 2"/>
                      <a:gd name="T5" fmla="*/ 1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1 w 2"/>
                      <a:gd name="T13" fmla="*/ 0 h 2"/>
                      <a:gd name="T14" fmla="*/ 1 w 2"/>
                      <a:gd name="T15" fmla="*/ 0 h 2"/>
                      <a:gd name="T16" fmla="*/ 1 w 2"/>
                      <a:gd name="T17" fmla="*/ 0 h 2"/>
                      <a:gd name="T18" fmla="*/ 1 w 2"/>
                      <a:gd name="T19" fmla="*/ 0 h 2"/>
                      <a:gd name="T20" fmla="*/ 2 w 2"/>
                      <a:gd name="T21" fmla="*/ 1 h 2"/>
                      <a:gd name="T22" fmla="*/ 2 w 2"/>
                      <a:gd name="T23" fmla="*/ 1 h 2"/>
                      <a:gd name="T24" fmla="*/ 1 w 2"/>
                      <a:gd name="T25" fmla="*/ 2 h 2"/>
                      <a:gd name="T26" fmla="*/ 1 w 2"/>
                      <a:gd name="T27" fmla="*/ 2 h 2"/>
                      <a:gd name="T28" fmla="*/ 0 w 2"/>
                      <a:gd name="T29" fmla="*/ 2 h 2"/>
                      <a:gd name="T30" fmla="*/ 1 w 2"/>
                      <a:gd name="T31" fmla="*/ 1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1 h 2"/>
                      <a:gd name="T48" fmla="*/ 1 w 2"/>
                      <a:gd name="T49" fmla="*/ 1 h 2"/>
                      <a:gd name="T50" fmla="*/ 1 w 2"/>
                      <a:gd name="T51" fmla="*/ 1 h 2"/>
                      <a:gd name="T52" fmla="*/ 1 w 2"/>
                      <a:gd name="T53" fmla="*/ 0 h 2"/>
                      <a:gd name="T54" fmla="*/ 1 w 2"/>
                      <a:gd name="T55" fmla="*/ 1 h 2"/>
                      <a:gd name="T56" fmla="*/ 1 w 2"/>
                      <a:gd name="T57" fmla="*/ 1 h 2"/>
                      <a:gd name="T58" fmla="*/ 1 w 2"/>
                      <a:gd name="T59" fmla="*/ 1 h 2"/>
                      <a:gd name="T60" fmla="*/ 1 w 2"/>
                      <a:gd name="T61" fmla="*/ 1 h 2"/>
                      <a:gd name="T62" fmla="*/ 1 w 2"/>
                      <a:gd name="T63" fmla="*/ 1 h 2"/>
                      <a:gd name="T64" fmla="*/ 1 w 2"/>
                      <a:gd name="T6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" h="2">
                        <a:moveTo>
                          <a:pt x="0" y="2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3" name="îSḷîḋe">
                    <a:extLst>
                      <a:ext uri="{FF2B5EF4-FFF2-40B4-BE49-F238E27FC236}">
                        <a16:creationId xmlns:a16="http://schemas.microsoft.com/office/drawing/2014/main" id="{9A43FBA4-3990-43EF-8B1D-B2A05E7583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3540" y="6489333"/>
                    <a:ext cx="2716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4" name="ïṩ1ïḋè">
                    <a:extLst>
                      <a:ext uri="{FF2B5EF4-FFF2-40B4-BE49-F238E27FC236}">
                        <a16:creationId xmlns:a16="http://schemas.microsoft.com/office/drawing/2014/main" id="{6EF8A442-51F1-4838-A311-B5A8E035AC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3540" y="6486617"/>
                    <a:ext cx="5431" cy="5431"/>
                  </a:xfrm>
                  <a:custGeom>
                    <a:avLst/>
                    <a:gdLst>
                      <a:gd name="T0" fmla="*/ 1 w 2"/>
                      <a:gd name="T1" fmla="*/ 2 h 2"/>
                      <a:gd name="T2" fmla="*/ 1 w 2"/>
                      <a:gd name="T3" fmla="*/ 2 h 2"/>
                      <a:gd name="T4" fmla="*/ 1 w 2"/>
                      <a:gd name="T5" fmla="*/ 2 h 2"/>
                      <a:gd name="T6" fmla="*/ 1 w 2"/>
                      <a:gd name="T7" fmla="*/ 2 h 2"/>
                      <a:gd name="T8" fmla="*/ 0 w 2"/>
                      <a:gd name="T9" fmla="*/ 1 h 2"/>
                      <a:gd name="T10" fmla="*/ 0 w 2"/>
                      <a:gd name="T11" fmla="*/ 1 h 2"/>
                      <a:gd name="T12" fmla="*/ 1 w 2"/>
                      <a:gd name="T13" fmla="*/ 0 h 2"/>
                      <a:gd name="T14" fmla="*/ 1 w 2"/>
                      <a:gd name="T15" fmla="*/ 0 h 2"/>
                      <a:gd name="T16" fmla="*/ 2 w 2"/>
                      <a:gd name="T17" fmla="*/ 1 h 2"/>
                      <a:gd name="T18" fmla="*/ 2 w 2"/>
                      <a:gd name="T19" fmla="*/ 1 h 2"/>
                      <a:gd name="T20" fmla="*/ 2 w 2"/>
                      <a:gd name="T21" fmla="*/ 1 h 2"/>
                      <a:gd name="T22" fmla="*/ 2 w 2"/>
                      <a:gd name="T23" fmla="*/ 1 h 2"/>
                      <a:gd name="T24" fmla="*/ 1 w 2"/>
                      <a:gd name="T25" fmla="*/ 2 h 2"/>
                      <a:gd name="T26" fmla="*/ 1 w 2"/>
                      <a:gd name="T27" fmla="*/ 2 h 2"/>
                      <a:gd name="T28" fmla="*/ 1 w 2"/>
                      <a:gd name="T29" fmla="*/ 2 h 2"/>
                      <a:gd name="T30" fmla="*/ 1 w 2"/>
                      <a:gd name="T31" fmla="*/ 2 h 2"/>
                      <a:gd name="T32" fmla="*/ 1 w 2"/>
                      <a:gd name="T33" fmla="*/ 2 h 2"/>
                      <a:gd name="T34" fmla="*/ 0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0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1 h 2"/>
                      <a:gd name="T48" fmla="*/ 1 w 2"/>
                      <a:gd name="T49" fmla="*/ 1 h 2"/>
                      <a:gd name="T50" fmla="*/ 1 w 2"/>
                      <a:gd name="T51" fmla="*/ 1 h 2"/>
                      <a:gd name="T52" fmla="*/ 1 w 2"/>
                      <a:gd name="T53" fmla="*/ 1 h 2"/>
                      <a:gd name="T54" fmla="*/ 1 w 2"/>
                      <a:gd name="T55" fmla="*/ 1 h 2"/>
                      <a:gd name="T56" fmla="*/ 1 w 2"/>
                      <a:gd name="T5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" h="2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lose/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5" name="ïṩḻidê">
                    <a:extLst>
                      <a:ext uri="{FF2B5EF4-FFF2-40B4-BE49-F238E27FC236}">
                        <a16:creationId xmlns:a16="http://schemas.microsoft.com/office/drawing/2014/main" id="{926116D0-3DD4-4B32-9048-D6E3C9C909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8972" y="6492048"/>
                    <a:ext cx="2716" cy="4074"/>
                  </a:xfrm>
                  <a:prstGeom prst="ellipse">
                    <a:avLst/>
                  </a:pr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6" name="ïṣ1ïḑe">
                    <a:extLst>
                      <a:ext uri="{FF2B5EF4-FFF2-40B4-BE49-F238E27FC236}">
                        <a16:creationId xmlns:a16="http://schemas.microsoft.com/office/drawing/2014/main" id="{626CA3BB-1E52-493C-9F43-C3FAB8902F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6256" y="6492048"/>
                    <a:ext cx="5431" cy="6790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0 w 2"/>
                      <a:gd name="T3" fmla="*/ 1 h 2"/>
                      <a:gd name="T4" fmla="*/ 0 w 2"/>
                      <a:gd name="T5" fmla="*/ 1 h 2"/>
                      <a:gd name="T6" fmla="*/ 1 w 2"/>
                      <a:gd name="T7" fmla="*/ 0 h 2"/>
                      <a:gd name="T8" fmla="*/ 1 w 2"/>
                      <a:gd name="T9" fmla="*/ 0 h 2"/>
                      <a:gd name="T10" fmla="*/ 2 w 2"/>
                      <a:gd name="T11" fmla="*/ 0 h 2"/>
                      <a:gd name="T12" fmla="*/ 2 w 2"/>
                      <a:gd name="T13" fmla="*/ 0 h 2"/>
                      <a:gd name="T14" fmla="*/ 2 w 2"/>
                      <a:gd name="T15" fmla="*/ 0 h 2"/>
                      <a:gd name="T16" fmla="*/ 2 w 2"/>
                      <a:gd name="T17" fmla="*/ 0 h 2"/>
                      <a:gd name="T18" fmla="*/ 2 w 2"/>
                      <a:gd name="T19" fmla="*/ 1 h 2"/>
                      <a:gd name="T20" fmla="*/ 2 w 2"/>
                      <a:gd name="T21" fmla="*/ 1 h 2"/>
                      <a:gd name="T22" fmla="*/ 2 w 2"/>
                      <a:gd name="T23" fmla="*/ 1 h 2"/>
                      <a:gd name="T24" fmla="*/ 2 w 2"/>
                      <a:gd name="T25" fmla="*/ 1 h 2"/>
                      <a:gd name="T26" fmla="*/ 2 w 2"/>
                      <a:gd name="T27" fmla="*/ 1 h 2"/>
                      <a:gd name="T28" fmla="*/ 2 w 2"/>
                      <a:gd name="T29" fmla="*/ 1 h 2"/>
                      <a:gd name="T30" fmla="*/ 2 w 2"/>
                      <a:gd name="T31" fmla="*/ 1 h 2"/>
                      <a:gd name="T32" fmla="*/ 1 w 2"/>
                      <a:gd name="T33" fmla="*/ 2 h 2"/>
                      <a:gd name="T34" fmla="*/ 1 w 2"/>
                      <a:gd name="T35" fmla="*/ 2 h 2"/>
                      <a:gd name="T36" fmla="*/ 0 w 2"/>
                      <a:gd name="T3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7" name="íṣ1ïḓè">
                    <a:extLst>
                      <a:ext uri="{FF2B5EF4-FFF2-40B4-BE49-F238E27FC236}">
                        <a16:creationId xmlns:a16="http://schemas.microsoft.com/office/drawing/2014/main" id="{3D0676A8-CD92-4EC5-B2DD-A4AB2064C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5761" y="6489333"/>
                    <a:ext cx="0" cy="2716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8" name="íŝḷiďè">
                    <a:extLst>
                      <a:ext uri="{FF2B5EF4-FFF2-40B4-BE49-F238E27FC236}">
                        <a16:creationId xmlns:a16="http://schemas.microsoft.com/office/drawing/2014/main" id="{D11B9C99-7237-4E03-AA45-12BD7367F4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1687" y="6489333"/>
                    <a:ext cx="6790" cy="6790"/>
                  </a:xfrm>
                  <a:custGeom>
                    <a:avLst/>
                    <a:gdLst>
                      <a:gd name="T0" fmla="*/ 1 w 2"/>
                      <a:gd name="T1" fmla="*/ 2 h 2"/>
                      <a:gd name="T2" fmla="*/ 1 w 2"/>
                      <a:gd name="T3" fmla="*/ 1 h 2"/>
                      <a:gd name="T4" fmla="*/ 1 w 2"/>
                      <a:gd name="T5" fmla="*/ 1 h 2"/>
                      <a:gd name="T6" fmla="*/ 1 w 2"/>
                      <a:gd name="T7" fmla="*/ 1 h 2"/>
                      <a:gd name="T8" fmla="*/ 1 w 2"/>
                      <a:gd name="T9" fmla="*/ 1 h 2"/>
                      <a:gd name="T10" fmla="*/ 0 w 2"/>
                      <a:gd name="T11" fmla="*/ 1 h 2"/>
                      <a:gd name="T12" fmla="*/ 0 w 2"/>
                      <a:gd name="T13" fmla="*/ 1 h 2"/>
                      <a:gd name="T14" fmla="*/ 1 w 2"/>
                      <a:gd name="T15" fmla="*/ 0 h 2"/>
                      <a:gd name="T16" fmla="*/ 1 w 2"/>
                      <a:gd name="T17" fmla="*/ 0 h 2"/>
                      <a:gd name="T18" fmla="*/ 2 w 2"/>
                      <a:gd name="T19" fmla="*/ 0 h 2"/>
                      <a:gd name="T20" fmla="*/ 2 w 2"/>
                      <a:gd name="T21" fmla="*/ 0 h 2"/>
                      <a:gd name="T22" fmla="*/ 2 w 2"/>
                      <a:gd name="T23" fmla="*/ 1 h 2"/>
                      <a:gd name="T24" fmla="*/ 2 w 2"/>
                      <a:gd name="T25" fmla="*/ 1 h 2"/>
                      <a:gd name="T26" fmla="*/ 1 w 2"/>
                      <a:gd name="T27" fmla="*/ 2 h 2"/>
                      <a:gd name="T28" fmla="*/ 1 w 2"/>
                      <a:gd name="T29" fmla="*/ 2 h 2"/>
                      <a:gd name="T30" fmla="*/ 1 w 2"/>
                      <a:gd name="T31" fmla="*/ 2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0 h 2"/>
                      <a:gd name="T40" fmla="*/ 1 w 2"/>
                      <a:gd name="T41" fmla="*/ 0 h 2"/>
                      <a:gd name="T42" fmla="*/ 1 w 2"/>
                      <a:gd name="T4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9" name="i$ļîdê">
                    <a:extLst>
                      <a:ext uri="{FF2B5EF4-FFF2-40B4-BE49-F238E27FC236}">
                        <a16:creationId xmlns:a16="http://schemas.microsoft.com/office/drawing/2014/main" id="{272C531C-2FCD-40C8-96DC-F6315C9465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5393" y="6478469"/>
                    <a:ext cx="10863" cy="8147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0 w 4"/>
                      <a:gd name="T3" fmla="*/ 2 h 3"/>
                      <a:gd name="T4" fmla="*/ 0 w 4"/>
                      <a:gd name="T5" fmla="*/ 2 h 3"/>
                      <a:gd name="T6" fmla="*/ 0 w 4"/>
                      <a:gd name="T7" fmla="*/ 2 h 3"/>
                      <a:gd name="T8" fmla="*/ 0 w 4"/>
                      <a:gd name="T9" fmla="*/ 2 h 3"/>
                      <a:gd name="T10" fmla="*/ 1 w 4"/>
                      <a:gd name="T11" fmla="*/ 1 h 3"/>
                      <a:gd name="T12" fmla="*/ 1 w 4"/>
                      <a:gd name="T13" fmla="*/ 1 h 3"/>
                      <a:gd name="T14" fmla="*/ 1 w 4"/>
                      <a:gd name="T15" fmla="*/ 1 h 3"/>
                      <a:gd name="T16" fmla="*/ 4 w 4"/>
                      <a:gd name="T17" fmla="*/ 0 h 3"/>
                      <a:gd name="T18" fmla="*/ 4 w 4"/>
                      <a:gd name="T19" fmla="*/ 0 h 3"/>
                      <a:gd name="T20" fmla="*/ 4 w 4"/>
                      <a:gd name="T21" fmla="*/ 1 h 3"/>
                      <a:gd name="T22" fmla="*/ 4 w 4"/>
                      <a:gd name="T23" fmla="*/ 1 h 3"/>
                      <a:gd name="T24" fmla="*/ 4 w 4"/>
                      <a:gd name="T25" fmla="*/ 2 h 3"/>
                      <a:gd name="T26" fmla="*/ 4 w 4"/>
                      <a:gd name="T27" fmla="*/ 2 h 3"/>
                      <a:gd name="T28" fmla="*/ 4 w 4"/>
                      <a:gd name="T29" fmla="*/ 2 h 3"/>
                      <a:gd name="T30" fmla="*/ 4 w 4"/>
                      <a:gd name="T31" fmla="*/ 2 h 3"/>
                      <a:gd name="T32" fmla="*/ 4 w 4"/>
                      <a:gd name="T33" fmla="*/ 3 h 3"/>
                      <a:gd name="T34" fmla="*/ 4 w 4"/>
                      <a:gd name="T35" fmla="*/ 3 h 3"/>
                      <a:gd name="T36" fmla="*/ 3 w 4"/>
                      <a:gd name="T37" fmla="*/ 3 h 3"/>
                      <a:gd name="T38" fmla="*/ 3 w 4"/>
                      <a:gd name="T39" fmla="*/ 3 h 3"/>
                      <a:gd name="T40" fmla="*/ 3 w 4"/>
                      <a:gd name="T41" fmla="*/ 3 h 3"/>
                      <a:gd name="T42" fmla="*/ 3 w 4"/>
                      <a:gd name="T43" fmla="*/ 3 h 3"/>
                      <a:gd name="T44" fmla="*/ 3 w 4"/>
                      <a:gd name="T45" fmla="*/ 3 h 3"/>
                      <a:gd name="T46" fmla="*/ 2 w 4"/>
                      <a:gd name="T47" fmla="*/ 3 h 3"/>
                      <a:gd name="T48" fmla="*/ 2 w 4"/>
                      <a:gd name="T49" fmla="*/ 3 h 3"/>
                      <a:gd name="T50" fmla="*/ 1 w 4"/>
                      <a:gd name="T51" fmla="*/ 3 h 3"/>
                      <a:gd name="T52" fmla="*/ 2 w 4"/>
                      <a:gd name="T53" fmla="*/ 2 h 3"/>
                      <a:gd name="T54" fmla="*/ 2 w 4"/>
                      <a:gd name="T55" fmla="*/ 2 h 3"/>
                      <a:gd name="T56" fmla="*/ 2 w 4"/>
                      <a:gd name="T57" fmla="*/ 2 h 3"/>
                      <a:gd name="T58" fmla="*/ 2 w 4"/>
                      <a:gd name="T59" fmla="*/ 2 h 3"/>
                      <a:gd name="T60" fmla="*/ 2 w 4"/>
                      <a:gd name="T6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1" y="3"/>
                          <a:pt x="0" y="3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3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lose/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0" name="ï$ḻïḋê">
                    <a:extLst>
                      <a:ext uri="{FF2B5EF4-FFF2-40B4-BE49-F238E27FC236}">
                        <a16:creationId xmlns:a16="http://schemas.microsoft.com/office/drawing/2014/main" id="{0577E3D0-D351-4FF9-90D6-2A945AFE9D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8109" y="647846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1" name="îşļîḍè">
                    <a:extLst>
                      <a:ext uri="{FF2B5EF4-FFF2-40B4-BE49-F238E27FC236}">
                        <a16:creationId xmlns:a16="http://schemas.microsoft.com/office/drawing/2014/main" id="{F5C2CEF6-B51C-4E4C-9CFF-1CF72131C0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5393" y="6475754"/>
                    <a:ext cx="5431" cy="5431"/>
                  </a:xfrm>
                  <a:custGeom>
                    <a:avLst/>
                    <a:gdLst>
                      <a:gd name="T0" fmla="*/ 0 w 2"/>
                      <a:gd name="T1" fmla="*/ 2 h 2"/>
                      <a:gd name="T2" fmla="*/ 0 w 2"/>
                      <a:gd name="T3" fmla="*/ 1 h 2"/>
                      <a:gd name="T4" fmla="*/ 0 w 2"/>
                      <a:gd name="T5" fmla="*/ 1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0 h 2"/>
                      <a:gd name="T16" fmla="*/ 0 w 2"/>
                      <a:gd name="T17" fmla="*/ 0 h 2"/>
                      <a:gd name="T18" fmla="*/ 0 w 2"/>
                      <a:gd name="T19" fmla="*/ 0 h 2"/>
                      <a:gd name="T20" fmla="*/ 1 w 2"/>
                      <a:gd name="T21" fmla="*/ 0 h 2"/>
                      <a:gd name="T22" fmla="*/ 1 w 2"/>
                      <a:gd name="T23" fmla="*/ 0 h 2"/>
                      <a:gd name="T24" fmla="*/ 2 w 2"/>
                      <a:gd name="T25" fmla="*/ 0 h 2"/>
                      <a:gd name="T26" fmla="*/ 2 w 2"/>
                      <a:gd name="T27" fmla="*/ 0 h 2"/>
                      <a:gd name="T28" fmla="*/ 2 w 2"/>
                      <a:gd name="T29" fmla="*/ 1 h 2"/>
                      <a:gd name="T30" fmla="*/ 2 w 2"/>
                      <a:gd name="T31" fmla="*/ 1 h 2"/>
                      <a:gd name="T32" fmla="*/ 1 w 2"/>
                      <a:gd name="T33" fmla="*/ 2 h 2"/>
                      <a:gd name="T34" fmla="*/ 1 w 2"/>
                      <a:gd name="T35" fmla="*/ 2 h 2"/>
                      <a:gd name="T36" fmla="*/ 0 w 2"/>
                      <a:gd name="T37" fmla="*/ 2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1 h 2"/>
                      <a:gd name="T48" fmla="*/ 1 w 2"/>
                      <a:gd name="T49" fmla="*/ 1 h 2"/>
                      <a:gd name="T50" fmla="*/ 1 w 2"/>
                      <a:gd name="T51" fmla="*/ 1 h 2"/>
                      <a:gd name="T52" fmla="*/ 1 w 2"/>
                      <a:gd name="T53" fmla="*/ 1 h 2"/>
                      <a:gd name="T54" fmla="*/ 1 w 2"/>
                      <a:gd name="T55" fmla="*/ 1 h 2"/>
                      <a:gd name="T56" fmla="*/ 1 w 2"/>
                      <a:gd name="T57" fmla="*/ 0 h 2"/>
                      <a:gd name="T58" fmla="*/ 1 w 2"/>
                      <a:gd name="T59" fmla="*/ 1 h 2"/>
                      <a:gd name="T60" fmla="*/ 1 w 2"/>
                      <a:gd name="T61" fmla="*/ 1 h 2"/>
                      <a:gd name="T62" fmla="*/ 1 w 2"/>
                      <a:gd name="T63" fmla="*/ 1 h 2"/>
                      <a:gd name="T64" fmla="*/ 1 w 2"/>
                      <a:gd name="T65" fmla="*/ 0 h 2"/>
                      <a:gd name="T66" fmla="*/ 1 w 2"/>
                      <a:gd name="T6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" h="2">
                        <a:moveTo>
                          <a:pt x="0" y="2"/>
                        </a:moveTo>
                        <a:cubicBezTo>
                          <a:pt x="0" y="2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2" name="iṧľîḋé">
                    <a:extLst>
                      <a:ext uri="{FF2B5EF4-FFF2-40B4-BE49-F238E27FC236}">
                        <a16:creationId xmlns:a16="http://schemas.microsoft.com/office/drawing/2014/main" id="{C730F6D2-C7A7-43C7-A1E9-636B6896E6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4531" y="6486617"/>
                    <a:ext cx="8147" cy="5431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1 w 3"/>
                      <a:gd name="T3" fmla="*/ 2 h 2"/>
                      <a:gd name="T4" fmla="*/ 0 w 3"/>
                      <a:gd name="T5" fmla="*/ 1 h 2"/>
                      <a:gd name="T6" fmla="*/ 0 w 3"/>
                      <a:gd name="T7" fmla="*/ 1 h 2"/>
                      <a:gd name="T8" fmla="*/ 2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2 w 3"/>
                      <a:gd name="T15" fmla="*/ 0 h 2"/>
                      <a:gd name="T16" fmla="*/ 3 w 3"/>
                      <a:gd name="T17" fmla="*/ 1 h 2"/>
                      <a:gd name="T18" fmla="*/ 3 w 3"/>
                      <a:gd name="T19" fmla="*/ 1 h 2"/>
                      <a:gd name="T20" fmla="*/ 2 w 3"/>
                      <a:gd name="T21" fmla="*/ 2 h 2"/>
                      <a:gd name="T22" fmla="*/ 2 w 3"/>
                      <a:gd name="T23" fmla="*/ 2 h 2"/>
                      <a:gd name="T24" fmla="*/ 2 w 3"/>
                      <a:gd name="T25" fmla="*/ 2 h 2"/>
                      <a:gd name="T26" fmla="*/ 2 w 3"/>
                      <a:gd name="T27" fmla="*/ 2 h 2"/>
                      <a:gd name="T28" fmla="*/ 1 w 3"/>
                      <a:gd name="T29" fmla="*/ 2 h 2"/>
                      <a:gd name="T30" fmla="*/ 1 w 3"/>
                      <a:gd name="T31" fmla="*/ 1 h 2"/>
                      <a:gd name="T32" fmla="*/ 1 w 3"/>
                      <a:gd name="T33" fmla="*/ 1 h 2"/>
                      <a:gd name="T34" fmla="*/ 1 w 3"/>
                      <a:gd name="T35" fmla="*/ 1 h 2"/>
                      <a:gd name="T36" fmla="*/ 1 w 3"/>
                      <a:gd name="T3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B9E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3" name="iSḷîḍé">
                    <a:extLst>
                      <a:ext uri="{FF2B5EF4-FFF2-40B4-BE49-F238E27FC236}">
                        <a16:creationId xmlns:a16="http://schemas.microsoft.com/office/drawing/2014/main" id="{255FA407-DCD0-4C98-B218-72A19A41DD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2678" y="6492048"/>
                    <a:ext cx="2716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4" name="îṧļîḓê">
                    <a:extLst>
                      <a:ext uri="{FF2B5EF4-FFF2-40B4-BE49-F238E27FC236}">
                        <a16:creationId xmlns:a16="http://schemas.microsoft.com/office/drawing/2014/main" id="{F3F9AC18-9216-4EBA-BA47-C6CD277593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2678" y="6489333"/>
                    <a:ext cx="5431" cy="6790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0 w 2"/>
                      <a:gd name="T3" fmla="*/ 1 h 2"/>
                      <a:gd name="T4" fmla="*/ 0 w 2"/>
                      <a:gd name="T5" fmla="*/ 1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1 w 2"/>
                      <a:gd name="T15" fmla="*/ 0 h 2"/>
                      <a:gd name="T16" fmla="*/ 1 w 2"/>
                      <a:gd name="T17" fmla="*/ 0 h 2"/>
                      <a:gd name="T18" fmla="*/ 1 w 2"/>
                      <a:gd name="T19" fmla="*/ 0 h 2"/>
                      <a:gd name="T20" fmla="*/ 1 w 2"/>
                      <a:gd name="T21" fmla="*/ 0 h 2"/>
                      <a:gd name="T22" fmla="*/ 1 w 2"/>
                      <a:gd name="T23" fmla="*/ 1 h 2"/>
                      <a:gd name="T24" fmla="*/ 1 w 2"/>
                      <a:gd name="T25" fmla="*/ 1 h 2"/>
                      <a:gd name="T26" fmla="*/ 2 w 2"/>
                      <a:gd name="T27" fmla="*/ 2 h 2"/>
                      <a:gd name="T28" fmla="*/ 1 w 2"/>
                      <a:gd name="T29" fmla="*/ 2 h 2"/>
                      <a:gd name="T30" fmla="*/ 1 w 2"/>
                      <a:gd name="T31" fmla="*/ 2 h 2"/>
                      <a:gd name="T32" fmla="*/ 1 w 2"/>
                      <a:gd name="T33" fmla="*/ 2 h 2"/>
                      <a:gd name="T34" fmla="*/ 0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1 h 2"/>
                      <a:gd name="T48" fmla="*/ 1 w 2"/>
                      <a:gd name="T4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5" name="íśļiďè">
                    <a:extLst>
                      <a:ext uri="{FF2B5EF4-FFF2-40B4-BE49-F238E27FC236}">
                        <a16:creationId xmlns:a16="http://schemas.microsoft.com/office/drawing/2014/main" id="{F50925C7-6A61-4BC4-ADDD-ACBC3D6D62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5393" y="6492048"/>
                    <a:ext cx="2716" cy="4074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1 h 1"/>
                      <a:gd name="T4" fmla="*/ 1 w 1"/>
                      <a:gd name="T5" fmla="*/ 0 h 1"/>
                      <a:gd name="T6" fmla="*/ 0 w 1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6" name="íṩľiḍê">
                    <a:extLst>
                      <a:ext uri="{FF2B5EF4-FFF2-40B4-BE49-F238E27FC236}">
                        <a16:creationId xmlns:a16="http://schemas.microsoft.com/office/drawing/2014/main" id="{1E73BC0A-D1C4-4EDC-BD44-539B2670F7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5393" y="6492048"/>
                    <a:ext cx="2716" cy="4074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1 h 1"/>
                      <a:gd name="T4" fmla="*/ 0 w 1"/>
                      <a:gd name="T5" fmla="*/ 1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1 w 1"/>
                      <a:gd name="T15" fmla="*/ 0 h 1"/>
                      <a:gd name="T16" fmla="*/ 1 w 1"/>
                      <a:gd name="T17" fmla="*/ 0 h 1"/>
                      <a:gd name="T18" fmla="*/ 1 w 1"/>
                      <a:gd name="T19" fmla="*/ 0 h 1"/>
                      <a:gd name="T20" fmla="*/ 1 w 1"/>
                      <a:gd name="T21" fmla="*/ 0 h 1"/>
                      <a:gd name="T22" fmla="*/ 0 w 1"/>
                      <a:gd name="T23" fmla="*/ 1 h 1"/>
                      <a:gd name="T24" fmla="*/ 0 w 1"/>
                      <a:gd name="T25" fmla="*/ 1 h 1"/>
                      <a:gd name="T26" fmla="*/ 0 w 1"/>
                      <a:gd name="T27" fmla="*/ 1 h 1"/>
                      <a:gd name="T28" fmla="*/ 0 w 1"/>
                      <a:gd name="T29" fmla="*/ 1 h 1"/>
                      <a:gd name="T30" fmla="*/ 0 w 1"/>
                      <a:gd name="T31" fmla="*/ 1 h 1"/>
                      <a:gd name="T32" fmla="*/ 0 w 1"/>
                      <a:gd name="T33" fmla="*/ 1 h 1"/>
                      <a:gd name="T34" fmla="*/ 0 w 1"/>
                      <a:gd name="T35" fmla="*/ 1 h 1"/>
                      <a:gd name="T36" fmla="*/ 0 w 1"/>
                      <a:gd name="T37" fmla="*/ 1 h 1"/>
                      <a:gd name="T38" fmla="*/ 1 w 1"/>
                      <a:gd name="T39" fmla="*/ 1 h 1"/>
                      <a:gd name="T40" fmla="*/ 1 w 1"/>
                      <a:gd name="T41" fmla="*/ 1 h 1"/>
                      <a:gd name="T42" fmla="*/ 1 w 1"/>
                      <a:gd name="T43" fmla="*/ 1 h 1"/>
                      <a:gd name="T44" fmla="*/ 1 w 1"/>
                      <a:gd name="T45" fmla="*/ 1 h 1"/>
                      <a:gd name="T46" fmla="*/ 1 w 1"/>
                      <a:gd name="T47" fmla="*/ 1 h 1"/>
                      <a:gd name="T48" fmla="*/ 1 w 1"/>
                      <a:gd name="T49" fmla="*/ 1 h 1"/>
                      <a:gd name="T50" fmla="*/ 1 w 1"/>
                      <a:gd name="T51" fmla="*/ 1 h 1"/>
                      <a:gd name="T52" fmla="*/ 1 w 1"/>
                      <a:gd name="T53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7" name="ïšlíďe">
                    <a:extLst>
                      <a:ext uri="{FF2B5EF4-FFF2-40B4-BE49-F238E27FC236}">
                        <a16:creationId xmlns:a16="http://schemas.microsoft.com/office/drawing/2014/main" id="{52151AF6-FC6D-485F-AACD-87C23866AA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2678" y="6496122"/>
                    <a:ext cx="2716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8" name="iṣ1ïḑe">
                    <a:extLst>
                      <a:ext uri="{FF2B5EF4-FFF2-40B4-BE49-F238E27FC236}">
                        <a16:creationId xmlns:a16="http://schemas.microsoft.com/office/drawing/2014/main" id="{D8BD9437-DC1F-4BB2-B23A-1B5C455A0D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2678" y="6492048"/>
                    <a:ext cx="5431" cy="6790"/>
                  </a:xfrm>
                  <a:custGeom>
                    <a:avLst/>
                    <a:gdLst>
                      <a:gd name="T0" fmla="*/ 0 w 2"/>
                      <a:gd name="T1" fmla="*/ 2 h 2"/>
                      <a:gd name="T2" fmla="*/ 0 w 2"/>
                      <a:gd name="T3" fmla="*/ 1 h 2"/>
                      <a:gd name="T4" fmla="*/ 0 w 2"/>
                      <a:gd name="T5" fmla="*/ 1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1 w 2"/>
                      <a:gd name="T13" fmla="*/ 0 h 2"/>
                      <a:gd name="T14" fmla="*/ 1 w 2"/>
                      <a:gd name="T15" fmla="*/ 1 h 2"/>
                      <a:gd name="T16" fmla="*/ 1 w 2"/>
                      <a:gd name="T17" fmla="*/ 1 h 2"/>
                      <a:gd name="T18" fmla="*/ 2 w 2"/>
                      <a:gd name="T19" fmla="*/ 1 h 2"/>
                      <a:gd name="T20" fmla="*/ 2 w 2"/>
                      <a:gd name="T21" fmla="*/ 1 h 2"/>
                      <a:gd name="T22" fmla="*/ 1 w 2"/>
                      <a:gd name="T23" fmla="*/ 2 h 2"/>
                      <a:gd name="T24" fmla="*/ 1 w 2"/>
                      <a:gd name="T25" fmla="*/ 2 h 2"/>
                      <a:gd name="T26" fmla="*/ 0 w 2"/>
                      <a:gd name="T27" fmla="*/ 2 h 2"/>
                      <a:gd name="T28" fmla="*/ 1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1 h 2"/>
                      <a:gd name="T34" fmla="*/ 0 w 2"/>
                      <a:gd name="T35" fmla="*/ 1 h 2"/>
                      <a:gd name="T36" fmla="*/ 0 w 2"/>
                      <a:gd name="T37" fmla="*/ 1 h 2"/>
                      <a:gd name="T38" fmla="*/ 0 w 2"/>
                      <a:gd name="T39" fmla="*/ 1 h 2"/>
                      <a:gd name="T40" fmla="*/ 0 w 2"/>
                      <a:gd name="T41" fmla="*/ 1 h 2"/>
                      <a:gd name="T42" fmla="*/ 0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1 h 2"/>
                      <a:gd name="T48" fmla="*/ 1 w 2"/>
                      <a:gd name="T49" fmla="*/ 1 h 2"/>
                      <a:gd name="T50" fmla="*/ 1 w 2"/>
                      <a:gd name="T51" fmla="*/ 1 h 2"/>
                      <a:gd name="T52" fmla="*/ 1 w 2"/>
                      <a:gd name="T53" fmla="*/ 1 h 2"/>
                      <a:gd name="T54" fmla="*/ 1 w 2"/>
                      <a:gd name="T55" fmla="*/ 1 h 2"/>
                      <a:gd name="T56" fmla="*/ 1 w 2"/>
                      <a:gd name="T57" fmla="*/ 1 h 2"/>
                      <a:gd name="T58" fmla="*/ 1 w 2"/>
                      <a:gd name="T59" fmla="*/ 0 h 2"/>
                      <a:gd name="T60" fmla="*/ 1 w 2"/>
                      <a:gd name="T61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" h="2">
                        <a:moveTo>
                          <a:pt x="0" y="2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1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9" name="iśḷíḋè">
                    <a:extLst>
                      <a:ext uri="{FF2B5EF4-FFF2-40B4-BE49-F238E27FC236}">
                        <a16:creationId xmlns:a16="http://schemas.microsoft.com/office/drawing/2014/main" id="{6B98F4AE-8A4F-4586-89D2-9D420AD517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65381" y="6433661"/>
                    <a:ext cx="10863" cy="5431"/>
                  </a:xfrm>
                  <a:custGeom>
                    <a:avLst/>
                    <a:gdLst>
                      <a:gd name="T0" fmla="*/ 0 w 4"/>
                      <a:gd name="T1" fmla="*/ 1 h 2"/>
                      <a:gd name="T2" fmla="*/ 0 w 4"/>
                      <a:gd name="T3" fmla="*/ 0 h 2"/>
                      <a:gd name="T4" fmla="*/ 1 w 4"/>
                      <a:gd name="T5" fmla="*/ 0 h 2"/>
                      <a:gd name="T6" fmla="*/ 1 w 4"/>
                      <a:gd name="T7" fmla="*/ 0 h 2"/>
                      <a:gd name="T8" fmla="*/ 2 w 4"/>
                      <a:gd name="T9" fmla="*/ 0 h 2"/>
                      <a:gd name="T10" fmla="*/ 2 w 4"/>
                      <a:gd name="T11" fmla="*/ 0 h 2"/>
                      <a:gd name="T12" fmla="*/ 2 w 4"/>
                      <a:gd name="T13" fmla="*/ 0 h 2"/>
                      <a:gd name="T14" fmla="*/ 2 w 4"/>
                      <a:gd name="T15" fmla="*/ 0 h 2"/>
                      <a:gd name="T16" fmla="*/ 2 w 4"/>
                      <a:gd name="T17" fmla="*/ 1 h 2"/>
                      <a:gd name="T18" fmla="*/ 2 w 4"/>
                      <a:gd name="T19" fmla="*/ 1 h 2"/>
                      <a:gd name="T20" fmla="*/ 2 w 4"/>
                      <a:gd name="T21" fmla="*/ 1 h 2"/>
                      <a:gd name="T22" fmla="*/ 2 w 4"/>
                      <a:gd name="T23" fmla="*/ 1 h 2"/>
                      <a:gd name="T24" fmla="*/ 2 w 4"/>
                      <a:gd name="T25" fmla="*/ 0 h 2"/>
                      <a:gd name="T26" fmla="*/ 2 w 4"/>
                      <a:gd name="T27" fmla="*/ 0 h 2"/>
                      <a:gd name="T28" fmla="*/ 3 w 4"/>
                      <a:gd name="T29" fmla="*/ 0 h 2"/>
                      <a:gd name="T30" fmla="*/ 3 w 4"/>
                      <a:gd name="T31" fmla="*/ 0 h 2"/>
                      <a:gd name="T32" fmla="*/ 3 w 4"/>
                      <a:gd name="T33" fmla="*/ 0 h 2"/>
                      <a:gd name="T34" fmla="*/ 4 w 4"/>
                      <a:gd name="T35" fmla="*/ 0 h 2"/>
                      <a:gd name="T36" fmla="*/ 4 w 4"/>
                      <a:gd name="T37" fmla="*/ 0 h 2"/>
                      <a:gd name="T38" fmla="*/ 4 w 4"/>
                      <a:gd name="T39" fmla="*/ 1 h 2"/>
                      <a:gd name="T40" fmla="*/ 4 w 4"/>
                      <a:gd name="T41" fmla="*/ 1 h 2"/>
                      <a:gd name="T42" fmla="*/ 3 w 4"/>
                      <a:gd name="T43" fmla="*/ 2 h 2"/>
                      <a:gd name="T44" fmla="*/ 3 w 4"/>
                      <a:gd name="T45" fmla="*/ 1 h 2"/>
                      <a:gd name="T46" fmla="*/ 2 w 4"/>
                      <a:gd name="T47" fmla="*/ 2 h 2"/>
                      <a:gd name="T48" fmla="*/ 1 w 4"/>
                      <a:gd name="T49" fmla="*/ 1 h 2"/>
                      <a:gd name="T50" fmla="*/ 1 w 4"/>
                      <a:gd name="T51" fmla="*/ 2 h 2"/>
                      <a:gd name="T52" fmla="*/ 1 w 4"/>
                      <a:gd name="T53" fmla="*/ 2 h 2"/>
                      <a:gd name="T54" fmla="*/ 3 w 4"/>
                      <a:gd name="T55" fmla="*/ 1 h 2"/>
                      <a:gd name="T56" fmla="*/ 3 w 4"/>
                      <a:gd name="T57" fmla="*/ 1 h 2"/>
                      <a:gd name="T58" fmla="*/ 2 w 4"/>
                      <a:gd name="T59" fmla="*/ 1 h 2"/>
                      <a:gd name="T60" fmla="*/ 2 w 4"/>
                      <a:gd name="T61" fmla="*/ 1 h 2"/>
                      <a:gd name="T62" fmla="*/ 3 w 4"/>
                      <a:gd name="T63" fmla="*/ 1 h 2"/>
                      <a:gd name="T64" fmla="*/ 3 w 4"/>
                      <a:gd name="T65" fmla="*/ 1 h 2"/>
                      <a:gd name="T66" fmla="*/ 3 w 4"/>
                      <a:gd name="T67" fmla="*/ 1 h 2"/>
                      <a:gd name="T68" fmla="*/ 3 w 4"/>
                      <a:gd name="T69" fmla="*/ 1 h 2"/>
                      <a:gd name="T70" fmla="*/ 3 w 4"/>
                      <a:gd name="T71" fmla="*/ 1 h 2"/>
                      <a:gd name="T72" fmla="*/ 3 w 4"/>
                      <a:gd name="T73" fmla="*/ 0 h 2"/>
                      <a:gd name="T74" fmla="*/ 1 w 4"/>
                      <a:gd name="T75" fmla="*/ 1 h 2"/>
                      <a:gd name="T76" fmla="*/ 1 w 4"/>
                      <a:gd name="T77" fmla="*/ 1 h 2"/>
                      <a:gd name="T78" fmla="*/ 1 w 4"/>
                      <a:gd name="T79" fmla="*/ 1 h 2"/>
                      <a:gd name="T80" fmla="*/ 1 w 4"/>
                      <a:gd name="T81" fmla="*/ 1 h 2"/>
                      <a:gd name="T82" fmla="*/ 2 w 4"/>
                      <a:gd name="T83" fmla="*/ 0 h 2"/>
                      <a:gd name="T84" fmla="*/ 2 w 4"/>
                      <a:gd name="T8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" h="2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lose/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  <a:moveTo>
                          <a:pt x="3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lose/>
                        <a:moveTo>
                          <a:pt x="4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lose/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lose/>
                        <a:moveTo>
                          <a:pt x="3" y="1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2" y="1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0" name="íslîḋe">
                    <a:extLst>
                      <a:ext uri="{FF2B5EF4-FFF2-40B4-BE49-F238E27FC236}">
                        <a16:creationId xmlns:a16="http://schemas.microsoft.com/office/drawing/2014/main" id="{BFC602A3-4C7B-4A01-90F1-D48EB0B43A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65381" y="6436377"/>
                    <a:ext cx="8147" cy="5431"/>
                  </a:xfrm>
                  <a:custGeom>
                    <a:avLst/>
                    <a:gdLst>
                      <a:gd name="T0" fmla="*/ 2 w 3"/>
                      <a:gd name="T1" fmla="*/ 1 h 2"/>
                      <a:gd name="T2" fmla="*/ 1 w 3"/>
                      <a:gd name="T3" fmla="*/ 1 h 2"/>
                      <a:gd name="T4" fmla="*/ 0 w 3"/>
                      <a:gd name="T5" fmla="*/ 1 h 2"/>
                      <a:gd name="T6" fmla="*/ 1 w 3"/>
                      <a:gd name="T7" fmla="*/ 1 h 2"/>
                      <a:gd name="T8" fmla="*/ 1 w 3"/>
                      <a:gd name="T9" fmla="*/ 2 h 2"/>
                      <a:gd name="T10" fmla="*/ 2 w 3"/>
                      <a:gd name="T11" fmla="*/ 2 h 2"/>
                      <a:gd name="T12" fmla="*/ 3 w 3"/>
                      <a:gd name="T13" fmla="*/ 1 h 2"/>
                      <a:gd name="T14" fmla="*/ 2 w 3"/>
                      <a:gd name="T15" fmla="*/ 0 h 2"/>
                      <a:gd name="T16" fmla="*/ 2 w 3"/>
                      <a:gd name="T1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1" name="ïşḻïḋé">
                    <a:extLst>
                      <a:ext uri="{FF2B5EF4-FFF2-40B4-BE49-F238E27FC236}">
                        <a16:creationId xmlns:a16="http://schemas.microsoft.com/office/drawing/2014/main" id="{C419C93F-8614-4848-9372-EC178A06D6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65381" y="6436377"/>
                    <a:ext cx="10863" cy="5431"/>
                  </a:xfrm>
                  <a:custGeom>
                    <a:avLst/>
                    <a:gdLst>
                      <a:gd name="T0" fmla="*/ 1 w 4"/>
                      <a:gd name="T1" fmla="*/ 2 h 2"/>
                      <a:gd name="T2" fmla="*/ 0 w 4"/>
                      <a:gd name="T3" fmla="*/ 2 h 2"/>
                      <a:gd name="T4" fmla="*/ 0 w 4"/>
                      <a:gd name="T5" fmla="*/ 2 h 2"/>
                      <a:gd name="T6" fmla="*/ 0 w 4"/>
                      <a:gd name="T7" fmla="*/ 1 h 2"/>
                      <a:gd name="T8" fmla="*/ 0 w 4"/>
                      <a:gd name="T9" fmla="*/ 1 h 2"/>
                      <a:gd name="T10" fmla="*/ 0 w 4"/>
                      <a:gd name="T11" fmla="*/ 0 h 2"/>
                      <a:gd name="T12" fmla="*/ 0 w 4"/>
                      <a:gd name="T13" fmla="*/ 0 h 2"/>
                      <a:gd name="T14" fmla="*/ 1 w 4"/>
                      <a:gd name="T15" fmla="*/ 0 h 2"/>
                      <a:gd name="T16" fmla="*/ 1 w 4"/>
                      <a:gd name="T17" fmla="*/ 0 h 2"/>
                      <a:gd name="T18" fmla="*/ 2 w 4"/>
                      <a:gd name="T19" fmla="*/ 0 h 2"/>
                      <a:gd name="T20" fmla="*/ 2 w 4"/>
                      <a:gd name="T21" fmla="*/ 0 h 2"/>
                      <a:gd name="T22" fmla="*/ 2 w 4"/>
                      <a:gd name="T23" fmla="*/ 0 h 2"/>
                      <a:gd name="T24" fmla="*/ 2 w 4"/>
                      <a:gd name="T25" fmla="*/ 0 h 2"/>
                      <a:gd name="T26" fmla="*/ 2 w 4"/>
                      <a:gd name="T27" fmla="*/ 0 h 2"/>
                      <a:gd name="T28" fmla="*/ 2 w 4"/>
                      <a:gd name="T29" fmla="*/ 0 h 2"/>
                      <a:gd name="T30" fmla="*/ 2 w 4"/>
                      <a:gd name="T31" fmla="*/ 0 h 2"/>
                      <a:gd name="T32" fmla="*/ 2 w 4"/>
                      <a:gd name="T33" fmla="*/ 0 h 2"/>
                      <a:gd name="T34" fmla="*/ 2 w 4"/>
                      <a:gd name="T35" fmla="*/ 0 h 2"/>
                      <a:gd name="T36" fmla="*/ 2 w 4"/>
                      <a:gd name="T37" fmla="*/ 0 h 2"/>
                      <a:gd name="T38" fmla="*/ 3 w 4"/>
                      <a:gd name="T39" fmla="*/ 1 h 2"/>
                      <a:gd name="T40" fmla="*/ 3 w 4"/>
                      <a:gd name="T41" fmla="*/ 1 h 2"/>
                      <a:gd name="T42" fmla="*/ 3 w 4"/>
                      <a:gd name="T43" fmla="*/ 1 h 2"/>
                      <a:gd name="T44" fmla="*/ 3 w 4"/>
                      <a:gd name="T45" fmla="*/ 1 h 2"/>
                      <a:gd name="T46" fmla="*/ 3 w 4"/>
                      <a:gd name="T47" fmla="*/ 2 h 2"/>
                      <a:gd name="T48" fmla="*/ 3 w 4"/>
                      <a:gd name="T49" fmla="*/ 2 h 2"/>
                      <a:gd name="T50" fmla="*/ 2 w 4"/>
                      <a:gd name="T51" fmla="*/ 2 h 2"/>
                      <a:gd name="T52" fmla="*/ 2 w 4"/>
                      <a:gd name="T53" fmla="*/ 2 h 2"/>
                      <a:gd name="T54" fmla="*/ 1 w 4"/>
                      <a:gd name="T55" fmla="*/ 2 h 2"/>
                      <a:gd name="T56" fmla="*/ 2 w 4"/>
                      <a:gd name="T57" fmla="*/ 1 h 2"/>
                      <a:gd name="T58" fmla="*/ 2 w 4"/>
                      <a:gd name="T59" fmla="*/ 1 h 2"/>
                      <a:gd name="T60" fmla="*/ 2 w 4"/>
                      <a:gd name="T61" fmla="*/ 1 h 2"/>
                      <a:gd name="T62" fmla="*/ 2 w 4"/>
                      <a:gd name="T6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" h="2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lose/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2" name="íşḷïḓé">
                    <a:extLst>
                      <a:ext uri="{FF2B5EF4-FFF2-40B4-BE49-F238E27FC236}">
                        <a16:creationId xmlns:a16="http://schemas.microsoft.com/office/drawing/2014/main" id="{E4A1977F-A676-4D17-9718-8DB900A92A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72652" y="6428230"/>
                    <a:ext cx="57030" cy="67893"/>
                  </a:xfrm>
                  <a:custGeom>
                    <a:avLst/>
                    <a:gdLst>
                      <a:gd name="T0" fmla="*/ 12 w 20"/>
                      <a:gd name="T1" fmla="*/ 24 h 24"/>
                      <a:gd name="T2" fmla="*/ 12 w 20"/>
                      <a:gd name="T3" fmla="*/ 24 h 24"/>
                      <a:gd name="T4" fmla="*/ 10 w 20"/>
                      <a:gd name="T5" fmla="*/ 23 h 24"/>
                      <a:gd name="T6" fmla="*/ 9 w 20"/>
                      <a:gd name="T7" fmla="*/ 23 h 24"/>
                      <a:gd name="T8" fmla="*/ 8 w 20"/>
                      <a:gd name="T9" fmla="*/ 19 h 24"/>
                      <a:gd name="T10" fmla="*/ 4 w 20"/>
                      <a:gd name="T11" fmla="*/ 16 h 24"/>
                      <a:gd name="T12" fmla="*/ 3 w 20"/>
                      <a:gd name="T13" fmla="*/ 13 h 24"/>
                      <a:gd name="T14" fmla="*/ 2 w 20"/>
                      <a:gd name="T15" fmla="*/ 11 h 24"/>
                      <a:gd name="T16" fmla="*/ 1 w 20"/>
                      <a:gd name="T17" fmla="*/ 9 h 24"/>
                      <a:gd name="T18" fmla="*/ 0 w 20"/>
                      <a:gd name="T19" fmla="*/ 7 h 24"/>
                      <a:gd name="T20" fmla="*/ 0 w 20"/>
                      <a:gd name="T21" fmla="*/ 5 h 24"/>
                      <a:gd name="T22" fmla="*/ 1 w 20"/>
                      <a:gd name="T23" fmla="*/ 4 h 24"/>
                      <a:gd name="T24" fmla="*/ 1 w 20"/>
                      <a:gd name="T25" fmla="*/ 3 h 24"/>
                      <a:gd name="T26" fmla="*/ 1 w 20"/>
                      <a:gd name="T27" fmla="*/ 1 h 24"/>
                      <a:gd name="T28" fmla="*/ 2 w 20"/>
                      <a:gd name="T29" fmla="*/ 1 h 24"/>
                      <a:gd name="T30" fmla="*/ 2 w 20"/>
                      <a:gd name="T31" fmla="*/ 3 h 24"/>
                      <a:gd name="T32" fmla="*/ 2 w 20"/>
                      <a:gd name="T33" fmla="*/ 4 h 24"/>
                      <a:gd name="T34" fmla="*/ 2 w 20"/>
                      <a:gd name="T35" fmla="*/ 5 h 24"/>
                      <a:gd name="T36" fmla="*/ 2 w 20"/>
                      <a:gd name="T37" fmla="*/ 6 h 24"/>
                      <a:gd name="T38" fmla="*/ 1 w 20"/>
                      <a:gd name="T39" fmla="*/ 7 h 24"/>
                      <a:gd name="T40" fmla="*/ 2 w 20"/>
                      <a:gd name="T41" fmla="*/ 8 h 24"/>
                      <a:gd name="T42" fmla="*/ 4 w 20"/>
                      <a:gd name="T43" fmla="*/ 11 h 24"/>
                      <a:gd name="T44" fmla="*/ 4 w 20"/>
                      <a:gd name="T45" fmla="*/ 13 h 24"/>
                      <a:gd name="T46" fmla="*/ 5 w 20"/>
                      <a:gd name="T47" fmla="*/ 15 h 24"/>
                      <a:gd name="T48" fmla="*/ 9 w 20"/>
                      <a:gd name="T49" fmla="*/ 19 h 24"/>
                      <a:gd name="T50" fmla="*/ 10 w 20"/>
                      <a:gd name="T51" fmla="*/ 21 h 24"/>
                      <a:gd name="T52" fmla="*/ 11 w 20"/>
                      <a:gd name="T53" fmla="*/ 22 h 24"/>
                      <a:gd name="T54" fmla="*/ 11 w 20"/>
                      <a:gd name="T55" fmla="*/ 19 h 24"/>
                      <a:gd name="T56" fmla="*/ 11 w 20"/>
                      <a:gd name="T57" fmla="*/ 18 h 24"/>
                      <a:gd name="T58" fmla="*/ 11 w 20"/>
                      <a:gd name="T59" fmla="*/ 16 h 24"/>
                      <a:gd name="T60" fmla="*/ 14 w 20"/>
                      <a:gd name="T61" fmla="*/ 12 h 24"/>
                      <a:gd name="T62" fmla="*/ 15 w 20"/>
                      <a:gd name="T63" fmla="*/ 11 h 24"/>
                      <a:gd name="T64" fmla="*/ 17 w 20"/>
                      <a:gd name="T65" fmla="*/ 7 h 24"/>
                      <a:gd name="T66" fmla="*/ 18 w 20"/>
                      <a:gd name="T67" fmla="*/ 3 h 24"/>
                      <a:gd name="T68" fmla="*/ 18 w 20"/>
                      <a:gd name="T69" fmla="*/ 3 h 24"/>
                      <a:gd name="T70" fmla="*/ 18 w 20"/>
                      <a:gd name="T71" fmla="*/ 2 h 24"/>
                      <a:gd name="T72" fmla="*/ 18 w 20"/>
                      <a:gd name="T73" fmla="*/ 0 h 24"/>
                      <a:gd name="T74" fmla="*/ 19 w 20"/>
                      <a:gd name="T75" fmla="*/ 2 h 24"/>
                      <a:gd name="T76" fmla="*/ 20 w 20"/>
                      <a:gd name="T77" fmla="*/ 3 h 24"/>
                      <a:gd name="T78" fmla="*/ 19 w 20"/>
                      <a:gd name="T79" fmla="*/ 3 h 24"/>
                      <a:gd name="T80" fmla="*/ 20 w 20"/>
                      <a:gd name="T81" fmla="*/ 3 h 24"/>
                      <a:gd name="T82" fmla="*/ 20 w 20"/>
                      <a:gd name="T83" fmla="*/ 3 h 24"/>
                      <a:gd name="T84" fmla="*/ 18 w 20"/>
                      <a:gd name="T85" fmla="*/ 7 h 24"/>
                      <a:gd name="T86" fmla="*/ 16 w 20"/>
                      <a:gd name="T87" fmla="*/ 11 h 24"/>
                      <a:gd name="T88" fmla="*/ 14 w 20"/>
                      <a:gd name="T89" fmla="*/ 13 h 24"/>
                      <a:gd name="T90" fmla="*/ 13 w 20"/>
                      <a:gd name="T91" fmla="*/ 16 h 24"/>
                      <a:gd name="T92" fmla="*/ 12 w 20"/>
                      <a:gd name="T93" fmla="*/ 18 h 24"/>
                      <a:gd name="T94" fmla="*/ 12 w 20"/>
                      <a:gd name="T95" fmla="*/ 19 h 24"/>
                      <a:gd name="T96" fmla="*/ 12 w 20"/>
                      <a:gd name="T97" fmla="*/ 22 h 24"/>
                      <a:gd name="T98" fmla="*/ 12 w 20"/>
                      <a:gd name="T99" fmla="*/ 23 h 24"/>
                      <a:gd name="T100" fmla="*/ 12 w 20"/>
                      <a:gd name="T101" fmla="*/ 23 h 24"/>
                      <a:gd name="T102" fmla="*/ 12 w 20"/>
                      <a:gd name="T103" fmla="*/ 2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20" h="24">
                        <a:moveTo>
                          <a:pt x="12" y="24"/>
                        </a:move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11" y="24"/>
                          <a:pt x="11" y="23"/>
                          <a:pt x="10" y="23"/>
                        </a:cubicBezTo>
                        <a:cubicBezTo>
                          <a:pt x="10" y="23"/>
                          <a:pt x="10" y="23"/>
                          <a:pt x="10" y="23"/>
                        </a:cubicBezTo>
                        <a:cubicBezTo>
                          <a:pt x="10" y="23"/>
                          <a:pt x="10" y="23"/>
                          <a:pt x="9" y="23"/>
                        </a:cubicBezTo>
                        <a:cubicBezTo>
                          <a:pt x="9" y="23"/>
                          <a:pt x="9" y="23"/>
                          <a:pt x="9" y="23"/>
                        </a:cubicBezTo>
                        <a:cubicBezTo>
                          <a:pt x="8" y="22"/>
                          <a:pt x="8" y="21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8"/>
                          <a:pt x="6" y="17"/>
                          <a:pt x="4" y="16"/>
                        </a:cubicBezTo>
                        <a:cubicBezTo>
                          <a:pt x="4" y="16"/>
                          <a:pt x="4" y="16"/>
                          <a:pt x="4" y="16"/>
                        </a:cubicBezTo>
                        <a:cubicBezTo>
                          <a:pt x="3" y="15"/>
                          <a:pt x="3" y="14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2"/>
                          <a:pt x="2" y="11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2" y="10"/>
                          <a:pt x="1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0" y="8"/>
                          <a:pt x="0" y="8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6"/>
                          <a:pt x="0" y="6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" y="5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2" y="8"/>
                          <a:pt x="2" y="8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2" y="8"/>
                          <a:pt x="3" y="9"/>
                          <a:pt x="4" y="11"/>
                        </a:cubicBez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2"/>
                          <a:pt x="4" y="13"/>
                          <a:pt x="4" y="13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4" y="14"/>
                          <a:pt x="4" y="14"/>
                          <a:pt x="5" y="15"/>
                        </a:cubicBezTo>
                        <a:cubicBezTo>
                          <a:pt x="5" y="15"/>
                          <a:pt x="5" y="15"/>
                          <a:pt x="5" y="15"/>
                        </a:cubicBezTo>
                        <a:cubicBezTo>
                          <a:pt x="6" y="16"/>
                          <a:pt x="9" y="17"/>
                          <a:pt x="9" y="19"/>
                        </a:cubicBezTo>
                        <a:cubicBezTo>
                          <a:pt x="9" y="19"/>
                          <a:pt x="9" y="19"/>
                          <a:pt x="9" y="19"/>
                        </a:cubicBezTo>
                        <a:cubicBezTo>
                          <a:pt x="9" y="20"/>
                          <a:pt x="10" y="21"/>
                          <a:pt x="10" y="21"/>
                        </a:cubicBezTo>
                        <a:cubicBezTo>
                          <a:pt x="10" y="21"/>
                          <a:pt x="10" y="21"/>
                          <a:pt x="10" y="21"/>
                        </a:cubicBezTo>
                        <a:cubicBezTo>
                          <a:pt x="10" y="21"/>
                          <a:pt x="11" y="22"/>
                          <a:pt x="11" y="22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1" y="21"/>
                          <a:pt x="11" y="20"/>
                          <a:pt x="11" y="19"/>
                        </a:cubicBezTo>
                        <a:cubicBezTo>
                          <a:pt x="11" y="19"/>
                          <a:pt x="11" y="19"/>
                          <a:pt x="11" y="19"/>
                        </a:cubicBezTo>
                        <a:cubicBezTo>
                          <a:pt x="11" y="19"/>
                          <a:pt x="11" y="19"/>
                          <a:pt x="11" y="18"/>
                        </a:cubicBezTo>
                        <a:cubicBezTo>
                          <a:pt x="11" y="18"/>
                          <a:pt x="11" y="18"/>
                          <a:pt x="11" y="18"/>
                        </a:cubicBezTo>
                        <a:cubicBezTo>
                          <a:pt x="11" y="17"/>
                          <a:pt x="11" y="17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2" y="14"/>
                          <a:pt x="13" y="13"/>
                          <a:pt x="14" y="12"/>
                        </a:cubicBezTo>
                        <a:cubicBezTo>
                          <a:pt x="14" y="12"/>
                          <a:pt x="14" y="12"/>
                          <a:pt x="14" y="12"/>
                        </a:cubicBezTo>
                        <a:cubicBezTo>
                          <a:pt x="14" y="12"/>
                          <a:pt x="15" y="11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5" y="10"/>
                          <a:pt x="17" y="7"/>
                          <a:pt x="17" y="7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7" y="6"/>
                          <a:pt x="18" y="3"/>
                          <a:pt x="18" y="3"/>
                        </a:cubicBezTo>
                        <a:cubicBezTo>
                          <a:pt x="18" y="3"/>
                          <a:pt x="18" y="3"/>
                          <a:pt x="18" y="3"/>
                        </a:cubicBezTo>
                        <a:cubicBezTo>
                          <a:pt x="18" y="3"/>
                          <a:pt x="18" y="3"/>
                          <a:pt x="18" y="3"/>
                        </a:cubicBezTo>
                        <a:cubicBezTo>
                          <a:pt x="18" y="3"/>
                          <a:pt x="18" y="3"/>
                          <a:pt x="18" y="3"/>
                        </a:cubicBezTo>
                        <a:cubicBezTo>
                          <a:pt x="18" y="3"/>
                          <a:pt x="18" y="2"/>
                          <a:pt x="18" y="2"/>
                        </a:cubicBezTo>
                        <a:cubicBezTo>
                          <a:pt x="18" y="2"/>
                          <a:pt x="18" y="2"/>
                          <a:pt x="18" y="2"/>
                        </a:cubicBezTo>
                        <a:cubicBezTo>
                          <a:pt x="18" y="1"/>
                          <a:pt x="18" y="1"/>
                          <a:pt x="18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20" y="1"/>
                          <a:pt x="19" y="1"/>
                          <a:pt x="19" y="2"/>
                        </a:cubicBezTo>
                        <a:cubicBezTo>
                          <a:pt x="19" y="2"/>
                          <a:pt x="19" y="2"/>
                          <a:pt x="19" y="2"/>
                        </a:cubicBezTo>
                        <a:cubicBezTo>
                          <a:pt x="19" y="2"/>
                          <a:pt x="20" y="3"/>
                          <a:pt x="20" y="3"/>
                        </a:cubicBezTo>
                        <a:cubicBezTo>
                          <a:pt x="20" y="3"/>
                          <a:pt x="20" y="3"/>
                          <a:pt x="20" y="3"/>
                        </a:cubicBezTo>
                        <a:cubicBezTo>
                          <a:pt x="19" y="3"/>
                          <a:pt x="19" y="3"/>
                          <a:pt x="19" y="3"/>
                        </a:cubicBezTo>
                        <a:cubicBezTo>
                          <a:pt x="19" y="3"/>
                          <a:pt x="19" y="3"/>
                          <a:pt x="19" y="3"/>
                        </a:cubicBezTo>
                        <a:cubicBezTo>
                          <a:pt x="20" y="3"/>
                          <a:pt x="20" y="3"/>
                          <a:pt x="20" y="3"/>
                        </a:cubicBezTo>
                        <a:cubicBezTo>
                          <a:pt x="20" y="3"/>
                          <a:pt x="20" y="3"/>
                          <a:pt x="20" y="3"/>
                        </a:cubicBezTo>
                        <a:cubicBezTo>
                          <a:pt x="20" y="3"/>
                          <a:pt x="20" y="3"/>
                          <a:pt x="20" y="3"/>
                        </a:cubicBezTo>
                        <a:cubicBezTo>
                          <a:pt x="19" y="4"/>
                          <a:pt x="18" y="7"/>
                          <a:pt x="18" y="7"/>
                        </a:cubicBezTo>
                        <a:cubicBezTo>
                          <a:pt x="18" y="7"/>
                          <a:pt x="18" y="7"/>
                          <a:pt x="18" y="7"/>
                        </a:cubicBezTo>
                        <a:cubicBezTo>
                          <a:pt x="18" y="8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2"/>
                          <a:pt x="15" y="13"/>
                          <a:pt x="14" y="13"/>
                        </a:cubicBezTo>
                        <a:cubicBezTo>
                          <a:pt x="14" y="13"/>
                          <a:pt x="14" y="13"/>
                          <a:pt x="14" y="13"/>
                        </a:cubicBezTo>
                        <a:cubicBezTo>
                          <a:pt x="14" y="13"/>
                          <a:pt x="13" y="15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2" y="17"/>
                          <a:pt x="12" y="18"/>
                          <a:pt x="12" y="18"/>
                        </a:cubicBezTo>
                        <a:cubicBezTo>
                          <a:pt x="12" y="18"/>
                          <a:pt x="12" y="18"/>
                          <a:pt x="12" y="18"/>
                        </a:cubicBezTo>
                        <a:cubicBezTo>
                          <a:pt x="12" y="19"/>
                          <a:pt x="12" y="19"/>
                          <a:pt x="12" y="19"/>
                        </a:cubicBezTo>
                        <a:cubicBezTo>
                          <a:pt x="12" y="19"/>
                          <a:pt x="12" y="19"/>
                          <a:pt x="12" y="19"/>
                        </a:cubicBezTo>
                        <a:cubicBezTo>
                          <a:pt x="12" y="20"/>
                          <a:pt x="12" y="22"/>
                          <a:pt x="12" y="22"/>
                        </a:cubicBezTo>
                        <a:cubicBezTo>
                          <a:pt x="12" y="22"/>
                          <a:pt x="12" y="22"/>
                          <a:pt x="12" y="22"/>
                        </a:cubicBezTo>
                        <a:cubicBezTo>
                          <a:pt x="12" y="22"/>
                          <a:pt x="12" y="23"/>
                          <a:pt x="12" y="23"/>
                        </a:cubicBezTo>
                        <a:cubicBezTo>
                          <a:pt x="12" y="23"/>
                          <a:pt x="12" y="23"/>
                          <a:pt x="12" y="23"/>
                        </a:cubicBezTo>
                        <a:cubicBezTo>
                          <a:pt x="12" y="23"/>
                          <a:pt x="12" y="23"/>
                          <a:pt x="12" y="23"/>
                        </a:cubicBezTo>
                        <a:cubicBezTo>
                          <a:pt x="12" y="23"/>
                          <a:pt x="12" y="23"/>
                          <a:pt x="12" y="23"/>
                        </a:cubicBezTo>
                        <a:cubicBezTo>
                          <a:pt x="12" y="23"/>
                          <a:pt x="12" y="24"/>
                          <a:pt x="12" y="24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3" name="íṡḻíḍe">
                    <a:extLst>
                      <a:ext uri="{FF2B5EF4-FFF2-40B4-BE49-F238E27FC236}">
                        <a16:creationId xmlns:a16="http://schemas.microsoft.com/office/drawing/2014/main" id="{A33E4584-B93B-4919-947F-76198B81D0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303883" y="6496122"/>
                    <a:ext cx="2716" cy="5431"/>
                  </a:xfrm>
                  <a:custGeom>
                    <a:avLst/>
                    <a:gdLst>
                      <a:gd name="T0" fmla="*/ 0 w 1"/>
                      <a:gd name="T1" fmla="*/ 1 h 2"/>
                      <a:gd name="T2" fmla="*/ 0 w 1"/>
                      <a:gd name="T3" fmla="*/ 1 h 2"/>
                      <a:gd name="T4" fmla="*/ 0 w 1"/>
                      <a:gd name="T5" fmla="*/ 1 h 2"/>
                      <a:gd name="T6" fmla="*/ 0 w 1"/>
                      <a:gd name="T7" fmla="*/ 1 h 2"/>
                      <a:gd name="T8" fmla="*/ 0 w 1"/>
                      <a:gd name="T9" fmla="*/ 1 h 2"/>
                      <a:gd name="T10" fmla="*/ 0 w 1"/>
                      <a:gd name="T11" fmla="*/ 1 h 2"/>
                      <a:gd name="T12" fmla="*/ 0 w 1"/>
                      <a:gd name="T13" fmla="*/ 1 h 2"/>
                      <a:gd name="T14" fmla="*/ 0 w 1"/>
                      <a:gd name="T15" fmla="*/ 0 h 2"/>
                      <a:gd name="T16" fmla="*/ 0 w 1"/>
                      <a:gd name="T17" fmla="*/ 0 h 2"/>
                      <a:gd name="T18" fmla="*/ 0 w 1"/>
                      <a:gd name="T19" fmla="*/ 0 h 2"/>
                      <a:gd name="T20" fmla="*/ 0 w 1"/>
                      <a:gd name="T21" fmla="*/ 0 h 2"/>
                      <a:gd name="T22" fmla="*/ 1 w 1"/>
                      <a:gd name="T23" fmla="*/ 0 h 2"/>
                      <a:gd name="T24" fmla="*/ 1 w 1"/>
                      <a:gd name="T25" fmla="*/ 0 h 2"/>
                      <a:gd name="T26" fmla="*/ 1 w 1"/>
                      <a:gd name="T27" fmla="*/ 1 h 2"/>
                      <a:gd name="T28" fmla="*/ 1 w 1"/>
                      <a:gd name="T29" fmla="*/ 1 h 2"/>
                      <a:gd name="T30" fmla="*/ 1 w 1"/>
                      <a:gd name="T31" fmla="*/ 1 h 2"/>
                      <a:gd name="T32" fmla="*/ 1 w 1"/>
                      <a:gd name="T33" fmla="*/ 1 h 2"/>
                      <a:gd name="T34" fmla="*/ 1 w 1"/>
                      <a:gd name="T35" fmla="*/ 1 h 2"/>
                      <a:gd name="T36" fmla="*/ 1 w 1"/>
                      <a:gd name="T37" fmla="*/ 1 h 2"/>
                      <a:gd name="T38" fmla="*/ 1 w 1"/>
                      <a:gd name="T39" fmla="*/ 1 h 2"/>
                      <a:gd name="T40" fmla="*/ 1 w 1"/>
                      <a:gd name="T41" fmla="*/ 1 h 2"/>
                      <a:gd name="T42" fmla="*/ 1 w 1"/>
                      <a:gd name="T43" fmla="*/ 2 h 2"/>
                      <a:gd name="T44" fmla="*/ 1 w 1"/>
                      <a:gd name="T45" fmla="*/ 2 h 2"/>
                      <a:gd name="T46" fmla="*/ 1 w 1"/>
                      <a:gd name="T47" fmla="*/ 2 h 2"/>
                      <a:gd name="T48" fmla="*/ 1 w 1"/>
                      <a:gd name="T49" fmla="*/ 2 h 2"/>
                      <a:gd name="T50" fmla="*/ 0 w 1"/>
                      <a:gd name="T51" fmla="*/ 1 h 2"/>
                      <a:gd name="T52" fmla="*/ 0 w 1"/>
                      <a:gd name="T53" fmla="*/ 1 h 2"/>
                      <a:gd name="T54" fmla="*/ 0 w 1"/>
                      <a:gd name="T55" fmla="*/ 1 h 2"/>
                      <a:gd name="T56" fmla="*/ 0 w 1"/>
                      <a:gd name="T57" fmla="*/ 1 h 2"/>
                      <a:gd name="T58" fmla="*/ 0 w 1"/>
                      <a:gd name="T59" fmla="*/ 1 h 2"/>
                      <a:gd name="T60" fmla="*/ 1 w 1"/>
                      <a:gd name="T61" fmla="*/ 1 h 2"/>
                      <a:gd name="T62" fmla="*/ 1 w 1"/>
                      <a:gd name="T63" fmla="*/ 1 h 2"/>
                      <a:gd name="T64" fmla="*/ 1 w 1"/>
                      <a:gd name="T65" fmla="*/ 1 h 2"/>
                      <a:gd name="T66" fmla="*/ 1 w 1"/>
                      <a:gd name="T67" fmla="*/ 1 h 2"/>
                      <a:gd name="T68" fmla="*/ 1 w 1"/>
                      <a:gd name="T69" fmla="*/ 1 h 2"/>
                      <a:gd name="T70" fmla="*/ 1 w 1"/>
                      <a:gd name="T71" fmla="*/ 1 h 2"/>
                      <a:gd name="T72" fmla="*/ 1 w 1"/>
                      <a:gd name="T73" fmla="*/ 1 h 2"/>
                      <a:gd name="T74" fmla="*/ 1 w 1"/>
                      <a:gd name="T75" fmla="*/ 1 h 2"/>
                      <a:gd name="T76" fmla="*/ 1 w 1"/>
                      <a:gd name="T77" fmla="*/ 1 h 2"/>
                      <a:gd name="T78" fmla="*/ 1 w 1"/>
                      <a:gd name="T79" fmla="*/ 1 h 2"/>
                      <a:gd name="T80" fmla="*/ 1 w 1"/>
                      <a:gd name="T81" fmla="*/ 1 h 2"/>
                      <a:gd name="T82" fmla="*/ 1 w 1"/>
                      <a:gd name="T83" fmla="*/ 1 h 2"/>
                      <a:gd name="T84" fmla="*/ 0 w 1"/>
                      <a:gd name="T85" fmla="*/ 0 h 2"/>
                      <a:gd name="T86" fmla="*/ 1 w 1"/>
                      <a:gd name="T87" fmla="*/ 0 h 2"/>
                      <a:gd name="T88" fmla="*/ 0 w 1"/>
                      <a:gd name="T89" fmla="*/ 0 h 2"/>
                      <a:gd name="T90" fmla="*/ 0 w 1"/>
                      <a:gd name="T91" fmla="*/ 0 h 2"/>
                      <a:gd name="T92" fmla="*/ 0 w 1"/>
                      <a:gd name="T9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" h="2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4" name="ïṩḷîdé">
                    <a:extLst>
                      <a:ext uri="{FF2B5EF4-FFF2-40B4-BE49-F238E27FC236}">
                        <a16:creationId xmlns:a16="http://schemas.microsoft.com/office/drawing/2014/main" id="{4B4D0E75-2F7F-490D-B0B8-314CD6E59E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324251" y="6462175"/>
                    <a:ext cx="5431" cy="5431"/>
                  </a:xfrm>
                  <a:custGeom>
                    <a:avLst/>
                    <a:gdLst>
                      <a:gd name="T0" fmla="*/ 1 w 2"/>
                      <a:gd name="T1" fmla="*/ 2 h 2"/>
                      <a:gd name="T2" fmla="*/ 1 w 2"/>
                      <a:gd name="T3" fmla="*/ 2 h 2"/>
                      <a:gd name="T4" fmla="*/ 1 w 2"/>
                      <a:gd name="T5" fmla="*/ 2 h 2"/>
                      <a:gd name="T6" fmla="*/ 1 w 2"/>
                      <a:gd name="T7" fmla="*/ 2 h 2"/>
                      <a:gd name="T8" fmla="*/ 1 w 2"/>
                      <a:gd name="T9" fmla="*/ 2 h 2"/>
                      <a:gd name="T10" fmla="*/ 0 w 2"/>
                      <a:gd name="T11" fmla="*/ 1 h 2"/>
                      <a:gd name="T12" fmla="*/ 0 w 2"/>
                      <a:gd name="T13" fmla="*/ 1 h 2"/>
                      <a:gd name="T14" fmla="*/ 0 w 2"/>
                      <a:gd name="T15" fmla="*/ 1 h 2"/>
                      <a:gd name="T16" fmla="*/ 0 w 2"/>
                      <a:gd name="T17" fmla="*/ 1 h 2"/>
                      <a:gd name="T18" fmla="*/ 0 w 2"/>
                      <a:gd name="T19" fmla="*/ 0 h 2"/>
                      <a:gd name="T20" fmla="*/ 0 w 2"/>
                      <a:gd name="T21" fmla="*/ 0 h 2"/>
                      <a:gd name="T22" fmla="*/ 1 w 2"/>
                      <a:gd name="T23" fmla="*/ 0 h 2"/>
                      <a:gd name="T24" fmla="*/ 1 w 2"/>
                      <a:gd name="T25" fmla="*/ 0 h 2"/>
                      <a:gd name="T26" fmla="*/ 1 w 2"/>
                      <a:gd name="T27" fmla="*/ 0 h 2"/>
                      <a:gd name="T28" fmla="*/ 1 w 2"/>
                      <a:gd name="T29" fmla="*/ 0 h 2"/>
                      <a:gd name="T30" fmla="*/ 1 w 2"/>
                      <a:gd name="T31" fmla="*/ 1 h 2"/>
                      <a:gd name="T32" fmla="*/ 1 w 2"/>
                      <a:gd name="T33" fmla="*/ 0 h 2"/>
                      <a:gd name="T34" fmla="*/ 2 w 2"/>
                      <a:gd name="T35" fmla="*/ 1 h 2"/>
                      <a:gd name="T36" fmla="*/ 2 w 2"/>
                      <a:gd name="T37" fmla="*/ 1 h 2"/>
                      <a:gd name="T38" fmla="*/ 2 w 2"/>
                      <a:gd name="T39" fmla="*/ 1 h 2"/>
                      <a:gd name="T40" fmla="*/ 2 w 2"/>
                      <a:gd name="T41" fmla="*/ 1 h 2"/>
                      <a:gd name="T42" fmla="*/ 1 w 2"/>
                      <a:gd name="T43" fmla="*/ 2 h 2"/>
                      <a:gd name="T44" fmla="*/ 1 w 2"/>
                      <a:gd name="T45" fmla="*/ 2 h 2"/>
                      <a:gd name="T46" fmla="*/ 1 w 2"/>
                      <a:gd name="T47" fmla="*/ 2 h 2"/>
                      <a:gd name="T48" fmla="*/ 1 w 2"/>
                      <a:gd name="T49" fmla="*/ 2 h 2"/>
                      <a:gd name="T50" fmla="*/ 1 w 2"/>
                      <a:gd name="T51" fmla="*/ 1 h 2"/>
                      <a:gd name="T52" fmla="*/ 1 w 2"/>
                      <a:gd name="T53" fmla="*/ 1 h 2"/>
                      <a:gd name="T54" fmla="*/ 1 w 2"/>
                      <a:gd name="T55" fmla="*/ 1 h 2"/>
                      <a:gd name="T56" fmla="*/ 1 w 2"/>
                      <a:gd name="T57" fmla="*/ 1 h 2"/>
                      <a:gd name="T58" fmla="*/ 1 w 2"/>
                      <a:gd name="T59" fmla="*/ 1 h 2"/>
                      <a:gd name="T60" fmla="*/ 1 w 2"/>
                      <a:gd name="T61" fmla="*/ 1 h 2"/>
                      <a:gd name="T62" fmla="*/ 1 w 2"/>
                      <a:gd name="T63" fmla="*/ 1 h 2"/>
                      <a:gd name="T64" fmla="*/ 0 w 2"/>
                      <a:gd name="T65" fmla="*/ 1 h 2"/>
                      <a:gd name="T66" fmla="*/ 1 w 2"/>
                      <a:gd name="T67" fmla="*/ 1 h 2"/>
                      <a:gd name="T68" fmla="*/ 1 w 2"/>
                      <a:gd name="T69" fmla="*/ 1 h 2"/>
                      <a:gd name="T70" fmla="*/ 1 w 2"/>
                      <a:gd name="T71" fmla="*/ 1 h 2"/>
                      <a:gd name="T72" fmla="*/ 1 w 2"/>
                      <a:gd name="T73" fmla="*/ 1 h 2"/>
                      <a:gd name="T74" fmla="*/ 1 w 2"/>
                      <a:gd name="T75" fmla="*/ 1 h 2"/>
                      <a:gd name="T76" fmla="*/ 1 w 2"/>
                      <a:gd name="T7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" h="2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B9E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5" name="îşlïḓè">
                    <a:extLst>
                      <a:ext uri="{FF2B5EF4-FFF2-40B4-BE49-F238E27FC236}">
                        <a16:creationId xmlns:a16="http://schemas.microsoft.com/office/drawing/2014/main" id="{6B7254FA-B397-4D0D-9745-B8887C14B2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98452" y="6489333"/>
                    <a:ext cx="2716" cy="2716"/>
                  </a:xfrm>
                  <a:custGeom>
                    <a:avLst/>
                    <a:gdLst>
                      <a:gd name="T0" fmla="*/ 0 w 2"/>
                      <a:gd name="T1" fmla="*/ 2 h 2"/>
                      <a:gd name="T2" fmla="*/ 0 w 2"/>
                      <a:gd name="T3" fmla="*/ 0 h 2"/>
                      <a:gd name="T4" fmla="*/ 2 w 2"/>
                      <a:gd name="T5" fmla="*/ 0 h 2"/>
                      <a:gd name="T6" fmla="*/ 0 w 2"/>
                      <a:gd name="T7" fmla="*/ 2 h 2"/>
                      <a:gd name="T8" fmla="*/ 0 w 2"/>
                      <a:gd name="T9" fmla="*/ 2 h 2"/>
                      <a:gd name="T10" fmla="*/ 0 w 2"/>
                      <a:gd name="T11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6" name="îsḷiḑê">
                    <a:extLst>
                      <a:ext uri="{FF2B5EF4-FFF2-40B4-BE49-F238E27FC236}">
                        <a16:creationId xmlns:a16="http://schemas.microsoft.com/office/drawing/2014/main" id="{FD98AF6E-349F-44F6-B174-164EDB52053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59379" y="6449955"/>
                    <a:ext cx="95051" cy="78756"/>
                  </a:xfrm>
                  <a:custGeom>
                    <a:avLst/>
                    <a:gdLst>
                      <a:gd name="T0" fmla="*/ 31 w 34"/>
                      <a:gd name="T1" fmla="*/ 22 h 28"/>
                      <a:gd name="T2" fmla="*/ 34 w 34"/>
                      <a:gd name="T3" fmla="*/ 21 h 28"/>
                      <a:gd name="T4" fmla="*/ 31 w 34"/>
                      <a:gd name="T5" fmla="*/ 20 h 28"/>
                      <a:gd name="T6" fmla="*/ 26 w 34"/>
                      <a:gd name="T7" fmla="*/ 19 h 28"/>
                      <a:gd name="T8" fmla="*/ 22 w 34"/>
                      <a:gd name="T9" fmla="*/ 17 h 28"/>
                      <a:gd name="T10" fmla="*/ 19 w 34"/>
                      <a:gd name="T11" fmla="*/ 15 h 28"/>
                      <a:gd name="T12" fmla="*/ 17 w 34"/>
                      <a:gd name="T13" fmla="*/ 13 h 28"/>
                      <a:gd name="T14" fmla="*/ 17 w 34"/>
                      <a:gd name="T15" fmla="*/ 10 h 28"/>
                      <a:gd name="T16" fmla="*/ 16 w 34"/>
                      <a:gd name="T17" fmla="*/ 8 h 28"/>
                      <a:gd name="T18" fmla="*/ 19 w 34"/>
                      <a:gd name="T19" fmla="*/ 5 h 28"/>
                      <a:gd name="T20" fmla="*/ 17 w 34"/>
                      <a:gd name="T21" fmla="*/ 3 h 28"/>
                      <a:gd name="T22" fmla="*/ 12 w 34"/>
                      <a:gd name="T23" fmla="*/ 2 h 28"/>
                      <a:gd name="T24" fmla="*/ 4 w 34"/>
                      <a:gd name="T25" fmla="*/ 1 h 28"/>
                      <a:gd name="T26" fmla="*/ 3 w 34"/>
                      <a:gd name="T27" fmla="*/ 5 h 28"/>
                      <a:gd name="T28" fmla="*/ 3 w 34"/>
                      <a:gd name="T29" fmla="*/ 7 h 28"/>
                      <a:gd name="T30" fmla="*/ 2 w 34"/>
                      <a:gd name="T31" fmla="*/ 10 h 28"/>
                      <a:gd name="T32" fmla="*/ 7 w 34"/>
                      <a:gd name="T33" fmla="*/ 11 h 28"/>
                      <a:gd name="T34" fmla="*/ 8 w 34"/>
                      <a:gd name="T35" fmla="*/ 13 h 28"/>
                      <a:gd name="T36" fmla="*/ 8 w 34"/>
                      <a:gd name="T37" fmla="*/ 14 h 28"/>
                      <a:gd name="T38" fmla="*/ 9 w 34"/>
                      <a:gd name="T39" fmla="*/ 18 h 28"/>
                      <a:gd name="T40" fmla="*/ 11 w 34"/>
                      <a:gd name="T41" fmla="*/ 21 h 28"/>
                      <a:gd name="T42" fmla="*/ 14 w 34"/>
                      <a:gd name="T43" fmla="*/ 23 h 28"/>
                      <a:gd name="T44" fmla="*/ 15 w 34"/>
                      <a:gd name="T45" fmla="*/ 23 h 28"/>
                      <a:gd name="T46" fmla="*/ 16 w 34"/>
                      <a:gd name="T47" fmla="*/ 25 h 28"/>
                      <a:gd name="T48" fmla="*/ 24 w 34"/>
                      <a:gd name="T49" fmla="*/ 28 h 28"/>
                      <a:gd name="T50" fmla="*/ 26 w 34"/>
                      <a:gd name="T51" fmla="*/ 27 h 28"/>
                      <a:gd name="T52" fmla="*/ 26 w 34"/>
                      <a:gd name="T53" fmla="*/ 25 h 28"/>
                      <a:gd name="T54" fmla="*/ 29 w 34"/>
                      <a:gd name="T55" fmla="*/ 24 h 28"/>
                      <a:gd name="T56" fmla="*/ 31 w 34"/>
                      <a:gd name="T57" fmla="*/ 23 h 28"/>
                      <a:gd name="T58" fmla="*/ 31 w 34"/>
                      <a:gd name="T59" fmla="*/ 22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4" h="28">
                        <a:moveTo>
                          <a:pt x="31" y="22"/>
                        </a:move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4" y="21"/>
                          <a:pt x="32" y="20"/>
                          <a:pt x="31" y="20"/>
                        </a:cubicBezTo>
                        <a:cubicBezTo>
                          <a:pt x="30" y="20"/>
                          <a:pt x="28" y="20"/>
                          <a:pt x="26" y="19"/>
                        </a:cubicBezTo>
                        <a:cubicBezTo>
                          <a:pt x="24" y="19"/>
                          <a:pt x="22" y="18"/>
                          <a:pt x="22" y="17"/>
                        </a:cubicBezTo>
                        <a:cubicBezTo>
                          <a:pt x="22" y="16"/>
                          <a:pt x="19" y="15"/>
                          <a:pt x="19" y="15"/>
                        </a:cubicBezTo>
                        <a:cubicBezTo>
                          <a:pt x="18" y="14"/>
                          <a:pt x="17" y="14"/>
                          <a:pt x="17" y="13"/>
                        </a:cubicBezTo>
                        <a:cubicBezTo>
                          <a:pt x="18" y="12"/>
                          <a:pt x="17" y="11"/>
                          <a:pt x="17" y="10"/>
                        </a:cubicBezTo>
                        <a:cubicBezTo>
                          <a:pt x="16" y="9"/>
                          <a:pt x="16" y="9"/>
                          <a:pt x="16" y="8"/>
                        </a:cubicBezTo>
                        <a:cubicBezTo>
                          <a:pt x="17" y="7"/>
                          <a:pt x="19" y="6"/>
                          <a:pt x="19" y="5"/>
                        </a:cubicBezTo>
                        <a:cubicBezTo>
                          <a:pt x="19" y="4"/>
                          <a:pt x="17" y="3"/>
                          <a:pt x="17" y="3"/>
                        </a:cubicBezTo>
                        <a:cubicBezTo>
                          <a:pt x="16" y="3"/>
                          <a:pt x="13" y="3"/>
                          <a:pt x="12" y="2"/>
                        </a:cubicBezTo>
                        <a:cubicBezTo>
                          <a:pt x="11" y="2"/>
                          <a:pt x="5" y="0"/>
                          <a:pt x="4" y="1"/>
                        </a:cubicBezTo>
                        <a:cubicBezTo>
                          <a:pt x="0" y="3"/>
                          <a:pt x="4" y="4"/>
                          <a:pt x="3" y="5"/>
                        </a:cubicBezTo>
                        <a:cubicBezTo>
                          <a:pt x="3" y="6"/>
                          <a:pt x="3" y="6"/>
                          <a:pt x="3" y="7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3" y="10"/>
                          <a:pt x="5" y="10"/>
                          <a:pt x="7" y="11"/>
                        </a:cubicBezTo>
                        <a:cubicBezTo>
                          <a:pt x="7" y="11"/>
                          <a:pt x="7" y="12"/>
                          <a:pt x="8" y="13"/>
                        </a:cubicBezTo>
                        <a:cubicBezTo>
                          <a:pt x="8" y="14"/>
                          <a:pt x="8" y="14"/>
                          <a:pt x="8" y="14"/>
                        </a:cubicBezTo>
                        <a:cubicBezTo>
                          <a:pt x="9" y="18"/>
                          <a:pt x="9" y="18"/>
                          <a:pt x="9" y="18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4" y="23"/>
                          <a:pt x="14" y="23"/>
                          <a:pt x="15" y="23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9" y="26"/>
                          <a:pt x="21" y="28"/>
                          <a:pt x="24" y="28"/>
                        </a:cubicBezTo>
                        <a:cubicBezTo>
                          <a:pt x="24" y="28"/>
                          <a:pt x="25" y="28"/>
                          <a:pt x="26" y="27"/>
                        </a:cubicBezTo>
                        <a:cubicBezTo>
                          <a:pt x="26" y="27"/>
                          <a:pt x="26" y="25"/>
                          <a:pt x="26" y="25"/>
                        </a:cubicBezTo>
                        <a:cubicBezTo>
                          <a:pt x="27" y="24"/>
                          <a:pt x="28" y="25"/>
                          <a:pt x="29" y="24"/>
                        </a:cubicBezTo>
                        <a:cubicBezTo>
                          <a:pt x="30" y="23"/>
                          <a:pt x="30" y="23"/>
                          <a:pt x="31" y="23"/>
                        </a:cubicBezTo>
                        <a:cubicBezTo>
                          <a:pt x="31" y="22"/>
                          <a:pt x="31" y="22"/>
                          <a:pt x="31" y="22"/>
                        </a:cubicBezTo>
                        <a:close/>
                      </a:path>
                    </a:pathLst>
                  </a:custGeom>
                  <a:solidFill>
                    <a:srgbClr val="D2D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7" name="iSľíḑé">
                    <a:extLst>
                      <a:ext uri="{FF2B5EF4-FFF2-40B4-BE49-F238E27FC236}">
                        <a16:creationId xmlns:a16="http://schemas.microsoft.com/office/drawing/2014/main" id="{F3B2740C-25F6-47E5-85A1-D73A2A9C700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64811" y="6449955"/>
                    <a:ext cx="89619" cy="67893"/>
                  </a:xfrm>
                  <a:custGeom>
                    <a:avLst/>
                    <a:gdLst>
                      <a:gd name="T0" fmla="*/ 29 w 32"/>
                      <a:gd name="T1" fmla="*/ 22 h 24"/>
                      <a:gd name="T2" fmla="*/ 32 w 32"/>
                      <a:gd name="T3" fmla="*/ 21 h 24"/>
                      <a:gd name="T4" fmla="*/ 29 w 32"/>
                      <a:gd name="T5" fmla="*/ 20 h 24"/>
                      <a:gd name="T6" fmla="*/ 24 w 32"/>
                      <a:gd name="T7" fmla="*/ 19 h 24"/>
                      <a:gd name="T8" fmla="*/ 20 w 32"/>
                      <a:gd name="T9" fmla="*/ 17 h 24"/>
                      <a:gd name="T10" fmla="*/ 17 w 32"/>
                      <a:gd name="T11" fmla="*/ 15 h 24"/>
                      <a:gd name="T12" fmla="*/ 15 w 32"/>
                      <a:gd name="T13" fmla="*/ 13 h 24"/>
                      <a:gd name="T14" fmla="*/ 15 w 32"/>
                      <a:gd name="T15" fmla="*/ 10 h 24"/>
                      <a:gd name="T16" fmla="*/ 14 w 32"/>
                      <a:gd name="T17" fmla="*/ 8 h 24"/>
                      <a:gd name="T18" fmla="*/ 17 w 32"/>
                      <a:gd name="T19" fmla="*/ 5 h 24"/>
                      <a:gd name="T20" fmla="*/ 15 w 32"/>
                      <a:gd name="T21" fmla="*/ 3 h 24"/>
                      <a:gd name="T22" fmla="*/ 10 w 32"/>
                      <a:gd name="T23" fmla="*/ 2 h 24"/>
                      <a:gd name="T24" fmla="*/ 8 w 32"/>
                      <a:gd name="T25" fmla="*/ 2 h 24"/>
                      <a:gd name="T26" fmla="*/ 1 w 32"/>
                      <a:gd name="T27" fmla="*/ 1 h 24"/>
                      <a:gd name="T28" fmla="*/ 1 w 32"/>
                      <a:gd name="T29" fmla="*/ 5 h 24"/>
                      <a:gd name="T30" fmla="*/ 3 w 32"/>
                      <a:gd name="T31" fmla="*/ 6 h 24"/>
                      <a:gd name="T32" fmla="*/ 7 w 32"/>
                      <a:gd name="T33" fmla="*/ 6 h 24"/>
                      <a:gd name="T34" fmla="*/ 10 w 32"/>
                      <a:gd name="T35" fmla="*/ 7 h 24"/>
                      <a:gd name="T36" fmla="*/ 10 w 32"/>
                      <a:gd name="T37" fmla="*/ 13 h 24"/>
                      <a:gd name="T38" fmla="*/ 10 w 32"/>
                      <a:gd name="T39" fmla="*/ 14 h 24"/>
                      <a:gd name="T40" fmla="*/ 11 w 32"/>
                      <a:gd name="T41" fmla="*/ 16 h 24"/>
                      <a:gd name="T42" fmla="*/ 12 w 32"/>
                      <a:gd name="T43" fmla="*/ 18 h 24"/>
                      <a:gd name="T44" fmla="*/ 14 w 32"/>
                      <a:gd name="T45" fmla="*/ 18 h 24"/>
                      <a:gd name="T46" fmla="*/ 16 w 32"/>
                      <a:gd name="T47" fmla="*/ 19 h 24"/>
                      <a:gd name="T48" fmla="*/ 17 w 32"/>
                      <a:gd name="T49" fmla="*/ 21 h 24"/>
                      <a:gd name="T50" fmla="*/ 25 w 32"/>
                      <a:gd name="T51" fmla="*/ 24 h 24"/>
                      <a:gd name="T52" fmla="*/ 26 w 32"/>
                      <a:gd name="T53" fmla="*/ 24 h 24"/>
                      <a:gd name="T54" fmla="*/ 27 w 32"/>
                      <a:gd name="T55" fmla="*/ 24 h 24"/>
                      <a:gd name="T56" fmla="*/ 28 w 32"/>
                      <a:gd name="T57" fmla="*/ 23 h 24"/>
                      <a:gd name="T58" fmla="*/ 29 w 32"/>
                      <a:gd name="T5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2" h="24">
                        <a:moveTo>
                          <a:pt x="29" y="22"/>
                        </a:moveTo>
                        <a:cubicBezTo>
                          <a:pt x="32" y="21"/>
                          <a:pt x="32" y="21"/>
                          <a:pt x="32" y="21"/>
                        </a:cubicBezTo>
                        <a:cubicBezTo>
                          <a:pt x="32" y="21"/>
                          <a:pt x="30" y="20"/>
                          <a:pt x="29" y="20"/>
                        </a:cubicBezTo>
                        <a:cubicBezTo>
                          <a:pt x="28" y="20"/>
                          <a:pt x="26" y="20"/>
                          <a:pt x="24" y="19"/>
                        </a:cubicBezTo>
                        <a:cubicBezTo>
                          <a:pt x="22" y="19"/>
                          <a:pt x="20" y="18"/>
                          <a:pt x="20" y="17"/>
                        </a:cubicBezTo>
                        <a:cubicBezTo>
                          <a:pt x="20" y="16"/>
                          <a:pt x="17" y="15"/>
                          <a:pt x="17" y="15"/>
                        </a:cubicBezTo>
                        <a:cubicBezTo>
                          <a:pt x="16" y="14"/>
                          <a:pt x="15" y="14"/>
                          <a:pt x="15" y="13"/>
                        </a:cubicBezTo>
                        <a:cubicBezTo>
                          <a:pt x="16" y="12"/>
                          <a:pt x="15" y="11"/>
                          <a:pt x="15" y="10"/>
                        </a:cubicBezTo>
                        <a:cubicBezTo>
                          <a:pt x="14" y="9"/>
                          <a:pt x="14" y="9"/>
                          <a:pt x="14" y="8"/>
                        </a:cubicBezTo>
                        <a:cubicBezTo>
                          <a:pt x="15" y="7"/>
                          <a:pt x="17" y="6"/>
                          <a:pt x="17" y="5"/>
                        </a:cubicBezTo>
                        <a:cubicBezTo>
                          <a:pt x="17" y="4"/>
                          <a:pt x="15" y="3"/>
                          <a:pt x="15" y="3"/>
                        </a:cubicBezTo>
                        <a:cubicBezTo>
                          <a:pt x="14" y="3"/>
                          <a:pt x="11" y="3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7" y="2"/>
                          <a:pt x="2" y="0"/>
                          <a:pt x="1" y="1"/>
                        </a:cubicBezTo>
                        <a:cubicBezTo>
                          <a:pt x="0" y="2"/>
                          <a:pt x="2" y="5"/>
                          <a:pt x="1" y="5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6"/>
                          <a:pt x="6" y="6"/>
                          <a:pt x="7" y="6"/>
                        </a:cubicBezTo>
                        <a:cubicBezTo>
                          <a:pt x="8" y="6"/>
                          <a:pt x="9" y="7"/>
                          <a:pt x="10" y="7"/>
                        </a:cubicBezTo>
                        <a:cubicBezTo>
                          <a:pt x="9" y="9"/>
                          <a:pt x="10" y="11"/>
                          <a:pt x="10" y="13"/>
                        </a:cubicBezTo>
                        <a:cubicBezTo>
                          <a:pt x="10" y="14"/>
                          <a:pt x="10" y="14"/>
                          <a:pt x="10" y="14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2" y="18"/>
                          <a:pt x="12" y="18"/>
                          <a:pt x="12" y="18"/>
                        </a:cubicBezTo>
                        <a:cubicBezTo>
                          <a:pt x="14" y="18"/>
                          <a:pt x="14" y="18"/>
                          <a:pt x="14" y="18"/>
                        </a:cubicBezTo>
                        <a:cubicBezTo>
                          <a:pt x="14" y="19"/>
                          <a:pt x="15" y="19"/>
                          <a:pt x="16" y="19"/>
                        </a:cubicBezTo>
                        <a:cubicBezTo>
                          <a:pt x="16" y="20"/>
                          <a:pt x="17" y="21"/>
                          <a:pt x="17" y="21"/>
                        </a:cubicBezTo>
                        <a:cubicBezTo>
                          <a:pt x="20" y="23"/>
                          <a:pt x="22" y="24"/>
                          <a:pt x="25" y="24"/>
                        </a:cubicBezTo>
                        <a:cubicBezTo>
                          <a:pt x="26" y="24"/>
                          <a:pt x="26" y="24"/>
                          <a:pt x="26" y="24"/>
                        </a:cubicBezTo>
                        <a:cubicBezTo>
                          <a:pt x="27" y="24"/>
                          <a:pt x="27" y="24"/>
                          <a:pt x="27" y="24"/>
                        </a:cubicBezTo>
                        <a:cubicBezTo>
                          <a:pt x="28" y="23"/>
                          <a:pt x="28" y="23"/>
                          <a:pt x="28" y="23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lose/>
                      </a:path>
                    </a:pathLst>
                  </a:custGeom>
                  <a:solidFill>
                    <a:srgbClr val="BBB3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8" name="íśļiďê">
                    <a:extLst>
                      <a:ext uri="{FF2B5EF4-FFF2-40B4-BE49-F238E27FC236}">
                        <a16:creationId xmlns:a16="http://schemas.microsoft.com/office/drawing/2014/main" id="{BA2C361C-F292-43AB-B4F1-3A8423CF0C4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46283" y="6428230"/>
                    <a:ext cx="339467" cy="131713"/>
                  </a:xfrm>
                  <a:custGeom>
                    <a:avLst/>
                    <a:gdLst>
                      <a:gd name="T0" fmla="*/ 24 w 120"/>
                      <a:gd name="T1" fmla="*/ 39 h 47"/>
                      <a:gd name="T2" fmla="*/ 25 w 120"/>
                      <a:gd name="T3" fmla="*/ 31 h 47"/>
                      <a:gd name="T4" fmla="*/ 16 w 120"/>
                      <a:gd name="T5" fmla="*/ 32 h 47"/>
                      <a:gd name="T6" fmla="*/ 11 w 120"/>
                      <a:gd name="T7" fmla="*/ 28 h 47"/>
                      <a:gd name="T8" fmla="*/ 4 w 120"/>
                      <a:gd name="T9" fmla="*/ 29 h 47"/>
                      <a:gd name="T10" fmla="*/ 3 w 120"/>
                      <a:gd name="T11" fmla="*/ 28 h 47"/>
                      <a:gd name="T12" fmla="*/ 8 w 120"/>
                      <a:gd name="T13" fmla="*/ 27 h 47"/>
                      <a:gd name="T14" fmla="*/ 11 w 120"/>
                      <a:gd name="T15" fmla="*/ 26 h 47"/>
                      <a:gd name="T16" fmla="*/ 12 w 120"/>
                      <a:gd name="T17" fmla="*/ 26 h 47"/>
                      <a:gd name="T18" fmla="*/ 17 w 120"/>
                      <a:gd name="T19" fmla="*/ 28 h 47"/>
                      <a:gd name="T20" fmla="*/ 20 w 120"/>
                      <a:gd name="T21" fmla="*/ 30 h 47"/>
                      <a:gd name="T22" fmla="*/ 23 w 120"/>
                      <a:gd name="T23" fmla="*/ 27 h 47"/>
                      <a:gd name="T24" fmla="*/ 26 w 120"/>
                      <a:gd name="T25" fmla="*/ 30 h 47"/>
                      <a:gd name="T26" fmla="*/ 24 w 120"/>
                      <a:gd name="T27" fmla="*/ 37 h 47"/>
                      <a:gd name="T28" fmla="*/ 25 w 120"/>
                      <a:gd name="T29" fmla="*/ 41 h 47"/>
                      <a:gd name="T30" fmla="*/ 28 w 120"/>
                      <a:gd name="T31" fmla="*/ 45 h 47"/>
                      <a:gd name="T32" fmla="*/ 31 w 120"/>
                      <a:gd name="T33" fmla="*/ 39 h 47"/>
                      <a:gd name="T34" fmla="*/ 31 w 120"/>
                      <a:gd name="T35" fmla="*/ 34 h 47"/>
                      <a:gd name="T36" fmla="*/ 33 w 120"/>
                      <a:gd name="T37" fmla="*/ 30 h 47"/>
                      <a:gd name="T38" fmla="*/ 40 w 120"/>
                      <a:gd name="T39" fmla="*/ 30 h 47"/>
                      <a:gd name="T40" fmla="*/ 47 w 120"/>
                      <a:gd name="T41" fmla="*/ 29 h 47"/>
                      <a:gd name="T42" fmla="*/ 51 w 120"/>
                      <a:gd name="T43" fmla="*/ 27 h 47"/>
                      <a:gd name="T44" fmla="*/ 55 w 120"/>
                      <a:gd name="T45" fmla="*/ 25 h 47"/>
                      <a:gd name="T46" fmla="*/ 57 w 120"/>
                      <a:gd name="T47" fmla="*/ 22 h 47"/>
                      <a:gd name="T48" fmla="*/ 62 w 120"/>
                      <a:gd name="T49" fmla="*/ 24 h 47"/>
                      <a:gd name="T50" fmla="*/ 65 w 120"/>
                      <a:gd name="T51" fmla="*/ 20 h 47"/>
                      <a:gd name="T52" fmla="*/ 67 w 120"/>
                      <a:gd name="T53" fmla="*/ 22 h 47"/>
                      <a:gd name="T54" fmla="*/ 69 w 120"/>
                      <a:gd name="T55" fmla="*/ 21 h 47"/>
                      <a:gd name="T56" fmla="*/ 71 w 120"/>
                      <a:gd name="T57" fmla="*/ 20 h 47"/>
                      <a:gd name="T58" fmla="*/ 71 w 120"/>
                      <a:gd name="T59" fmla="*/ 14 h 47"/>
                      <a:gd name="T60" fmla="*/ 73 w 120"/>
                      <a:gd name="T61" fmla="*/ 12 h 47"/>
                      <a:gd name="T62" fmla="*/ 78 w 120"/>
                      <a:gd name="T63" fmla="*/ 16 h 47"/>
                      <a:gd name="T64" fmla="*/ 81 w 120"/>
                      <a:gd name="T65" fmla="*/ 15 h 47"/>
                      <a:gd name="T66" fmla="*/ 88 w 120"/>
                      <a:gd name="T67" fmla="*/ 13 h 47"/>
                      <a:gd name="T68" fmla="*/ 94 w 120"/>
                      <a:gd name="T69" fmla="*/ 12 h 47"/>
                      <a:gd name="T70" fmla="*/ 100 w 120"/>
                      <a:gd name="T71" fmla="*/ 13 h 47"/>
                      <a:gd name="T72" fmla="*/ 108 w 120"/>
                      <a:gd name="T73" fmla="*/ 8 h 47"/>
                      <a:gd name="T74" fmla="*/ 112 w 120"/>
                      <a:gd name="T75" fmla="*/ 3 h 47"/>
                      <a:gd name="T76" fmla="*/ 118 w 120"/>
                      <a:gd name="T77" fmla="*/ 0 h 47"/>
                      <a:gd name="T78" fmla="*/ 118 w 120"/>
                      <a:gd name="T79" fmla="*/ 2 h 47"/>
                      <a:gd name="T80" fmla="*/ 112 w 120"/>
                      <a:gd name="T81" fmla="*/ 7 h 47"/>
                      <a:gd name="T82" fmla="*/ 106 w 120"/>
                      <a:gd name="T83" fmla="*/ 11 h 47"/>
                      <a:gd name="T84" fmla="*/ 97 w 120"/>
                      <a:gd name="T85" fmla="*/ 13 h 47"/>
                      <a:gd name="T86" fmla="*/ 90 w 120"/>
                      <a:gd name="T87" fmla="*/ 15 h 47"/>
                      <a:gd name="T88" fmla="*/ 85 w 120"/>
                      <a:gd name="T89" fmla="*/ 15 h 47"/>
                      <a:gd name="T90" fmla="*/ 77 w 120"/>
                      <a:gd name="T91" fmla="*/ 19 h 47"/>
                      <a:gd name="T92" fmla="*/ 72 w 120"/>
                      <a:gd name="T93" fmla="*/ 15 h 47"/>
                      <a:gd name="T94" fmla="*/ 71 w 120"/>
                      <a:gd name="T95" fmla="*/ 22 h 47"/>
                      <a:gd name="T96" fmla="*/ 69 w 120"/>
                      <a:gd name="T97" fmla="*/ 26 h 47"/>
                      <a:gd name="T98" fmla="*/ 66 w 120"/>
                      <a:gd name="T99" fmla="*/ 23 h 47"/>
                      <a:gd name="T100" fmla="*/ 63 w 120"/>
                      <a:gd name="T101" fmla="*/ 25 h 47"/>
                      <a:gd name="T102" fmla="*/ 54 w 120"/>
                      <a:gd name="T103" fmla="*/ 27 h 47"/>
                      <a:gd name="T104" fmla="*/ 49 w 120"/>
                      <a:gd name="T105" fmla="*/ 30 h 47"/>
                      <a:gd name="T106" fmla="*/ 42 w 120"/>
                      <a:gd name="T107" fmla="*/ 31 h 47"/>
                      <a:gd name="T108" fmla="*/ 33 w 120"/>
                      <a:gd name="T109" fmla="*/ 34 h 47"/>
                      <a:gd name="T110" fmla="*/ 30 w 120"/>
                      <a:gd name="T111" fmla="*/ 37 h 47"/>
                      <a:gd name="T112" fmla="*/ 34 w 120"/>
                      <a:gd name="T113" fmla="*/ 44 h 47"/>
                      <a:gd name="T114" fmla="*/ 27 w 120"/>
                      <a:gd name="T115" fmla="*/ 44 h 47"/>
                      <a:gd name="T116" fmla="*/ 25 w 120"/>
                      <a:gd name="T117" fmla="*/ 30 h 47"/>
                      <a:gd name="T118" fmla="*/ 87 w 120"/>
                      <a:gd name="T119" fmla="*/ 14 h 47"/>
                      <a:gd name="T120" fmla="*/ 72 w 120"/>
                      <a:gd name="T121" fmla="*/ 11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20" h="47">
                        <a:moveTo>
                          <a:pt x="27" y="47"/>
                        </a:moveTo>
                        <a:cubicBezTo>
                          <a:pt x="26" y="46"/>
                          <a:pt x="26" y="45"/>
                          <a:pt x="26" y="45"/>
                        </a:cubicBezTo>
                        <a:cubicBezTo>
                          <a:pt x="26" y="45"/>
                          <a:pt x="26" y="45"/>
                          <a:pt x="26" y="45"/>
                        </a:cubicBezTo>
                        <a:cubicBezTo>
                          <a:pt x="26" y="45"/>
                          <a:pt x="25" y="45"/>
                          <a:pt x="25" y="44"/>
                        </a:cubicBezTo>
                        <a:cubicBezTo>
                          <a:pt x="25" y="44"/>
                          <a:pt x="25" y="44"/>
                          <a:pt x="25" y="44"/>
                        </a:cubicBezTo>
                        <a:cubicBezTo>
                          <a:pt x="25" y="44"/>
                          <a:pt x="25" y="44"/>
                          <a:pt x="25" y="44"/>
                        </a:cubicBezTo>
                        <a:cubicBezTo>
                          <a:pt x="25" y="44"/>
                          <a:pt x="25" y="44"/>
                          <a:pt x="25" y="44"/>
                        </a:cubicBezTo>
                        <a:cubicBezTo>
                          <a:pt x="25" y="44"/>
                          <a:pt x="25" y="43"/>
                          <a:pt x="26" y="43"/>
                        </a:cubicBezTo>
                        <a:cubicBezTo>
                          <a:pt x="26" y="43"/>
                          <a:pt x="26" y="43"/>
                          <a:pt x="26" y="43"/>
                        </a:cubicBezTo>
                        <a:cubicBezTo>
                          <a:pt x="25" y="43"/>
                          <a:pt x="25" y="43"/>
                          <a:pt x="25" y="43"/>
                        </a:cubicBezTo>
                        <a:cubicBezTo>
                          <a:pt x="25" y="43"/>
                          <a:pt x="25" y="43"/>
                          <a:pt x="25" y="43"/>
                        </a:cubicBezTo>
                        <a:cubicBezTo>
                          <a:pt x="25" y="43"/>
                          <a:pt x="25" y="42"/>
                          <a:pt x="25" y="42"/>
                        </a:cubicBezTo>
                        <a:cubicBezTo>
                          <a:pt x="25" y="42"/>
                          <a:pt x="25" y="42"/>
                          <a:pt x="25" y="42"/>
                        </a:cubicBezTo>
                        <a:cubicBezTo>
                          <a:pt x="24" y="42"/>
                          <a:pt x="25" y="42"/>
                          <a:pt x="24" y="42"/>
                        </a:cubicBezTo>
                        <a:cubicBezTo>
                          <a:pt x="24" y="42"/>
                          <a:pt x="24" y="42"/>
                          <a:pt x="24" y="42"/>
                        </a:cubicBezTo>
                        <a:cubicBezTo>
                          <a:pt x="24" y="41"/>
                          <a:pt x="24" y="41"/>
                          <a:pt x="24" y="41"/>
                        </a:cubicBezTo>
                        <a:cubicBezTo>
                          <a:pt x="24" y="41"/>
                          <a:pt x="24" y="41"/>
                          <a:pt x="24" y="41"/>
                        </a:cubicBezTo>
                        <a:cubicBezTo>
                          <a:pt x="24" y="40"/>
                          <a:pt x="24" y="40"/>
                          <a:pt x="24" y="40"/>
                        </a:cubicBezTo>
                        <a:cubicBezTo>
                          <a:pt x="24" y="40"/>
                          <a:pt x="24" y="40"/>
                          <a:pt x="24" y="40"/>
                        </a:cubicBezTo>
                        <a:cubicBezTo>
                          <a:pt x="24" y="39"/>
                          <a:pt x="24" y="39"/>
                          <a:pt x="24" y="39"/>
                        </a:cubicBezTo>
                        <a:cubicBezTo>
                          <a:pt x="24" y="39"/>
                          <a:pt x="24" y="39"/>
                          <a:pt x="24" y="39"/>
                        </a:cubicBezTo>
                        <a:cubicBezTo>
                          <a:pt x="23" y="39"/>
                          <a:pt x="23" y="38"/>
                          <a:pt x="23" y="37"/>
                        </a:cubicBezTo>
                        <a:cubicBezTo>
                          <a:pt x="23" y="37"/>
                          <a:pt x="23" y="37"/>
                          <a:pt x="23" y="37"/>
                        </a:cubicBezTo>
                        <a:cubicBezTo>
                          <a:pt x="23" y="37"/>
                          <a:pt x="23" y="37"/>
                          <a:pt x="23" y="36"/>
                        </a:cubicBezTo>
                        <a:cubicBezTo>
                          <a:pt x="23" y="36"/>
                          <a:pt x="23" y="36"/>
                          <a:pt x="23" y="36"/>
                        </a:cubicBezTo>
                        <a:cubicBezTo>
                          <a:pt x="23" y="36"/>
                          <a:pt x="23" y="36"/>
                          <a:pt x="23" y="35"/>
                        </a:cubicBezTo>
                        <a:cubicBezTo>
                          <a:pt x="23" y="35"/>
                          <a:pt x="23" y="35"/>
                          <a:pt x="23" y="35"/>
                        </a:cubicBezTo>
                        <a:cubicBezTo>
                          <a:pt x="23" y="34"/>
                          <a:pt x="24" y="34"/>
                          <a:pt x="24" y="33"/>
                        </a:cubicBezTo>
                        <a:cubicBezTo>
                          <a:pt x="24" y="33"/>
                          <a:pt x="24" y="33"/>
                          <a:pt x="24" y="33"/>
                        </a:cubicBezTo>
                        <a:cubicBezTo>
                          <a:pt x="24" y="33"/>
                          <a:pt x="24" y="33"/>
                          <a:pt x="24" y="32"/>
                        </a:cubicBezTo>
                        <a:cubicBezTo>
                          <a:pt x="24" y="32"/>
                          <a:pt x="24" y="32"/>
                          <a:pt x="24" y="32"/>
                        </a:cubicBezTo>
                        <a:cubicBezTo>
                          <a:pt x="25" y="31"/>
                          <a:pt x="26" y="31"/>
                          <a:pt x="26" y="31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6" y="31"/>
                          <a:pt x="25" y="31"/>
                          <a:pt x="25" y="31"/>
                        </a:cubicBezTo>
                        <a:cubicBezTo>
                          <a:pt x="25" y="31"/>
                          <a:pt x="25" y="31"/>
                          <a:pt x="25" y="31"/>
                        </a:cubicBezTo>
                        <a:cubicBezTo>
                          <a:pt x="25" y="31"/>
                          <a:pt x="25" y="31"/>
                          <a:pt x="25" y="31"/>
                        </a:cubicBezTo>
                        <a:cubicBezTo>
                          <a:pt x="25" y="31"/>
                          <a:pt x="25" y="31"/>
                          <a:pt x="25" y="31"/>
                        </a:cubicBezTo>
                        <a:cubicBezTo>
                          <a:pt x="24" y="31"/>
                          <a:pt x="24" y="31"/>
                          <a:pt x="24" y="31"/>
                        </a:cubicBezTo>
                        <a:cubicBezTo>
                          <a:pt x="24" y="31"/>
                          <a:pt x="24" y="31"/>
                          <a:pt x="24" y="31"/>
                        </a:cubicBezTo>
                        <a:cubicBezTo>
                          <a:pt x="23" y="30"/>
                          <a:pt x="23" y="30"/>
                          <a:pt x="23" y="29"/>
                        </a:cubicBezTo>
                        <a:cubicBezTo>
                          <a:pt x="23" y="29"/>
                          <a:pt x="23" y="29"/>
                          <a:pt x="23" y="29"/>
                        </a:cubicBezTo>
                        <a:cubicBezTo>
                          <a:pt x="23" y="29"/>
                          <a:pt x="23" y="29"/>
                          <a:pt x="23" y="29"/>
                        </a:cubicBezTo>
                        <a:cubicBezTo>
                          <a:pt x="23" y="29"/>
                          <a:pt x="23" y="29"/>
                          <a:pt x="23" y="29"/>
                        </a:cubicBezTo>
                        <a:cubicBezTo>
                          <a:pt x="23" y="30"/>
                          <a:pt x="21" y="31"/>
                          <a:pt x="21" y="31"/>
                        </a:cubicBezTo>
                        <a:cubicBezTo>
                          <a:pt x="21" y="31"/>
                          <a:pt x="21" y="31"/>
                          <a:pt x="21" y="31"/>
                        </a:cubicBezTo>
                        <a:cubicBezTo>
                          <a:pt x="20" y="31"/>
                          <a:pt x="20" y="31"/>
                          <a:pt x="20" y="31"/>
                        </a:cubicBezTo>
                        <a:cubicBezTo>
                          <a:pt x="20" y="31"/>
                          <a:pt x="20" y="31"/>
                          <a:pt x="20" y="31"/>
                        </a:cubicBezTo>
                        <a:cubicBezTo>
                          <a:pt x="19" y="31"/>
                          <a:pt x="19" y="31"/>
                          <a:pt x="19" y="31"/>
                        </a:cubicBezTo>
                        <a:cubicBezTo>
                          <a:pt x="19" y="31"/>
                          <a:pt x="19" y="31"/>
                          <a:pt x="19" y="31"/>
                        </a:cubicBezTo>
                        <a:cubicBezTo>
                          <a:pt x="19" y="31"/>
                          <a:pt x="19" y="31"/>
                          <a:pt x="19" y="31"/>
                        </a:cubicBezTo>
                        <a:cubicBezTo>
                          <a:pt x="19" y="31"/>
                          <a:pt x="19" y="31"/>
                          <a:pt x="19" y="31"/>
                        </a:cubicBezTo>
                        <a:cubicBezTo>
                          <a:pt x="18" y="32"/>
                          <a:pt x="18" y="32"/>
                          <a:pt x="17" y="32"/>
                        </a:cubicBezTo>
                        <a:cubicBezTo>
                          <a:pt x="17" y="32"/>
                          <a:pt x="17" y="32"/>
                          <a:pt x="17" y="32"/>
                        </a:cubicBezTo>
                        <a:cubicBezTo>
                          <a:pt x="17" y="32"/>
                          <a:pt x="17" y="32"/>
                          <a:pt x="16" y="32"/>
                        </a:cubicBezTo>
                        <a:cubicBezTo>
                          <a:pt x="16" y="32"/>
                          <a:pt x="16" y="32"/>
                          <a:pt x="16" y="32"/>
                        </a:cubicBezTo>
                        <a:cubicBezTo>
                          <a:pt x="16" y="32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6" y="30"/>
                          <a:pt x="16" y="29"/>
                        </a:cubicBezTo>
                        <a:cubicBezTo>
                          <a:pt x="16" y="29"/>
                          <a:pt x="16" y="29"/>
                          <a:pt x="16" y="29"/>
                        </a:cubicBezTo>
                        <a:cubicBezTo>
                          <a:pt x="16" y="29"/>
                          <a:pt x="16" y="29"/>
                          <a:pt x="15" y="29"/>
                        </a:cubicBezTo>
                        <a:cubicBezTo>
                          <a:pt x="15" y="29"/>
                          <a:pt x="15" y="29"/>
                          <a:pt x="15" y="29"/>
                        </a:cubicBezTo>
                        <a:cubicBezTo>
                          <a:pt x="15" y="29"/>
                          <a:pt x="15" y="29"/>
                          <a:pt x="15" y="29"/>
                        </a:cubicBezTo>
                        <a:cubicBezTo>
                          <a:pt x="15" y="29"/>
                          <a:pt x="15" y="29"/>
                          <a:pt x="15" y="29"/>
                        </a:cubicBezTo>
                        <a:cubicBezTo>
                          <a:pt x="15" y="29"/>
                          <a:pt x="15" y="29"/>
                          <a:pt x="15" y="29"/>
                        </a:cubicBezTo>
                        <a:cubicBezTo>
                          <a:pt x="15" y="29"/>
                          <a:pt x="15" y="29"/>
                          <a:pt x="15" y="29"/>
                        </a:cubicBezTo>
                        <a:cubicBezTo>
                          <a:pt x="15" y="29"/>
                          <a:pt x="14" y="29"/>
                          <a:pt x="14" y="29"/>
                        </a:cubicBezTo>
                        <a:cubicBezTo>
                          <a:pt x="14" y="29"/>
                          <a:pt x="14" y="29"/>
                          <a:pt x="14" y="29"/>
                        </a:cubicBezTo>
                        <a:cubicBezTo>
                          <a:pt x="13" y="29"/>
                          <a:pt x="13" y="29"/>
                          <a:pt x="13" y="29"/>
                        </a:cubicBezTo>
                        <a:cubicBezTo>
                          <a:pt x="13" y="29"/>
                          <a:pt x="13" y="29"/>
                          <a:pt x="13" y="29"/>
                        </a:cubicBezTo>
                        <a:cubicBezTo>
                          <a:pt x="12" y="29"/>
                          <a:pt x="12" y="29"/>
                          <a:pt x="12" y="29"/>
                        </a:cubicBezTo>
                        <a:cubicBezTo>
                          <a:pt x="11" y="29"/>
                          <a:pt x="11" y="28"/>
                          <a:pt x="11" y="28"/>
                        </a:cubicBezTo>
                        <a:cubicBezTo>
                          <a:pt x="11" y="28"/>
                          <a:pt x="11" y="28"/>
                          <a:pt x="11" y="28"/>
                        </a:cubicBezTo>
                        <a:cubicBezTo>
                          <a:pt x="11" y="28"/>
                          <a:pt x="11" y="28"/>
                          <a:pt x="11" y="28"/>
                        </a:cubicBezTo>
                        <a:cubicBezTo>
                          <a:pt x="11" y="28"/>
                          <a:pt x="11" y="28"/>
                          <a:pt x="11" y="28"/>
                        </a:cubicBezTo>
                        <a:cubicBezTo>
                          <a:pt x="11" y="28"/>
                          <a:pt x="11" y="28"/>
                          <a:pt x="11" y="28"/>
                        </a:cubicBezTo>
                        <a:cubicBezTo>
                          <a:pt x="11" y="28"/>
                          <a:pt x="11" y="28"/>
                          <a:pt x="11" y="28"/>
                        </a:cubicBezTo>
                        <a:cubicBezTo>
                          <a:pt x="10" y="27"/>
                          <a:pt x="10" y="27"/>
                          <a:pt x="10" y="27"/>
                        </a:cubicBezTo>
                        <a:cubicBezTo>
                          <a:pt x="10" y="27"/>
                          <a:pt x="10" y="27"/>
                          <a:pt x="10" y="27"/>
                        </a:cubicBezTo>
                        <a:cubicBezTo>
                          <a:pt x="10" y="27"/>
                          <a:pt x="10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9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30"/>
                        </a:cubicBezTo>
                        <a:cubicBezTo>
                          <a:pt x="9" y="30"/>
                          <a:pt x="9" y="30"/>
                          <a:pt x="8" y="30"/>
                        </a:cubicBezTo>
                        <a:cubicBezTo>
                          <a:pt x="8" y="30"/>
                          <a:pt x="8" y="30"/>
                          <a:pt x="8" y="30"/>
                        </a:cubicBezTo>
                        <a:cubicBezTo>
                          <a:pt x="8" y="29"/>
                          <a:pt x="7" y="29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7" y="30"/>
                          <a:pt x="6" y="30"/>
                          <a:pt x="6" y="30"/>
                        </a:cubicBezTo>
                        <a:cubicBezTo>
                          <a:pt x="6" y="30"/>
                          <a:pt x="6" y="30"/>
                          <a:pt x="6" y="30"/>
                        </a:cubicBezTo>
                        <a:cubicBezTo>
                          <a:pt x="6" y="30"/>
                          <a:pt x="6" y="30"/>
                          <a:pt x="6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30"/>
                          <a:pt x="3" y="30"/>
                          <a:pt x="3" y="30"/>
                        </a:cubicBez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1" y="30"/>
                          <a:pt x="1" y="30"/>
                          <a:pt x="1" y="30"/>
                        </a:cubicBezTo>
                        <a:cubicBezTo>
                          <a:pt x="1" y="30"/>
                          <a:pt x="1" y="30"/>
                          <a:pt x="1" y="30"/>
                        </a:cubicBezTo>
                        <a:cubicBezTo>
                          <a:pt x="1" y="30"/>
                          <a:pt x="0" y="30"/>
                          <a:pt x="0" y="30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1" y="29"/>
                          <a:pt x="1" y="29"/>
                          <a:pt x="1" y="29"/>
                        </a:cubicBezTo>
                        <a:cubicBezTo>
                          <a:pt x="1" y="29"/>
                          <a:pt x="1" y="29"/>
                          <a:pt x="1" y="29"/>
                        </a:cubicBezTo>
                        <a:cubicBezTo>
                          <a:pt x="1" y="29"/>
                          <a:pt x="1" y="29"/>
                          <a:pt x="1" y="29"/>
                        </a:cubicBezTo>
                        <a:cubicBezTo>
                          <a:pt x="1" y="29"/>
                          <a:pt x="2" y="29"/>
                          <a:pt x="1" y="29"/>
                        </a:cubicBezTo>
                        <a:cubicBezTo>
                          <a:pt x="1" y="29"/>
                          <a:pt x="1" y="29"/>
                          <a:pt x="1" y="29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4" y="28"/>
                          <a:pt x="4" y="28"/>
                        </a:cubicBezTo>
                        <a:cubicBezTo>
                          <a:pt x="4" y="28"/>
                          <a:pt x="4" y="28"/>
                          <a:pt x="4" y="28"/>
                        </a:cubicBezTo>
                        <a:cubicBezTo>
                          <a:pt x="4" y="28"/>
                          <a:pt x="4" y="28"/>
                          <a:pt x="4" y="27"/>
                        </a:cubicBezTo>
                        <a:cubicBezTo>
                          <a:pt x="4" y="27"/>
                          <a:pt x="4" y="27"/>
                          <a:pt x="4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6" y="27"/>
                          <a:pt x="6" y="27"/>
                          <a:pt x="6" y="28"/>
                        </a:cubicBezTo>
                        <a:cubicBezTo>
                          <a:pt x="6" y="28"/>
                          <a:pt x="6" y="28"/>
                          <a:pt x="6" y="28"/>
                        </a:cubicBezTo>
                        <a:cubicBezTo>
                          <a:pt x="6" y="27"/>
                          <a:pt x="7" y="27"/>
                          <a:pt x="7" y="27"/>
                        </a:cubicBezTo>
                        <a:cubicBezTo>
                          <a:pt x="7" y="27"/>
                          <a:pt x="7" y="27"/>
                          <a:pt x="7" y="27"/>
                        </a:cubicBezTo>
                        <a:cubicBezTo>
                          <a:pt x="7" y="27"/>
                          <a:pt x="7" y="27"/>
                          <a:pt x="7" y="27"/>
                        </a:cubicBezTo>
                        <a:cubicBezTo>
                          <a:pt x="7" y="27"/>
                          <a:pt x="7" y="27"/>
                          <a:pt x="7" y="27"/>
                        </a:cubicBezTo>
                        <a:cubicBezTo>
                          <a:pt x="7" y="27"/>
                          <a:pt x="7" y="27"/>
                          <a:pt x="7" y="27"/>
                        </a:cubicBezTo>
                        <a:cubicBezTo>
                          <a:pt x="7" y="27"/>
                          <a:pt x="7" y="27"/>
                          <a:pt x="7" y="27"/>
                        </a:cubicBezTo>
                        <a:cubicBezTo>
                          <a:pt x="7" y="27"/>
                          <a:pt x="7" y="27"/>
                          <a:pt x="7" y="27"/>
                        </a:cubicBezTo>
                        <a:cubicBezTo>
                          <a:pt x="7" y="27"/>
                          <a:pt x="7" y="27"/>
                          <a:pt x="7" y="27"/>
                        </a:cubicBezTo>
                        <a:cubicBezTo>
                          <a:pt x="7" y="27"/>
                          <a:pt x="7" y="27"/>
                          <a:pt x="8" y="27"/>
                        </a:cubicBez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9" y="27"/>
                          <a:pt x="9" y="28"/>
                          <a:pt x="9" y="28"/>
                        </a:cubicBezTo>
                        <a:cubicBezTo>
                          <a:pt x="9" y="28"/>
                          <a:pt x="9" y="28"/>
                          <a:pt x="9" y="28"/>
                        </a:cubicBezTo>
                        <a:cubicBezTo>
                          <a:pt x="9" y="28"/>
                          <a:pt x="9" y="28"/>
                          <a:pt x="9" y="28"/>
                        </a:cubicBezTo>
                        <a:cubicBezTo>
                          <a:pt x="9" y="28"/>
                          <a:pt x="9" y="28"/>
                          <a:pt x="9" y="28"/>
                        </a:cubicBezTo>
                        <a:cubicBezTo>
                          <a:pt x="9" y="28"/>
                          <a:pt x="9" y="28"/>
                          <a:pt x="9" y="28"/>
                        </a:cubicBezTo>
                        <a:cubicBezTo>
                          <a:pt x="9" y="28"/>
                          <a:pt x="9" y="28"/>
                          <a:pt x="9" y="28"/>
                        </a:cubicBezTo>
                        <a:cubicBezTo>
                          <a:pt x="9" y="28"/>
                          <a:pt x="9" y="27"/>
                          <a:pt x="9" y="27"/>
                        </a:cubicBezTo>
                        <a:cubicBezTo>
                          <a:pt x="9" y="27"/>
                          <a:pt x="9" y="27"/>
                          <a:pt x="9" y="27"/>
                        </a:cubicBezTo>
                        <a:cubicBezTo>
                          <a:pt x="9" y="27"/>
                          <a:pt x="8" y="26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6"/>
                          <a:pt x="8" y="25"/>
                          <a:pt x="9" y="25"/>
                        </a:cubicBezTo>
                        <a:cubicBezTo>
                          <a:pt x="9" y="25"/>
                          <a:pt x="9" y="25"/>
                          <a:pt x="9" y="25"/>
                        </a:cubicBezTo>
                        <a:cubicBezTo>
                          <a:pt x="9" y="25"/>
                          <a:pt x="8" y="24"/>
                          <a:pt x="9" y="24"/>
                        </a:cubicBezTo>
                        <a:cubicBezTo>
                          <a:pt x="9" y="24"/>
                          <a:pt x="9" y="24"/>
                          <a:pt x="9" y="24"/>
                        </a:cubicBezTo>
                        <a:cubicBezTo>
                          <a:pt x="10" y="24"/>
                          <a:pt x="10" y="24"/>
                          <a:pt x="10" y="24"/>
                        </a:cubicBezTo>
                        <a:cubicBezTo>
                          <a:pt x="10" y="24"/>
                          <a:pt x="10" y="24"/>
                          <a:pt x="10" y="24"/>
                        </a:cubicBezTo>
                        <a:cubicBezTo>
                          <a:pt x="11" y="24"/>
                          <a:pt x="11" y="25"/>
                          <a:pt x="11" y="26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1" y="26"/>
                          <a:pt x="11" y="26"/>
                          <a:pt x="12" y="26"/>
                        </a:cubicBezTo>
                        <a:cubicBezTo>
                          <a:pt x="12" y="26"/>
                          <a:pt x="12" y="26"/>
                          <a:pt x="12" y="26"/>
                        </a:cubicBezTo>
                        <a:cubicBezTo>
                          <a:pt x="12" y="27"/>
                          <a:pt x="12" y="27"/>
                          <a:pt x="12" y="27"/>
                        </a:cubicBezTo>
                        <a:cubicBezTo>
                          <a:pt x="12" y="27"/>
                          <a:pt x="12" y="27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12" y="27"/>
                          <a:pt x="12" y="27"/>
                          <a:pt x="12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2" y="27"/>
                          <a:pt x="12" y="26"/>
                          <a:pt x="12" y="26"/>
                        </a:cubicBezTo>
                        <a:cubicBezTo>
                          <a:pt x="12" y="26"/>
                          <a:pt x="12" y="26"/>
                          <a:pt x="12" y="26"/>
                        </a:cubicBezTo>
                        <a:cubicBezTo>
                          <a:pt x="12" y="26"/>
                          <a:pt x="13" y="25"/>
                          <a:pt x="13" y="25"/>
                        </a:cubicBezTo>
                        <a:cubicBezTo>
                          <a:pt x="13" y="25"/>
                          <a:pt x="13" y="25"/>
                          <a:pt x="13" y="25"/>
                        </a:cubicBezTo>
                        <a:cubicBezTo>
                          <a:pt x="14" y="25"/>
                          <a:pt x="14" y="26"/>
                          <a:pt x="14" y="26"/>
                        </a:cubicBezTo>
                        <a:cubicBezTo>
                          <a:pt x="14" y="26"/>
                          <a:pt x="14" y="26"/>
                          <a:pt x="14" y="26"/>
                        </a:cubicBezTo>
                        <a:cubicBezTo>
                          <a:pt x="14" y="26"/>
                          <a:pt x="15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5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8"/>
                          <a:pt x="14" y="28"/>
                          <a:pt x="15" y="28"/>
                        </a:cubicBezTo>
                        <a:cubicBezTo>
                          <a:pt x="15" y="28"/>
                          <a:pt x="15" y="28"/>
                          <a:pt x="15" y="28"/>
                        </a:cubicBezTo>
                        <a:cubicBezTo>
                          <a:pt x="15" y="28"/>
                          <a:pt x="15" y="28"/>
                          <a:pt x="15" y="28"/>
                        </a:cubicBezTo>
                        <a:cubicBezTo>
                          <a:pt x="15" y="28"/>
                          <a:pt x="15" y="28"/>
                          <a:pt x="15" y="28"/>
                        </a:cubicBezTo>
                        <a:cubicBezTo>
                          <a:pt x="15" y="28"/>
                          <a:pt x="15" y="28"/>
                          <a:pt x="15" y="28"/>
                        </a:cubicBezTo>
                        <a:cubicBezTo>
                          <a:pt x="15" y="28"/>
                          <a:pt x="15" y="28"/>
                          <a:pt x="15" y="28"/>
                        </a:cubicBezTo>
                        <a:cubicBezTo>
                          <a:pt x="15" y="28"/>
                          <a:pt x="15" y="28"/>
                          <a:pt x="15" y="28"/>
                        </a:cubicBezTo>
                        <a:cubicBezTo>
                          <a:pt x="15" y="28"/>
                          <a:pt x="15" y="28"/>
                          <a:pt x="15" y="28"/>
                        </a:cubicBezTo>
                        <a:cubicBezTo>
                          <a:pt x="16" y="28"/>
                          <a:pt x="16" y="28"/>
                          <a:pt x="17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8"/>
                          <a:pt x="17" y="28"/>
                          <a:pt x="18" y="29"/>
                        </a:cubicBezTo>
                        <a:cubicBezTo>
                          <a:pt x="18" y="29"/>
                          <a:pt x="18" y="29"/>
                          <a:pt x="18" y="29"/>
                        </a:cubicBezTo>
                        <a:cubicBezTo>
                          <a:pt x="18" y="30"/>
                          <a:pt x="17" y="30"/>
                          <a:pt x="17" y="30"/>
                        </a:cubicBezTo>
                        <a:cubicBezTo>
                          <a:pt x="17" y="30"/>
                          <a:pt x="17" y="30"/>
                          <a:pt x="17" y="30"/>
                        </a:cubicBezTo>
                        <a:cubicBezTo>
                          <a:pt x="17" y="30"/>
                          <a:pt x="17" y="30"/>
                          <a:pt x="17" y="30"/>
                        </a:cubicBezTo>
                        <a:cubicBezTo>
                          <a:pt x="17" y="30"/>
                          <a:pt x="17" y="30"/>
                          <a:pt x="17" y="30"/>
                        </a:cubicBezTo>
                        <a:cubicBezTo>
                          <a:pt x="17" y="30"/>
                          <a:pt x="17" y="31"/>
                          <a:pt x="17" y="31"/>
                        </a:cubicBezTo>
                        <a:cubicBezTo>
                          <a:pt x="17" y="31"/>
                          <a:pt x="17" y="31"/>
                          <a:pt x="17" y="31"/>
                        </a:cubicBezTo>
                        <a:cubicBezTo>
                          <a:pt x="17" y="31"/>
                          <a:pt x="17" y="31"/>
                          <a:pt x="17" y="31"/>
                        </a:cubicBezTo>
                        <a:cubicBezTo>
                          <a:pt x="17" y="31"/>
                          <a:pt x="17" y="31"/>
                          <a:pt x="17" y="31"/>
                        </a:cubicBezTo>
                        <a:cubicBezTo>
                          <a:pt x="17" y="31"/>
                          <a:pt x="18" y="31"/>
                          <a:pt x="18" y="31"/>
                        </a:cubicBezTo>
                        <a:cubicBezTo>
                          <a:pt x="18" y="31"/>
                          <a:pt x="18" y="31"/>
                          <a:pt x="18" y="31"/>
                        </a:cubicBezTo>
                        <a:cubicBezTo>
                          <a:pt x="18" y="30"/>
                          <a:pt x="18" y="30"/>
                          <a:pt x="19" y="30"/>
                        </a:cubicBezTo>
                        <a:cubicBezTo>
                          <a:pt x="19" y="30"/>
                          <a:pt x="19" y="30"/>
                          <a:pt x="19" y="30"/>
                        </a:cubicBezTo>
                        <a:cubicBezTo>
                          <a:pt x="19" y="30"/>
                          <a:pt x="19" y="30"/>
                          <a:pt x="19" y="30"/>
                        </a:cubicBezTo>
                        <a:cubicBezTo>
                          <a:pt x="19" y="30"/>
                          <a:pt x="19" y="30"/>
                          <a:pt x="19" y="30"/>
                        </a:cubicBezTo>
                        <a:cubicBezTo>
                          <a:pt x="19" y="30"/>
                          <a:pt x="19" y="30"/>
                          <a:pt x="20" y="30"/>
                        </a:cubicBezTo>
                        <a:cubicBezTo>
                          <a:pt x="20" y="30"/>
                          <a:pt x="20" y="30"/>
                          <a:pt x="20" y="30"/>
                        </a:cubicBezTo>
                        <a:cubicBezTo>
                          <a:pt x="20" y="30"/>
                          <a:pt x="20" y="30"/>
                          <a:pt x="20" y="30"/>
                        </a:cubicBezTo>
                        <a:cubicBezTo>
                          <a:pt x="20" y="30"/>
                          <a:pt x="20" y="30"/>
                          <a:pt x="20" y="30"/>
                        </a:cubicBezTo>
                        <a:cubicBezTo>
                          <a:pt x="21" y="30"/>
                          <a:pt x="22" y="29"/>
                          <a:pt x="22" y="29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22" y="29"/>
                          <a:pt x="22" y="29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1" y="29"/>
                          <a:pt x="21" y="28"/>
                          <a:pt x="21" y="28"/>
                        </a:cubicBezTo>
                        <a:cubicBezTo>
                          <a:pt x="21" y="28"/>
                          <a:pt x="21" y="28"/>
                          <a:pt x="21" y="28"/>
                        </a:cubicBezTo>
                        <a:cubicBezTo>
                          <a:pt x="21" y="27"/>
                          <a:pt x="21" y="27"/>
                          <a:pt x="21" y="27"/>
                        </a:cubicBezTo>
                        <a:cubicBezTo>
                          <a:pt x="21" y="27"/>
                          <a:pt x="21" y="27"/>
                          <a:pt x="21" y="27"/>
                        </a:cubicBezTo>
                        <a:cubicBezTo>
                          <a:pt x="22" y="27"/>
                          <a:pt x="22" y="26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2" y="26"/>
                          <a:pt x="22" y="26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3" y="27"/>
                          <a:pt x="23" y="27"/>
                          <a:pt x="23" y="27"/>
                        </a:cubicBezTo>
                        <a:cubicBezTo>
                          <a:pt x="23" y="27"/>
                          <a:pt x="23" y="27"/>
                          <a:pt x="23" y="27"/>
                        </a:cubicBezTo>
                        <a:cubicBezTo>
                          <a:pt x="23" y="27"/>
                          <a:pt x="23" y="27"/>
                          <a:pt x="23" y="27"/>
                        </a:cubicBezTo>
                        <a:cubicBezTo>
                          <a:pt x="23" y="27"/>
                          <a:pt x="23" y="27"/>
                          <a:pt x="23" y="27"/>
                        </a:cubicBezTo>
                        <a:cubicBezTo>
                          <a:pt x="23" y="27"/>
                          <a:pt x="23" y="27"/>
                          <a:pt x="23" y="27"/>
                        </a:cubicBezTo>
                        <a:cubicBezTo>
                          <a:pt x="23" y="27"/>
                          <a:pt x="23" y="27"/>
                          <a:pt x="23" y="27"/>
                        </a:cubicBezTo>
                        <a:cubicBezTo>
                          <a:pt x="23" y="27"/>
                          <a:pt x="23" y="28"/>
                          <a:pt x="23" y="28"/>
                        </a:cubicBezTo>
                        <a:cubicBezTo>
                          <a:pt x="23" y="28"/>
                          <a:pt x="23" y="28"/>
                          <a:pt x="23" y="28"/>
                        </a:cubicBezTo>
                        <a:cubicBezTo>
                          <a:pt x="23" y="28"/>
                          <a:pt x="23" y="28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4" y="28"/>
                          <a:pt x="24" y="29"/>
                          <a:pt x="24" y="29"/>
                        </a:cubicBezTo>
                        <a:cubicBezTo>
                          <a:pt x="24" y="29"/>
                          <a:pt x="24" y="29"/>
                          <a:pt x="24" y="29"/>
                        </a:cubicBezTo>
                        <a:cubicBezTo>
                          <a:pt x="24" y="29"/>
                          <a:pt x="24" y="29"/>
                          <a:pt x="24" y="29"/>
                        </a:cubicBezTo>
                        <a:cubicBezTo>
                          <a:pt x="24" y="29"/>
                          <a:pt x="24" y="29"/>
                          <a:pt x="24" y="29"/>
                        </a:cubicBezTo>
                        <a:cubicBezTo>
                          <a:pt x="24" y="29"/>
                          <a:pt x="24" y="29"/>
                          <a:pt x="24" y="29"/>
                        </a:cubicBezTo>
                        <a:cubicBezTo>
                          <a:pt x="24" y="29"/>
                          <a:pt x="24" y="29"/>
                          <a:pt x="24" y="29"/>
                        </a:cubicBezTo>
                        <a:cubicBezTo>
                          <a:pt x="24" y="29"/>
                          <a:pt x="25" y="29"/>
                          <a:pt x="25" y="29"/>
                        </a:cubicBezTo>
                        <a:cubicBezTo>
                          <a:pt x="25" y="29"/>
                          <a:pt x="25" y="29"/>
                          <a:pt x="25" y="29"/>
                        </a:cubicBezTo>
                        <a:cubicBezTo>
                          <a:pt x="26" y="29"/>
                          <a:pt x="26" y="29"/>
                          <a:pt x="26" y="30"/>
                        </a:cubicBezTo>
                        <a:cubicBezTo>
                          <a:pt x="26" y="30"/>
                          <a:pt x="26" y="30"/>
                          <a:pt x="26" y="30"/>
                        </a:cubicBezTo>
                        <a:cubicBezTo>
                          <a:pt x="26" y="30"/>
                          <a:pt x="26" y="30"/>
                          <a:pt x="26" y="30"/>
                        </a:cubicBezTo>
                        <a:cubicBezTo>
                          <a:pt x="26" y="30"/>
                          <a:pt x="26" y="30"/>
                          <a:pt x="26" y="30"/>
                        </a:cubicBezTo>
                        <a:cubicBezTo>
                          <a:pt x="26" y="30"/>
                          <a:pt x="26" y="30"/>
                          <a:pt x="26" y="30"/>
                        </a:cubicBezTo>
                        <a:cubicBezTo>
                          <a:pt x="26" y="30"/>
                          <a:pt x="26" y="30"/>
                          <a:pt x="26" y="30"/>
                        </a:cubicBezTo>
                        <a:cubicBezTo>
                          <a:pt x="26" y="30"/>
                          <a:pt x="26" y="30"/>
                          <a:pt x="26" y="30"/>
                        </a:cubicBezTo>
                        <a:cubicBezTo>
                          <a:pt x="27" y="30"/>
                          <a:pt x="27" y="30"/>
                          <a:pt x="27" y="30"/>
                        </a:cubicBezTo>
                        <a:cubicBezTo>
                          <a:pt x="27" y="30"/>
                          <a:pt x="27" y="30"/>
                          <a:pt x="27" y="30"/>
                        </a:cubicBezTo>
                        <a:cubicBezTo>
                          <a:pt x="27" y="30"/>
                          <a:pt x="28" y="30"/>
                          <a:pt x="28" y="31"/>
                        </a:cubicBezTo>
                        <a:cubicBezTo>
                          <a:pt x="28" y="31"/>
                          <a:pt x="28" y="31"/>
                          <a:pt x="28" y="31"/>
                        </a:cubicBezTo>
                        <a:cubicBezTo>
                          <a:pt x="28" y="31"/>
                          <a:pt x="28" y="31"/>
                          <a:pt x="28" y="31"/>
                        </a:cubicBezTo>
                        <a:cubicBezTo>
                          <a:pt x="28" y="31"/>
                          <a:pt x="28" y="31"/>
                          <a:pt x="28" y="31"/>
                        </a:cubicBezTo>
                        <a:cubicBezTo>
                          <a:pt x="28" y="31"/>
                          <a:pt x="27" y="32"/>
                          <a:pt x="26" y="32"/>
                        </a:cubicBezTo>
                        <a:cubicBezTo>
                          <a:pt x="26" y="32"/>
                          <a:pt x="26" y="32"/>
                          <a:pt x="26" y="32"/>
                        </a:cubicBezTo>
                        <a:cubicBezTo>
                          <a:pt x="26" y="32"/>
                          <a:pt x="26" y="33"/>
                          <a:pt x="26" y="33"/>
                        </a:cubicBezTo>
                        <a:cubicBezTo>
                          <a:pt x="26" y="33"/>
                          <a:pt x="26" y="33"/>
                          <a:pt x="26" y="33"/>
                        </a:cubicBezTo>
                        <a:cubicBezTo>
                          <a:pt x="26" y="33"/>
                          <a:pt x="26" y="33"/>
                          <a:pt x="26" y="33"/>
                        </a:cubicBezTo>
                        <a:cubicBezTo>
                          <a:pt x="26" y="33"/>
                          <a:pt x="26" y="34"/>
                          <a:pt x="25" y="34"/>
                        </a:cubicBezTo>
                        <a:cubicBezTo>
                          <a:pt x="25" y="34"/>
                          <a:pt x="25" y="34"/>
                          <a:pt x="25" y="34"/>
                        </a:cubicBezTo>
                        <a:cubicBezTo>
                          <a:pt x="25" y="34"/>
                          <a:pt x="25" y="35"/>
                          <a:pt x="25" y="35"/>
                        </a:cubicBezTo>
                        <a:cubicBezTo>
                          <a:pt x="25" y="35"/>
                          <a:pt x="25" y="35"/>
                          <a:pt x="25" y="35"/>
                        </a:cubicBezTo>
                        <a:cubicBezTo>
                          <a:pt x="25" y="36"/>
                          <a:pt x="25" y="36"/>
                          <a:pt x="24" y="37"/>
                        </a:cubicBezTo>
                        <a:cubicBezTo>
                          <a:pt x="24" y="37"/>
                          <a:pt x="24" y="37"/>
                          <a:pt x="24" y="37"/>
                        </a:cubicBezTo>
                        <a:cubicBezTo>
                          <a:pt x="24" y="37"/>
                          <a:pt x="24" y="37"/>
                          <a:pt x="24" y="37"/>
                        </a:cubicBezTo>
                        <a:cubicBezTo>
                          <a:pt x="24" y="37"/>
                          <a:pt x="24" y="37"/>
                          <a:pt x="24" y="37"/>
                        </a:cubicBezTo>
                        <a:cubicBezTo>
                          <a:pt x="24" y="37"/>
                          <a:pt x="24" y="37"/>
                          <a:pt x="24" y="37"/>
                        </a:cubicBezTo>
                        <a:cubicBezTo>
                          <a:pt x="24" y="37"/>
                          <a:pt x="24" y="37"/>
                          <a:pt x="24" y="37"/>
                        </a:cubicBezTo>
                        <a:cubicBezTo>
                          <a:pt x="24" y="37"/>
                          <a:pt x="24" y="37"/>
                          <a:pt x="25" y="37"/>
                        </a:cubicBezTo>
                        <a:cubicBezTo>
                          <a:pt x="25" y="37"/>
                          <a:pt x="25" y="37"/>
                          <a:pt x="25" y="37"/>
                        </a:cubicBezTo>
                        <a:cubicBezTo>
                          <a:pt x="25" y="37"/>
                          <a:pt x="25" y="38"/>
                          <a:pt x="25" y="38"/>
                        </a:cubicBezTo>
                        <a:cubicBezTo>
                          <a:pt x="25" y="38"/>
                          <a:pt x="25" y="38"/>
                          <a:pt x="25" y="38"/>
                        </a:cubicBezTo>
                        <a:cubicBezTo>
                          <a:pt x="25" y="39"/>
                          <a:pt x="25" y="39"/>
                          <a:pt x="25" y="39"/>
                        </a:cubicBezTo>
                        <a:cubicBezTo>
                          <a:pt x="25" y="39"/>
                          <a:pt x="25" y="39"/>
                          <a:pt x="25" y="39"/>
                        </a:cubicBezTo>
                        <a:cubicBezTo>
                          <a:pt x="25" y="39"/>
                          <a:pt x="25" y="39"/>
                          <a:pt x="25" y="39"/>
                        </a:cubicBezTo>
                        <a:cubicBezTo>
                          <a:pt x="25" y="39"/>
                          <a:pt x="25" y="39"/>
                          <a:pt x="25" y="39"/>
                        </a:cubicBezTo>
                        <a:cubicBezTo>
                          <a:pt x="25" y="39"/>
                          <a:pt x="25" y="39"/>
                          <a:pt x="25" y="39"/>
                        </a:cubicBezTo>
                        <a:cubicBezTo>
                          <a:pt x="25" y="39"/>
                          <a:pt x="25" y="39"/>
                          <a:pt x="25" y="39"/>
                        </a:cubicBezTo>
                        <a:cubicBezTo>
                          <a:pt x="26" y="39"/>
                          <a:pt x="26" y="39"/>
                          <a:pt x="26" y="40"/>
                        </a:cubicBezTo>
                        <a:cubicBezTo>
                          <a:pt x="26" y="40"/>
                          <a:pt x="26" y="40"/>
                          <a:pt x="26" y="40"/>
                        </a:cubicBezTo>
                        <a:cubicBezTo>
                          <a:pt x="26" y="40"/>
                          <a:pt x="26" y="40"/>
                          <a:pt x="26" y="40"/>
                        </a:cubicBezTo>
                        <a:cubicBezTo>
                          <a:pt x="26" y="40"/>
                          <a:pt x="26" y="40"/>
                          <a:pt x="26" y="40"/>
                        </a:cubicBezTo>
                        <a:cubicBezTo>
                          <a:pt x="25" y="41"/>
                          <a:pt x="25" y="41"/>
                          <a:pt x="25" y="41"/>
                        </a:cubicBezTo>
                        <a:cubicBezTo>
                          <a:pt x="25" y="41"/>
                          <a:pt x="25" y="41"/>
                          <a:pt x="25" y="41"/>
                        </a:cubicBezTo>
                        <a:cubicBezTo>
                          <a:pt x="25" y="41"/>
                          <a:pt x="25" y="41"/>
                          <a:pt x="25" y="41"/>
                        </a:cubicBezTo>
                        <a:cubicBezTo>
                          <a:pt x="26" y="41"/>
                          <a:pt x="26" y="41"/>
                          <a:pt x="26" y="42"/>
                        </a:cubicBezTo>
                        <a:cubicBezTo>
                          <a:pt x="26" y="42"/>
                          <a:pt x="26" y="42"/>
                          <a:pt x="26" y="42"/>
                        </a:cubicBezTo>
                        <a:cubicBezTo>
                          <a:pt x="26" y="42"/>
                          <a:pt x="26" y="42"/>
                          <a:pt x="26" y="42"/>
                        </a:cubicBezTo>
                        <a:cubicBezTo>
                          <a:pt x="26" y="42"/>
                          <a:pt x="26" y="42"/>
                          <a:pt x="26" y="42"/>
                        </a:cubicBezTo>
                        <a:cubicBezTo>
                          <a:pt x="27" y="42"/>
                          <a:pt x="26" y="42"/>
                          <a:pt x="27" y="42"/>
                        </a:cubicBezTo>
                        <a:cubicBezTo>
                          <a:pt x="27" y="42"/>
                          <a:pt x="27" y="42"/>
                          <a:pt x="27" y="42"/>
                        </a:cubicBezTo>
                        <a:cubicBezTo>
                          <a:pt x="27" y="42"/>
                          <a:pt x="28" y="42"/>
                          <a:pt x="28" y="43"/>
                        </a:cubicBezTo>
                        <a:cubicBezTo>
                          <a:pt x="28" y="43"/>
                          <a:pt x="28" y="43"/>
                          <a:pt x="28" y="43"/>
                        </a:cubicBezTo>
                        <a:cubicBezTo>
                          <a:pt x="28" y="44"/>
                          <a:pt x="27" y="44"/>
                          <a:pt x="27" y="44"/>
                        </a:cubicBezTo>
                        <a:cubicBezTo>
                          <a:pt x="27" y="44"/>
                          <a:pt x="27" y="44"/>
                          <a:pt x="27" y="44"/>
                        </a:cubicBezTo>
                        <a:cubicBezTo>
                          <a:pt x="27" y="44"/>
                          <a:pt x="27" y="44"/>
                          <a:pt x="27" y="44"/>
                        </a:cubicBezTo>
                        <a:cubicBezTo>
                          <a:pt x="27" y="44"/>
                          <a:pt x="27" y="44"/>
                          <a:pt x="27" y="44"/>
                        </a:cubicBezTo>
                        <a:cubicBezTo>
                          <a:pt x="27" y="44"/>
                          <a:pt x="27" y="44"/>
                          <a:pt x="27" y="45"/>
                        </a:cubicBezTo>
                        <a:cubicBezTo>
                          <a:pt x="27" y="45"/>
                          <a:pt x="27" y="45"/>
                          <a:pt x="27" y="45"/>
                        </a:cubicBezTo>
                        <a:cubicBezTo>
                          <a:pt x="27" y="45"/>
                          <a:pt x="27" y="45"/>
                          <a:pt x="27" y="45"/>
                        </a:cubicBezTo>
                        <a:cubicBezTo>
                          <a:pt x="27" y="45"/>
                          <a:pt x="27" y="45"/>
                          <a:pt x="27" y="45"/>
                        </a:cubicBezTo>
                        <a:cubicBezTo>
                          <a:pt x="27" y="45"/>
                          <a:pt x="27" y="45"/>
                          <a:pt x="27" y="45"/>
                        </a:cubicBezTo>
                        <a:cubicBezTo>
                          <a:pt x="27" y="45"/>
                          <a:pt x="27" y="45"/>
                          <a:pt x="27" y="45"/>
                        </a:cubicBezTo>
                        <a:cubicBezTo>
                          <a:pt x="28" y="45"/>
                          <a:pt x="28" y="45"/>
                          <a:pt x="28" y="45"/>
                        </a:cubicBezTo>
                        <a:cubicBezTo>
                          <a:pt x="28" y="45"/>
                          <a:pt x="28" y="45"/>
                          <a:pt x="28" y="45"/>
                        </a:cubicBezTo>
                        <a:cubicBezTo>
                          <a:pt x="28" y="45"/>
                          <a:pt x="29" y="45"/>
                          <a:pt x="29" y="45"/>
                        </a:cubicBezTo>
                        <a:cubicBezTo>
                          <a:pt x="29" y="45"/>
                          <a:pt x="29" y="45"/>
                          <a:pt x="29" y="45"/>
                        </a:cubicBezTo>
                        <a:cubicBezTo>
                          <a:pt x="29" y="45"/>
                          <a:pt x="29" y="45"/>
                          <a:pt x="29" y="45"/>
                        </a:cubicBezTo>
                        <a:cubicBezTo>
                          <a:pt x="29" y="45"/>
                          <a:pt x="29" y="45"/>
                          <a:pt x="29" y="45"/>
                        </a:cubicBezTo>
                        <a:cubicBezTo>
                          <a:pt x="29" y="45"/>
                          <a:pt x="29" y="45"/>
                          <a:pt x="29" y="45"/>
                        </a:cubicBezTo>
                        <a:cubicBezTo>
                          <a:pt x="29" y="45"/>
                          <a:pt x="29" y="45"/>
                          <a:pt x="29" y="45"/>
                        </a:cubicBezTo>
                        <a:cubicBezTo>
                          <a:pt x="30" y="45"/>
                          <a:pt x="31" y="45"/>
                          <a:pt x="32" y="45"/>
                        </a:cubicBezTo>
                        <a:cubicBezTo>
                          <a:pt x="32" y="45"/>
                          <a:pt x="32" y="45"/>
                          <a:pt x="32" y="45"/>
                        </a:cubicBezTo>
                        <a:cubicBezTo>
                          <a:pt x="32" y="45"/>
                          <a:pt x="33" y="43"/>
                          <a:pt x="33" y="43"/>
                        </a:cubicBezTo>
                        <a:cubicBezTo>
                          <a:pt x="33" y="43"/>
                          <a:pt x="33" y="43"/>
                          <a:pt x="33" y="43"/>
                        </a:cubicBezTo>
                        <a:cubicBezTo>
                          <a:pt x="33" y="43"/>
                          <a:pt x="33" y="43"/>
                          <a:pt x="33" y="43"/>
                        </a:cubicBezTo>
                        <a:cubicBezTo>
                          <a:pt x="33" y="43"/>
                          <a:pt x="33" y="43"/>
                          <a:pt x="33" y="43"/>
                        </a:cubicBezTo>
                        <a:cubicBezTo>
                          <a:pt x="33" y="43"/>
                          <a:pt x="33" y="43"/>
                          <a:pt x="33" y="43"/>
                        </a:cubicBezTo>
                        <a:cubicBezTo>
                          <a:pt x="33" y="42"/>
                          <a:pt x="32" y="42"/>
                          <a:pt x="32" y="41"/>
                        </a:cubicBezTo>
                        <a:cubicBezTo>
                          <a:pt x="32" y="41"/>
                          <a:pt x="32" y="41"/>
                          <a:pt x="32" y="41"/>
                        </a:cubicBezTo>
                        <a:cubicBezTo>
                          <a:pt x="32" y="41"/>
                          <a:pt x="32" y="41"/>
                          <a:pt x="32" y="41"/>
                        </a:cubicBezTo>
                        <a:cubicBezTo>
                          <a:pt x="32" y="41"/>
                          <a:pt x="32" y="41"/>
                          <a:pt x="32" y="41"/>
                        </a:cubicBezTo>
                        <a:cubicBezTo>
                          <a:pt x="31" y="41"/>
                          <a:pt x="31" y="40"/>
                          <a:pt x="31" y="40"/>
                        </a:cubicBezTo>
                        <a:cubicBezTo>
                          <a:pt x="31" y="40"/>
                          <a:pt x="31" y="40"/>
                          <a:pt x="31" y="40"/>
                        </a:cubicBezTo>
                        <a:cubicBezTo>
                          <a:pt x="31" y="40"/>
                          <a:pt x="31" y="39"/>
                          <a:pt x="31" y="39"/>
                        </a:cubicBezTo>
                        <a:cubicBezTo>
                          <a:pt x="31" y="39"/>
                          <a:pt x="31" y="39"/>
                          <a:pt x="31" y="39"/>
                        </a:cubicBezTo>
                        <a:cubicBezTo>
                          <a:pt x="31" y="39"/>
                          <a:pt x="31" y="39"/>
                          <a:pt x="31" y="39"/>
                        </a:cubicBezTo>
                        <a:cubicBezTo>
                          <a:pt x="31" y="39"/>
                          <a:pt x="31" y="39"/>
                          <a:pt x="31" y="39"/>
                        </a:cubicBezTo>
                        <a:cubicBezTo>
                          <a:pt x="31" y="39"/>
                          <a:pt x="31" y="39"/>
                          <a:pt x="31" y="39"/>
                        </a:cubicBezTo>
                        <a:cubicBezTo>
                          <a:pt x="31" y="39"/>
                          <a:pt x="31" y="39"/>
                          <a:pt x="31" y="39"/>
                        </a:cubicBezTo>
                        <a:cubicBezTo>
                          <a:pt x="31" y="39"/>
                          <a:pt x="31" y="39"/>
                          <a:pt x="30" y="39"/>
                        </a:cubicBezTo>
                        <a:cubicBezTo>
                          <a:pt x="30" y="39"/>
                          <a:pt x="30" y="39"/>
                          <a:pt x="30" y="39"/>
                        </a:cubicBezTo>
                        <a:cubicBezTo>
                          <a:pt x="30" y="39"/>
                          <a:pt x="30" y="39"/>
                          <a:pt x="30" y="39"/>
                        </a:cubicBezTo>
                        <a:cubicBezTo>
                          <a:pt x="30" y="39"/>
                          <a:pt x="30" y="39"/>
                          <a:pt x="30" y="39"/>
                        </a:cubicBezTo>
                        <a:cubicBezTo>
                          <a:pt x="30" y="39"/>
                          <a:pt x="29" y="38"/>
                          <a:pt x="29" y="38"/>
                        </a:cubicBezTo>
                        <a:cubicBezTo>
                          <a:pt x="29" y="38"/>
                          <a:pt x="29" y="38"/>
                          <a:pt x="29" y="38"/>
                        </a:cubicBezTo>
                        <a:cubicBezTo>
                          <a:pt x="29" y="38"/>
                          <a:pt x="29" y="37"/>
                          <a:pt x="29" y="37"/>
                        </a:cubicBezTo>
                        <a:cubicBezTo>
                          <a:pt x="29" y="37"/>
                          <a:pt x="29" y="37"/>
                          <a:pt x="29" y="37"/>
                        </a:cubicBezTo>
                        <a:cubicBezTo>
                          <a:pt x="29" y="37"/>
                          <a:pt x="29" y="37"/>
                          <a:pt x="29" y="37"/>
                        </a:cubicBezTo>
                        <a:cubicBezTo>
                          <a:pt x="29" y="37"/>
                          <a:pt x="29" y="37"/>
                          <a:pt x="29" y="37"/>
                        </a:cubicBezTo>
                        <a:cubicBezTo>
                          <a:pt x="29" y="36"/>
                          <a:pt x="29" y="36"/>
                          <a:pt x="29" y="36"/>
                        </a:cubicBezTo>
                        <a:cubicBezTo>
                          <a:pt x="29" y="36"/>
                          <a:pt x="29" y="36"/>
                          <a:pt x="29" y="36"/>
                        </a:cubicBezTo>
                        <a:cubicBezTo>
                          <a:pt x="29" y="35"/>
                          <a:pt x="29" y="35"/>
                          <a:pt x="29" y="35"/>
                        </a:cubicBezTo>
                        <a:cubicBezTo>
                          <a:pt x="29" y="35"/>
                          <a:pt x="29" y="35"/>
                          <a:pt x="29" y="35"/>
                        </a:cubicBezTo>
                        <a:cubicBezTo>
                          <a:pt x="30" y="34"/>
                          <a:pt x="30" y="34"/>
                          <a:pt x="31" y="34"/>
                        </a:cubicBezTo>
                        <a:cubicBezTo>
                          <a:pt x="31" y="34"/>
                          <a:pt x="31" y="34"/>
                          <a:pt x="31" y="34"/>
                        </a:cubicBezTo>
                        <a:cubicBezTo>
                          <a:pt x="31" y="34"/>
                          <a:pt x="31" y="34"/>
                          <a:pt x="31" y="34"/>
                        </a:cubicBezTo>
                        <a:cubicBezTo>
                          <a:pt x="31" y="34"/>
                          <a:pt x="31" y="34"/>
                          <a:pt x="31" y="34"/>
                        </a:cubicBezTo>
                        <a:cubicBezTo>
                          <a:pt x="31" y="34"/>
                          <a:pt x="31" y="34"/>
                          <a:pt x="31" y="34"/>
                        </a:cubicBezTo>
                        <a:cubicBezTo>
                          <a:pt x="31" y="34"/>
                          <a:pt x="31" y="34"/>
                          <a:pt x="31" y="34"/>
                        </a:cubicBezTo>
                        <a:cubicBezTo>
                          <a:pt x="31" y="34"/>
                          <a:pt x="32" y="34"/>
                          <a:pt x="32" y="33"/>
                        </a:cubicBezTo>
                        <a:cubicBezTo>
                          <a:pt x="32" y="33"/>
                          <a:pt x="32" y="33"/>
                          <a:pt x="32" y="33"/>
                        </a:cubicBezTo>
                        <a:cubicBezTo>
                          <a:pt x="32" y="33"/>
                          <a:pt x="32" y="33"/>
                          <a:pt x="32" y="33"/>
                        </a:cubicBezTo>
                        <a:cubicBezTo>
                          <a:pt x="32" y="33"/>
                          <a:pt x="32" y="33"/>
                          <a:pt x="32" y="33"/>
                        </a:cubicBezTo>
                        <a:cubicBezTo>
                          <a:pt x="32" y="33"/>
                          <a:pt x="32" y="33"/>
                          <a:pt x="32" y="33"/>
                        </a:cubicBezTo>
                        <a:cubicBezTo>
                          <a:pt x="32" y="33"/>
                          <a:pt x="32" y="33"/>
                          <a:pt x="32" y="33"/>
                        </a:cubicBezTo>
                        <a:cubicBezTo>
                          <a:pt x="32" y="32"/>
                          <a:pt x="32" y="32"/>
                          <a:pt x="32" y="32"/>
                        </a:cubicBezTo>
                        <a:cubicBezTo>
                          <a:pt x="32" y="32"/>
                          <a:pt x="32" y="32"/>
                          <a:pt x="32" y="32"/>
                        </a:cubicBezTo>
                        <a:cubicBezTo>
                          <a:pt x="32" y="31"/>
                          <a:pt x="32" y="31"/>
                          <a:pt x="32" y="30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ubicBezTo>
                          <a:pt x="32" y="30"/>
                          <a:pt x="32" y="29"/>
                          <a:pt x="32" y="29"/>
                        </a:cubicBezTo>
                        <a:cubicBezTo>
                          <a:pt x="32" y="29"/>
                          <a:pt x="32" y="29"/>
                          <a:pt x="32" y="29"/>
                        </a:cubicBezTo>
                        <a:cubicBezTo>
                          <a:pt x="33" y="29"/>
                          <a:pt x="33" y="30"/>
                          <a:pt x="33" y="30"/>
                        </a:cubicBezTo>
                        <a:cubicBezTo>
                          <a:pt x="33" y="30"/>
                          <a:pt x="33" y="30"/>
                          <a:pt x="33" y="30"/>
                        </a:cubicBezTo>
                        <a:cubicBezTo>
                          <a:pt x="33" y="30"/>
                          <a:pt x="33" y="30"/>
                          <a:pt x="33" y="30"/>
                        </a:cubicBezTo>
                        <a:cubicBezTo>
                          <a:pt x="33" y="30"/>
                          <a:pt x="33" y="30"/>
                          <a:pt x="33" y="30"/>
                        </a:cubicBezTo>
                        <a:cubicBezTo>
                          <a:pt x="34" y="30"/>
                          <a:pt x="34" y="30"/>
                          <a:pt x="34" y="31"/>
                        </a:cubicBezTo>
                        <a:cubicBezTo>
                          <a:pt x="34" y="31"/>
                          <a:pt x="34" y="31"/>
                          <a:pt x="34" y="31"/>
                        </a:cubicBezTo>
                        <a:cubicBezTo>
                          <a:pt x="34" y="31"/>
                          <a:pt x="34" y="31"/>
                          <a:pt x="34" y="31"/>
                        </a:cubicBezTo>
                        <a:cubicBezTo>
                          <a:pt x="34" y="31"/>
                          <a:pt x="34" y="31"/>
                          <a:pt x="34" y="31"/>
                        </a:cubicBezTo>
                        <a:cubicBezTo>
                          <a:pt x="34" y="31"/>
                          <a:pt x="34" y="32"/>
                          <a:pt x="34" y="32"/>
                        </a:cubicBezTo>
                        <a:cubicBezTo>
                          <a:pt x="34" y="32"/>
                          <a:pt x="34" y="32"/>
                          <a:pt x="34" y="32"/>
                        </a:cubicBezTo>
                        <a:cubicBezTo>
                          <a:pt x="34" y="32"/>
                          <a:pt x="34" y="32"/>
                          <a:pt x="34" y="32"/>
                        </a:cubicBezTo>
                        <a:cubicBezTo>
                          <a:pt x="34" y="32"/>
                          <a:pt x="34" y="32"/>
                          <a:pt x="34" y="32"/>
                        </a:cubicBezTo>
                        <a:cubicBezTo>
                          <a:pt x="35" y="32"/>
                          <a:pt x="35" y="32"/>
                          <a:pt x="35" y="32"/>
                        </a:cubicBezTo>
                        <a:cubicBezTo>
                          <a:pt x="35" y="32"/>
                          <a:pt x="35" y="32"/>
                          <a:pt x="35" y="32"/>
                        </a:cubicBezTo>
                        <a:cubicBezTo>
                          <a:pt x="36" y="31"/>
                          <a:pt x="36" y="30"/>
                          <a:pt x="37" y="30"/>
                        </a:cubicBezTo>
                        <a:cubicBezTo>
                          <a:pt x="37" y="30"/>
                          <a:pt x="37" y="30"/>
                          <a:pt x="37" y="30"/>
                        </a:cubicBezTo>
                        <a:cubicBezTo>
                          <a:pt x="37" y="30"/>
                          <a:pt x="37" y="30"/>
                          <a:pt x="37" y="30"/>
                        </a:cubicBezTo>
                        <a:cubicBezTo>
                          <a:pt x="37" y="30"/>
                          <a:pt x="37" y="30"/>
                          <a:pt x="37" y="30"/>
                        </a:cubicBezTo>
                        <a:cubicBezTo>
                          <a:pt x="38" y="30"/>
                          <a:pt x="38" y="30"/>
                          <a:pt x="38" y="30"/>
                        </a:cubicBezTo>
                        <a:cubicBezTo>
                          <a:pt x="38" y="30"/>
                          <a:pt x="38" y="30"/>
                          <a:pt x="38" y="30"/>
                        </a:cubicBezTo>
                        <a:cubicBezTo>
                          <a:pt x="38" y="30"/>
                          <a:pt x="39" y="30"/>
                          <a:pt x="40" y="30"/>
                        </a:cubicBezTo>
                        <a:cubicBezTo>
                          <a:pt x="40" y="30"/>
                          <a:pt x="40" y="30"/>
                          <a:pt x="40" y="30"/>
                        </a:cubicBezTo>
                        <a:cubicBezTo>
                          <a:pt x="41" y="30"/>
                          <a:pt x="41" y="29"/>
                          <a:pt x="42" y="29"/>
                        </a:cubicBezTo>
                        <a:cubicBezTo>
                          <a:pt x="42" y="29"/>
                          <a:pt x="42" y="29"/>
                          <a:pt x="42" y="29"/>
                        </a:cubicBezTo>
                        <a:cubicBezTo>
                          <a:pt x="42" y="29"/>
                          <a:pt x="42" y="29"/>
                          <a:pt x="42" y="29"/>
                        </a:cubicBezTo>
                        <a:cubicBezTo>
                          <a:pt x="42" y="29"/>
                          <a:pt x="42" y="29"/>
                          <a:pt x="42" y="29"/>
                        </a:cubicBezTo>
                        <a:cubicBezTo>
                          <a:pt x="42" y="29"/>
                          <a:pt x="43" y="29"/>
                          <a:pt x="43" y="29"/>
                        </a:cubicBezTo>
                        <a:cubicBezTo>
                          <a:pt x="43" y="29"/>
                          <a:pt x="43" y="29"/>
                          <a:pt x="43" y="29"/>
                        </a:cubicBezTo>
                        <a:cubicBezTo>
                          <a:pt x="43" y="29"/>
                          <a:pt x="43" y="29"/>
                          <a:pt x="43" y="29"/>
                        </a:cubicBezTo>
                        <a:cubicBezTo>
                          <a:pt x="43" y="29"/>
                          <a:pt x="43" y="29"/>
                          <a:pt x="43" y="29"/>
                        </a:cubicBezTo>
                        <a:cubicBezTo>
                          <a:pt x="43" y="29"/>
                          <a:pt x="43" y="29"/>
                          <a:pt x="43" y="29"/>
                        </a:cubicBezTo>
                        <a:cubicBezTo>
                          <a:pt x="43" y="29"/>
                          <a:pt x="43" y="29"/>
                          <a:pt x="43" y="29"/>
                        </a:cubicBezTo>
                        <a:cubicBezTo>
                          <a:pt x="44" y="29"/>
                          <a:pt x="44" y="29"/>
                          <a:pt x="44" y="29"/>
                        </a:cubicBezTo>
                        <a:cubicBezTo>
                          <a:pt x="44" y="29"/>
                          <a:pt x="44" y="29"/>
                          <a:pt x="44" y="29"/>
                        </a:cubicBezTo>
                        <a:cubicBezTo>
                          <a:pt x="44" y="29"/>
                          <a:pt x="45" y="29"/>
                          <a:pt x="45" y="29"/>
                        </a:cubicBezTo>
                        <a:cubicBezTo>
                          <a:pt x="45" y="29"/>
                          <a:pt x="45" y="29"/>
                          <a:pt x="45" y="29"/>
                        </a:cubicBezTo>
                        <a:cubicBezTo>
                          <a:pt x="45" y="29"/>
                          <a:pt x="45" y="29"/>
                          <a:pt x="45" y="29"/>
                        </a:cubicBezTo>
                        <a:cubicBezTo>
                          <a:pt x="45" y="29"/>
                          <a:pt x="45" y="29"/>
                          <a:pt x="45" y="29"/>
                        </a:cubicBezTo>
                        <a:cubicBezTo>
                          <a:pt x="46" y="29"/>
                          <a:pt x="46" y="29"/>
                          <a:pt x="47" y="29"/>
                        </a:cubicBezTo>
                        <a:cubicBezTo>
                          <a:pt x="47" y="29"/>
                          <a:pt x="47" y="29"/>
                          <a:pt x="47" y="29"/>
                        </a:cubicBezTo>
                        <a:cubicBezTo>
                          <a:pt x="47" y="29"/>
                          <a:pt x="47" y="29"/>
                          <a:pt x="47" y="29"/>
                        </a:cubicBezTo>
                        <a:cubicBezTo>
                          <a:pt x="47" y="29"/>
                          <a:pt x="47" y="29"/>
                          <a:pt x="47" y="29"/>
                        </a:cubicBezTo>
                        <a:cubicBezTo>
                          <a:pt x="47" y="29"/>
                          <a:pt x="47" y="29"/>
                          <a:pt x="48" y="29"/>
                        </a:cubicBezTo>
                        <a:cubicBezTo>
                          <a:pt x="48" y="29"/>
                          <a:pt x="48" y="29"/>
                          <a:pt x="48" y="29"/>
                        </a:cubicBezTo>
                        <a:cubicBezTo>
                          <a:pt x="48" y="29"/>
                          <a:pt x="48" y="29"/>
                          <a:pt x="48" y="29"/>
                        </a:cubicBezTo>
                        <a:cubicBezTo>
                          <a:pt x="48" y="29"/>
                          <a:pt x="48" y="29"/>
                          <a:pt x="48" y="29"/>
                        </a:cubicBezTo>
                        <a:cubicBezTo>
                          <a:pt x="49" y="29"/>
                          <a:pt x="49" y="28"/>
                          <a:pt x="49" y="28"/>
                        </a:cubicBezTo>
                        <a:cubicBezTo>
                          <a:pt x="49" y="28"/>
                          <a:pt x="49" y="28"/>
                          <a:pt x="49" y="28"/>
                        </a:cubicBezTo>
                        <a:cubicBezTo>
                          <a:pt x="49" y="28"/>
                          <a:pt x="49" y="28"/>
                          <a:pt x="49" y="28"/>
                        </a:cubicBezTo>
                        <a:cubicBezTo>
                          <a:pt x="49" y="28"/>
                          <a:pt x="49" y="28"/>
                          <a:pt x="49" y="28"/>
                        </a:cubicBezTo>
                        <a:cubicBezTo>
                          <a:pt x="49" y="28"/>
                          <a:pt x="49" y="28"/>
                          <a:pt x="49" y="28"/>
                        </a:cubicBezTo>
                        <a:cubicBezTo>
                          <a:pt x="49" y="28"/>
                          <a:pt x="49" y="28"/>
                          <a:pt x="48" y="27"/>
                        </a:cubicBezTo>
                        <a:cubicBezTo>
                          <a:pt x="48" y="27"/>
                          <a:pt x="48" y="27"/>
                          <a:pt x="48" y="27"/>
                        </a:cubicBezTo>
                        <a:cubicBezTo>
                          <a:pt x="48" y="26"/>
                          <a:pt x="49" y="26"/>
                          <a:pt x="49" y="26"/>
                        </a:cubicBezTo>
                        <a:cubicBezTo>
                          <a:pt x="49" y="26"/>
                          <a:pt x="49" y="26"/>
                          <a:pt x="49" y="26"/>
                        </a:cubicBezTo>
                        <a:cubicBezTo>
                          <a:pt x="49" y="26"/>
                          <a:pt x="49" y="26"/>
                          <a:pt x="49" y="26"/>
                        </a:cubicBezTo>
                        <a:cubicBezTo>
                          <a:pt x="49" y="26"/>
                          <a:pt x="49" y="26"/>
                          <a:pt x="49" y="26"/>
                        </a:cubicBezTo>
                        <a:cubicBezTo>
                          <a:pt x="50" y="26"/>
                          <a:pt x="51" y="26"/>
                          <a:pt x="51" y="27"/>
                        </a:cubicBezTo>
                        <a:cubicBezTo>
                          <a:pt x="51" y="27"/>
                          <a:pt x="51" y="27"/>
                          <a:pt x="51" y="27"/>
                        </a:cubicBezTo>
                        <a:cubicBezTo>
                          <a:pt x="51" y="27"/>
                          <a:pt x="51" y="27"/>
                          <a:pt x="51" y="27"/>
                        </a:cubicBezTo>
                        <a:cubicBezTo>
                          <a:pt x="51" y="27"/>
                          <a:pt x="51" y="27"/>
                          <a:pt x="51" y="27"/>
                        </a:cubicBezTo>
                        <a:cubicBezTo>
                          <a:pt x="51" y="27"/>
                          <a:pt x="51" y="27"/>
                          <a:pt x="51" y="27"/>
                        </a:cubicBezTo>
                        <a:cubicBezTo>
                          <a:pt x="51" y="27"/>
                          <a:pt x="51" y="27"/>
                          <a:pt x="51" y="27"/>
                        </a:cubicBezTo>
                        <a:cubicBezTo>
                          <a:pt x="51" y="27"/>
                          <a:pt x="52" y="27"/>
                          <a:pt x="52" y="27"/>
                        </a:cubicBezTo>
                        <a:cubicBezTo>
                          <a:pt x="52" y="27"/>
                          <a:pt x="52" y="27"/>
                          <a:pt x="52" y="27"/>
                        </a:cubicBezTo>
                        <a:cubicBezTo>
                          <a:pt x="52" y="27"/>
                          <a:pt x="52" y="27"/>
                          <a:pt x="52" y="27"/>
                        </a:cubicBezTo>
                        <a:cubicBezTo>
                          <a:pt x="52" y="27"/>
                          <a:pt x="52" y="27"/>
                          <a:pt x="52" y="27"/>
                        </a:cubicBezTo>
                        <a:cubicBezTo>
                          <a:pt x="52" y="27"/>
                          <a:pt x="52" y="27"/>
                          <a:pt x="52" y="27"/>
                        </a:cubicBezTo>
                        <a:cubicBezTo>
                          <a:pt x="52" y="27"/>
                          <a:pt x="52" y="27"/>
                          <a:pt x="52" y="27"/>
                        </a:cubicBezTo>
                        <a:cubicBezTo>
                          <a:pt x="52" y="25"/>
                          <a:pt x="52" y="26"/>
                          <a:pt x="53" y="26"/>
                        </a:cubicBezTo>
                        <a:cubicBezTo>
                          <a:pt x="53" y="26"/>
                          <a:pt x="53" y="26"/>
                          <a:pt x="53" y="26"/>
                        </a:cubicBezTo>
                        <a:cubicBezTo>
                          <a:pt x="53" y="25"/>
                          <a:pt x="53" y="25"/>
                          <a:pt x="54" y="25"/>
                        </a:cubicBezTo>
                        <a:cubicBezTo>
                          <a:pt x="54" y="25"/>
                          <a:pt x="54" y="25"/>
                          <a:pt x="54" y="25"/>
                        </a:cubicBezTo>
                        <a:cubicBezTo>
                          <a:pt x="54" y="25"/>
                          <a:pt x="54" y="25"/>
                          <a:pt x="54" y="25"/>
                        </a:cubicBezTo>
                        <a:cubicBezTo>
                          <a:pt x="54" y="25"/>
                          <a:pt x="54" y="25"/>
                          <a:pt x="54" y="25"/>
                        </a:cubicBezTo>
                        <a:cubicBezTo>
                          <a:pt x="54" y="25"/>
                          <a:pt x="54" y="25"/>
                          <a:pt x="54" y="25"/>
                        </a:cubicBezTo>
                        <a:cubicBezTo>
                          <a:pt x="54" y="25"/>
                          <a:pt x="54" y="25"/>
                          <a:pt x="54" y="25"/>
                        </a:cubicBezTo>
                        <a:cubicBezTo>
                          <a:pt x="54" y="25"/>
                          <a:pt x="54" y="25"/>
                          <a:pt x="54" y="25"/>
                        </a:cubicBezTo>
                        <a:cubicBezTo>
                          <a:pt x="54" y="25"/>
                          <a:pt x="54" y="25"/>
                          <a:pt x="54" y="25"/>
                        </a:cubicBezTo>
                        <a:cubicBezTo>
                          <a:pt x="54" y="25"/>
                          <a:pt x="54" y="25"/>
                          <a:pt x="55" y="25"/>
                        </a:cubicBezTo>
                        <a:cubicBezTo>
                          <a:pt x="55" y="25"/>
                          <a:pt x="55" y="25"/>
                          <a:pt x="55" y="25"/>
                        </a:cubicBezTo>
                        <a:cubicBezTo>
                          <a:pt x="55" y="25"/>
                          <a:pt x="56" y="26"/>
                          <a:pt x="56" y="26"/>
                        </a:cubicBezTo>
                        <a:cubicBezTo>
                          <a:pt x="56" y="26"/>
                          <a:pt x="56" y="26"/>
                          <a:pt x="56" y="26"/>
                        </a:cubicBezTo>
                        <a:cubicBezTo>
                          <a:pt x="56" y="26"/>
                          <a:pt x="56" y="27"/>
                          <a:pt x="56" y="27"/>
                        </a:cubicBezTo>
                        <a:cubicBezTo>
                          <a:pt x="56" y="27"/>
                          <a:pt x="56" y="27"/>
                          <a:pt x="56" y="27"/>
                        </a:cubicBezTo>
                        <a:cubicBezTo>
                          <a:pt x="56" y="27"/>
                          <a:pt x="56" y="27"/>
                          <a:pt x="56" y="27"/>
                        </a:cubicBezTo>
                        <a:cubicBezTo>
                          <a:pt x="56" y="27"/>
                          <a:pt x="56" y="27"/>
                          <a:pt x="56" y="27"/>
                        </a:cubicBezTo>
                        <a:cubicBezTo>
                          <a:pt x="56" y="27"/>
                          <a:pt x="57" y="27"/>
                          <a:pt x="57" y="27"/>
                        </a:cubicBezTo>
                        <a:cubicBezTo>
                          <a:pt x="57" y="27"/>
                          <a:pt x="57" y="27"/>
                          <a:pt x="57" y="27"/>
                        </a:cubicBezTo>
                        <a:cubicBezTo>
                          <a:pt x="57" y="26"/>
                          <a:pt x="57" y="26"/>
                          <a:pt x="57" y="26"/>
                        </a:cubicBezTo>
                        <a:cubicBezTo>
                          <a:pt x="57" y="26"/>
                          <a:pt x="57" y="26"/>
                          <a:pt x="57" y="26"/>
                        </a:cubicBezTo>
                        <a:cubicBezTo>
                          <a:pt x="57" y="26"/>
                          <a:pt x="57" y="26"/>
                          <a:pt x="57" y="26"/>
                        </a:cubicBezTo>
                        <a:cubicBezTo>
                          <a:pt x="57" y="26"/>
                          <a:pt x="57" y="26"/>
                          <a:pt x="57" y="26"/>
                        </a:cubicBezTo>
                        <a:cubicBezTo>
                          <a:pt x="57" y="26"/>
                          <a:pt x="57" y="25"/>
                          <a:pt x="57" y="24"/>
                        </a:cubicBezTo>
                        <a:cubicBezTo>
                          <a:pt x="57" y="24"/>
                          <a:pt x="57" y="24"/>
                          <a:pt x="57" y="24"/>
                        </a:cubicBezTo>
                        <a:cubicBezTo>
                          <a:pt x="57" y="24"/>
                          <a:pt x="57" y="24"/>
                          <a:pt x="57" y="24"/>
                        </a:cubicBezTo>
                        <a:cubicBezTo>
                          <a:pt x="57" y="24"/>
                          <a:pt x="57" y="24"/>
                          <a:pt x="57" y="24"/>
                        </a:cubicBezTo>
                        <a:cubicBezTo>
                          <a:pt x="57" y="23"/>
                          <a:pt x="57" y="23"/>
                          <a:pt x="57" y="23"/>
                        </a:cubicBezTo>
                        <a:cubicBezTo>
                          <a:pt x="57" y="23"/>
                          <a:pt x="57" y="23"/>
                          <a:pt x="57" y="23"/>
                        </a:cubicBezTo>
                        <a:cubicBezTo>
                          <a:pt x="57" y="23"/>
                          <a:pt x="57" y="23"/>
                          <a:pt x="57" y="22"/>
                        </a:cubicBezTo>
                        <a:cubicBezTo>
                          <a:pt x="57" y="22"/>
                          <a:pt x="57" y="22"/>
                          <a:pt x="57" y="22"/>
                        </a:cubicBezTo>
                        <a:cubicBezTo>
                          <a:pt x="58" y="23"/>
                          <a:pt x="58" y="23"/>
                          <a:pt x="58" y="23"/>
                        </a:cubicBezTo>
                        <a:cubicBezTo>
                          <a:pt x="58" y="23"/>
                          <a:pt x="58" y="23"/>
                          <a:pt x="58" y="23"/>
                        </a:cubicBezTo>
                        <a:cubicBezTo>
                          <a:pt x="58" y="23"/>
                          <a:pt x="58" y="23"/>
                          <a:pt x="58" y="23"/>
                        </a:cubicBezTo>
                        <a:cubicBezTo>
                          <a:pt x="58" y="23"/>
                          <a:pt x="58" y="23"/>
                          <a:pt x="58" y="23"/>
                        </a:cubicBezTo>
                        <a:cubicBezTo>
                          <a:pt x="59" y="23"/>
                          <a:pt x="59" y="24"/>
                          <a:pt x="59" y="24"/>
                        </a:cubicBezTo>
                        <a:cubicBezTo>
                          <a:pt x="59" y="24"/>
                          <a:pt x="59" y="24"/>
                          <a:pt x="59" y="24"/>
                        </a:cubicBezTo>
                        <a:cubicBezTo>
                          <a:pt x="59" y="25"/>
                          <a:pt x="59" y="25"/>
                          <a:pt x="59" y="25"/>
                        </a:cubicBezTo>
                        <a:cubicBezTo>
                          <a:pt x="59" y="25"/>
                          <a:pt x="59" y="25"/>
                          <a:pt x="59" y="25"/>
                        </a:cubicBezTo>
                        <a:cubicBezTo>
                          <a:pt x="59" y="25"/>
                          <a:pt x="59" y="25"/>
                          <a:pt x="59" y="25"/>
                        </a:cubicBezTo>
                        <a:cubicBezTo>
                          <a:pt x="59" y="25"/>
                          <a:pt x="59" y="25"/>
                          <a:pt x="59" y="25"/>
                        </a:cubicBezTo>
                        <a:cubicBezTo>
                          <a:pt x="59" y="26"/>
                          <a:pt x="59" y="26"/>
                          <a:pt x="59" y="26"/>
                        </a:cubicBezTo>
                        <a:cubicBezTo>
                          <a:pt x="59" y="26"/>
                          <a:pt x="59" y="26"/>
                          <a:pt x="59" y="26"/>
                        </a:cubicBezTo>
                        <a:cubicBezTo>
                          <a:pt x="59" y="26"/>
                          <a:pt x="59" y="26"/>
                          <a:pt x="60" y="26"/>
                        </a:cubicBezTo>
                        <a:cubicBezTo>
                          <a:pt x="60" y="26"/>
                          <a:pt x="60" y="26"/>
                          <a:pt x="60" y="26"/>
                        </a:cubicBezTo>
                        <a:cubicBezTo>
                          <a:pt x="60" y="26"/>
                          <a:pt x="60" y="26"/>
                          <a:pt x="60" y="26"/>
                        </a:cubicBezTo>
                        <a:cubicBezTo>
                          <a:pt x="60" y="26"/>
                          <a:pt x="60" y="26"/>
                          <a:pt x="60" y="26"/>
                        </a:cubicBezTo>
                        <a:cubicBezTo>
                          <a:pt x="60" y="26"/>
                          <a:pt x="60" y="26"/>
                          <a:pt x="60" y="25"/>
                        </a:cubicBezTo>
                        <a:cubicBezTo>
                          <a:pt x="60" y="25"/>
                          <a:pt x="60" y="25"/>
                          <a:pt x="60" y="25"/>
                        </a:cubicBezTo>
                        <a:cubicBezTo>
                          <a:pt x="61" y="25"/>
                          <a:pt x="61" y="24"/>
                          <a:pt x="62" y="24"/>
                        </a:cubicBezTo>
                        <a:cubicBezTo>
                          <a:pt x="62" y="24"/>
                          <a:pt x="62" y="24"/>
                          <a:pt x="62" y="24"/>
                        </a:cubicBezTo>
                        <a:cubicBezTo>
                          <a:pt x="62" y="24"/>
                          <a:pt x="63" y="24"/>
                          <a:pt x="63" y="24"/>
                        </a:cubicBezTo>
                        <a:cubicBezTo>
                          <a:pt x="63" y="24"/>
                          <a:pt x="63" y="24"/>
                          <a:pt x="63" y="24"/>
                        </a:cubicBezTo>
                        <a:cubicBezTo>
                          <a:pt x="63" y="24"/>
                          <a:pt x="64" y="24"/>
                          <a:pt x="64" y="24"/>
                        </a:cubicBezTo>
                        <a:cubicBezTo>
                          <a:pt x="64" y="24"/>
                          <a:pt x="64" y="24"/>
                          <a:pt x="64" y="24"/>
                        </a:cubicBezTo>
                        <a:cubicBezTo>
                          <a:pt x="64" y="24"/>
                          <a:pt x="64" y="24"/>
                          <a:pt x="64" y="24"/>
                        </a:cubicBezTo>
                        <a:cubicBezTo>
                          <a:pt x="64" y="24"/>
                          <a:pt x="64" y="24"/>
                          <a:pt x="64" y="24"/>
                        </a:cubicBezTo>
                        <a:cubicBezTo>
                          <a:pt x="64" y="24"/>
                          <a:pt x="65" y="24"/>
                          <a:pt x="65" y="24"/>
                        </a:cubicBezTo>
                        <a:cubicBezTo>
                          <a:pt x="65" y="24"/>
                          <a:pt x="65" y="24"/>
                          <a:pt x="65" y="24"/>
                        </a:cubicBezTo>
                        <a:cubicBezTo>
                          <a:pt x="65" y="24"/>
                          <a:pt x="65" y="24"/>
                          <a:pt x="65" y="24"/>
                        </a:cubicBezTo>
                        <a:cubicBezTo>
                          <a:pt x="65" y="24"/>
                          <a:pt x="65" y="24"/>
                          <a:pt x="65" y="23"/>
                        </a:cubicBezTo>
                        <a:cubicBezTo>
                          <a:pt x="65" y="23"/>
                          <a:pt x="65" y="23"/>
                          <a:pt x="65" y="23"/>
                        </a:cubicBezTo>
                        <a:cubicBezTo>
                          <a:pt x="65" y="23"/>
                          <a:pt x="64" y="23"/>
                          <a:pt x="64" y="22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4" y="22"/>
                          <a:pt x="65" y="22"/>
                          <a:pt x="65" y="21"/>
                        </a:cubicBezTo>
                        <a:cubicBezTo>
                          <a:pt x="65" y="21"/>
                          <a:pt x="65" y="21"/>
                          <a:pt x="65" y="21"/>
                        </a:cubicBezTo>
                        <a:cubicBezTo>
                          <a:pt x="65" y="21"/>
                          <a:pt x="65" y="21"/>
                          <a:pt x="65" y="21"/>
                        </a:cubicBezTo>
                        <a:cubicBezTo>
                          <a:pt x="65" y="21"/>
                          <a:pt x="65" y="21"/>
                          <a:pt x="65" y="21"/>
                        </a:cubicBezTo>
                        <a:cubicBezTo>
                          <a:pt x="65" y="21"/>
                          <a:pt x="65" y="21"/>
                          <a:pt x="65" y="21"/>
                        </a:cubicBezTo>
                        <a:cubicBezTo>
                          <a:pt x="65" y="21"/>
                          <a:pt x="65" y="21"/>
                          <a:pt x="65" y="21"/>
                        </a:cubicBezTo>
                        <a:cubicBezTo>
                          <a:pt x="65" y="21"/>
                          <a:pt x="65" y="20"/>
                          <a:pt x="65" y="20"/>
                        </a:cubicBezTo>
                        <a:cubicBezTo>
                          <a:pt x="65" y="20"/>
                          <a:pt x="65" y="20"/>
                          <a:pt x="65" y="20"/>
                        </a:cubicBezTo>
                        <a:cubicBezTo>
                          <a:pt x="65" y="20"/>
                          <a:pt x="65" y="19"/>
                          <a:pt x="65" y="19"/>
                        </a:cubicBezTo>
                        <a:cubicBezTo>
                          <a:pt x="65" y="19"/>
                          <a:pt x="65" y="19"/>
                          <a:pt x="65" y="19"/>
                        </a:cubicBezTo>
                        <a:cubicBezTo>
                          <a:pt x="65" y="18"/>
                          <a:pt x="65" y="18"/>
                          <a:pt x="65" y="18"/>
                        </a:cubicBezTo>
                        <a:cubicBezTo>
                          <a:pt x="65" y="18"/>
                          <a:pt x="65" y="18"/>
                          <a:pt x="65" y="18"/>
                        </a:cubicBezTo>
                        <a:cubicBezTo>
                          <a:pt x="65" y="18"/>
                          <a:pt x="65" y="18"/>
                          <a:pt x="65" y="17"/>
                        </a:cubicBezTo>
                        <a:cubicBezTo>
                          <a:pt x="65" y="17"/>
                          <a:pt x="65" y="17"/>
                          <a:pt x="65" y="17"/>
                        </a:cubicBezTo>
                        <a:cubicBezTo>
                          <a:pt x="65" y="17"/>
                          <a:pt x="65" y="17"/>
                          <a:pt x="65" y="17"/>
                        </a:cubicBezTo>
                        <a:cubicBezTo>
                          <a:pt x="65" y="17"/>
                          <a:pt x="65" y="17"/>
                          <a:pt x="65" y="17"/>
                        </a:cubicBezTo>
                        <a:cubicBezTo>
                          <a:pt x="66" y="17"/>
                          <a:pt x="66" y="17"/>
                          <a:pt x="66" y="17"/>
                        </a:cubicBezTo>
                        <a:cubicBezTo>
                          <a:pt x="66" y="17"/>
                          <a:pt x="66" y="17"/>
                          <a:pt x="66" y="17"/>
                        </a:cubicBezTo>
                        <a:cubicBezTo>
                          <a:pt x="67" y="18"/>
                          <a:pt x="66" y="18"/>
                          <a:pt x="66" y="19"/>
                        </a:cubicBezTo>
                        <a:cubicBezTo>
                          <a:pt x="66" y="19"/>
                          <a:pt x="66" y="19"/>
                          <a:pt x="66" y="19"/>
                        </a:cubicBezTo>
                        <a:cubicBezTo>
                          <a:pt x="66" y="19"/>
                          <a:pt x="66" y="20"/>
                          <a:pt x="67" y="20"/>
                        </a:cubicBezTo>
                        <a:cubicBezTo>
                          <a:pt x="67" y="20"/>
                          <a:pt x="67" y="20"/>
                          <a:pt x="67" y="20"/>
                        </a:cubicBezTo>
                        <a:cubicBezTo>
                          <a:pt x="67" y="20"/>
                          <a:pt x="67" y="21"/>
                          <a:pt x="67" y="21"/>
                        </a:cubicBezTo>
                        <a:cubicBezTo>
                          <a:pt x="67" y="21"/>
                          <a:pt x="67" y="21"/>
                          <a:pt x="67" y="21"/>
                        </a:cubicBezTo>
                        <a:cubicBezTo>
                          <a:pt x="67" y="21"/>
                          <a:pt x="67" y="21"/>
                          <a:pt x="67" y="21"/>
                        </a:cubicBezTo>
                        <a:cubicBezTo>
                          <a:pt x="67" y="22"/>
                          <a:pt x="67" y="22"/>
                          <a:pt x="67" y="22"/>
                        </a:cubicBezTo>
                        <a:cubicBezTo>
                          <a:pt x="67" y="22"/>
                          <a:pt x="67" y="22"/>
                          <a:pt x="67" y="22"/>
                        </a:cubicBezTo>
                        <a:cubicBezTo>
                          <a:pt x="67" y="22"/>
                          <a:pt x="67" y="22"/>
                          <a:pt x="67" y="22"/>
                        </a:cubicBezTo>
                        <a:cubicBezTo>
                          <a:pt x="67" y="22"/>
                          <a:pt x="67" y="22"/>
                          <a:pt x="67" y="22"/>
                        </a:cubicBezTo>
                        <a:cubicBezTo>
                          <a:pt x="67" y="22"/>
                          <a:pt x="67" y="22"/>
                          <a:pt x="67" y="22"/>
                        </a:cubicBezTo>
                        <a:cubicBezTo>
                          <a:pt x="68" y="22"/>
                          <a:pt x="68" y="22"/>
                          <a:pt x="68" y="22"/>
                        </a:cubicBezTo>
                        <a:cubicBezTo>
                          <a:pt x="68" y="22"/>
                          <a:pt x="68" y="22"/>
                          <a:pt x="68" y="22"/>
                        </a:cubicBezTo>
                        <a:cubicBezTo>
                          <a:pt x="68" y="22"/>
                          <a:pt x="68" y="22"/>
                          <a:pt x="68" y="22"/>
                        </a:cubicBezTo>
                        <a:cubicBezTo>
                          <a:pt x="68" y="22"/>
                          <a:pt x="68" y="22"/>
                          <a:pt x="68" y="22"/>
                        </a:cubicBezTo>
                        <a:cubicBezTo>
                          <a:pt x="68" y="22"/>
                          <a:pt x="68" y="22"/>
                          <a:pt x="68" y="22"/>
                        </a:cubicBezTo>
                        <a:cubicBezTo>
                          <a:pt x="68" y="22"/>
                          <a:pt x="68" y="22"/>
                          <a:pt x="69" y="22"/>
                        </a:cubicBezTo>
                        <a:cubicBezTo>
                          <a:pt x="69" y="22"/>
                          <a:pt x="69" y="22"/>
                          <a:pt x="69" y="22"/>
                        </a:cubicBezTo>
                        <a:cubicBezTo>
                          <a:pt x="69" y="22"/>
                          <a:pt x="69" y="22"/>
                          <a:pt x="69" y="22"/>
                        </a:cubicBezTo>
                        <a:cubicBezTo>
                          <a:pt x="69" y="22"/>
                          <a:pt x="69" y="22"/>
                          <a:pt x="69" y="22"/>
                        </a:cubicBezTo>
                        <a:cubicBezTo>
                          <a:pt x="69" y="22"/>
                          <a:pt x="69" y="22"/>
                          <a:pt x="69" y="22"/>
                        </a:cubicBezTo>
                        <a:cubicBezTo>
                          <a:pt x="69" y="22"/>
                          <a:pt x="69" y="22"/>
                          <a:pt x="69" y="22"/>
                        </a:cubicBezTo>
                        <a:cubicBezTo>
                          <a:pt x="69" y="22"/>
                          <a:pt x="69" y="22"/>
                          <a:pt x="69" y="22"/>
                        </a:cubicBezTo>
                        <a:cubicBezTo>
                          <a:pt x="69" y="22"/>
                          <a:pt x="69" y="22"/>
                          <a:pt x="69" y="22"/>
                        </a:cubicBezTo>
                        <a:cubicBezTo>
                          <a:pt x="69" y="22"/>
                          <a:pt x="69" y="22"/>
                          <a:pt x="69" y="22"/>
                        </a:cubicBezTo>
                        <a:cubicBezTo>
                          <a:pt x="69" y="22"/>
                          <a:pt x="69" y="22"/>
                          <a:pt x="69" y="22"/>
                        </a:cubicBezTo>
                        <a:cubicBezTo>
                          <a:pt x="69" y="22"/>
                          <a:pt x="69" y="22"/>
                          <a:pt x="69" y="22"/>
                        </a:cubicBezTo>
                        <a:cubicBezTo>
                          <a:pt x="69" y="21"/>
                          <a:pt x="69" y="21"/>
                          <a:pt x="69" y="21"/>
                        </a:cubicBezTo>
                        <a:cubicBezTo>
                          <a:pt x="69" y="21"/>
                          <a:pt x="69" y="21"/>
                          <a:pt x="69" y="21"/>
                        </a:cubicBezTo>
                        <a:cubicBezTo>
                          <a:pt x="69" y="21"/>
                          <a:pt x="69" y="21"/>
                          <a:pt x="69" y="21"/>
                        </a:cubicBezTo>
                        <a:cubicBezTo>
                          <a:pt x="69" y="21"/>
                          <a:pt x="69" y="21"/>
                          <a:pt x="69" y="21"/>
                        </a:cubicBezTo>
                        <a:cubicBezTo>
                          <a:pt x="69" y="21"/>
                          <a:pt x="69" y="21"/>
                          <a:pt x="69" y="21"/>
                        </a:cubicBezTo>
                        <a:cubicBezTo>
                          <a:pt x="69" y="21"/>
                          <a:pt x="69" y="21"/>
                          <a:pt x="69" y="21"/>
                        </a:cubicBezTo>
                        <a:cubicBezTo>
                          <a:pt x="69" y="21"/>
                          <a:pt x="69" y="21"/>
                          <a:pt x="69" y="21"/>
                        </a:cubicBezTo>
                        <a:cubicBezTo>
                          <a:pt x="69" y="21"/>
                          <a:pt x="69" y="21"/>
                          <a:pt x="69" y="21"/>
                        </a:cubicBezTo>
                        <a:cubicBezTo>
                          <a:pt x="69" y="20"/>
                          <a:pt x="70" y="20"/>
                          <a:pt x="70" y="20"/>
                        </a:cubicBezTo>
                        <a:cubicBezTo>
                          <a:pt x="70" y="20"/>
                          <a:pt x="70" y="20"/>
                          <a:pt x="70" y="20"/>
                        </a:cubicBezTo>
                        <a:cubicBezTo>
                          <a:pt x="70" y="20"/>
                          <a:pt x="70" y="20"/>
                          <a:pt x="70" y="20"/>
                        </a:cubicBezTo>
                        <a:cubicBezTo>
                          <a:pt x="70" y="20"/>
                          <a:pt x="70" y="20"/>
                          <a:pt x="70" y="20"/>
                        </a:cubicBezTo>
                        <a:cubicBezTo>
                          <a:pt x="70" y="20"/>
                          <a:pt x="70" y="20"/>
                          <a:pt x="70" y="20"/>
                        </a:cubicBezTo>
                        <a:cubicBezTo>
                          <a:pt x="70" y="20"/>
                          <a:pt x="70" y="20"/>
                          <a:pt x="70" y="20"/>
                        </a:cubicBezTo>
                        <a:cubicBezTo>
                          <a:pt x="71" y="21"/>
                          <a:pt x="71" y="21"/>
                          <a:pt x="71" y="21"/>
                        </a:cubicBezTo>
                        <a:cubicBezTo>
                          <a:pt x="71" y="21"/>
                          <a:pt x="71" y="21"/>
                          <a:pt x="71" y="21"/>
                        </a:cubicBezTo>
                        <a:cubicBezTo>
                          <a:pt x="71" y="21"/>
                          <a:pt x="71" y="20"/>
                          <a:pt x="71" y="20"/>
                        </a:cubicBezTo>
                        <a:cubicBezTo>
                          <a:pt x="71" y="20"/>
                          <a:pt x="71" y="20"/>
                          <a:pt x="71" y="20"/>
                        </a:cubicBezTo>
                        <a:cubicBezTo>
                          <a:pt x="71" y="20"/>
                          <a:pt x="71" y="20"/>
                          <a:pt x="71" y="20"/>
                        </a:cubicBezTo>
                        <a:cubicBezTo>
                          <a:pt x="71" y="20"/>
                          <a:pt x="71" y="20"/>
                          <a:pt x="71" y="20"/>
                        </a:cubicBezTo>
                        <a:cubicBezTo>
                          <a:pt x="71" y="20"/>
                          <a:pt x="71" y="20"/>
                          <a:pt x="71" y="20"/>
                        </a:cubicBezTo>
                        <a:cubicBezTo>
                          <a:pt x="71" y="20"/>
                          <a:pt x="71" y="19"/>
                          <a:pt x="72" y="19"/>
                        </a:cubicBezTo>
                        <a:cubicBezTo>
                          <a:pt x="72" y="19"/>
                          <a:pt x="72" y="19"/>
                          <a:pt x="72" y="19"/>
                        </a:cubicBezTo>
                        <a:cubicBezTo>
                          <a:pt x="72" y="19"/>
                          <a:pt x="72" y="19"/>
                          <a:pt x="72" y="19"/>
                        </a:cubicBezTo>
                        <a:cubicBezTo>
                          <a:pt x="72" y="19"/>
                          <a:pt x="72" y="19"/>
                          <a:pt x="72" y="19"/>
                        </a:cubicBezTo>
                        <a:cubicBezTo>
                          <a:pt x="71" y="19"/>
                          <a:pt x="71" y="19"/>
                          <a:pt x="71" y="19"/>
                        </a:cubicBezTo>
                        <a:cubicBezTo>
                          <a:pt x="71" y="19"/>
                          <a:pt x="71" y="19"/>
                          <a:pt x="71" y="19"/>
                        </a:cubicBezTo>
                        <a:cubicBezTo>
                          <a:pt x="71" y="19"/>
                          <a:pt x="71" y="18"/>
                          <a:pt x="71" y="18"/>
                        </a:cubicBezTo>
                        <a:cubicBezTo>
                          <a:pt x="71" y="18"/>
                          <a:pt x="71" y="18"/>
                          <a:pt x="71" y="18"/>
                        </a:cubicBezTo>
                        <a:cubicBezTo>
                          <a:pt x="71" y="18"/>
                          <a:pt x="71" y="17"/>
                          <a:pt x="71" y="17"/>
                        </a:cubicBezTo>
                        <a:cubicBezTo>
                          <a:pt x="71" y="17"/>
                          <a:pt x="71" y="17"/>
                          <a:pt x="71" y="17"/>
                        </a:cubicBezTo>
                        <a:cubicBezTo>
                          <a:pt x="71" y="17"/>
                          <a:pt x="71" y="17"/>
                          <a:pt x="71" y="17"/>
                        </a:cubicBezTo>
                        <a:cubicBezTo>
                          <a:pt x="71" y="17"/>
                          <a:pt x="71" y="17"/>
                          <a:pt x="71" y="17"/>
                        </a:cubicBezTo>
                        <a:cubicBezTo>
                          <a:pt x="71" y="17"/>
                          <a:pt x="71" y="16"/>
                          <a:pt x="71" y="16"/>
                        </a:cubicBezTo>
                        <a:cubicBezTo>
                          <a:pt x="71" y="16"/>
                          <a:pt x="71" y="16"/>
                          <a:pt x="71" y="16"/>
                        </a:cubicBezTo>
                        <a:cubicBezTo>
                          <a:pt x="71" y="16"/>
                          <a:pt x="71" y="16"/>
                          <a:pt x="71" y="15"/>
                        </a:cubicBezTo>
                        <a:cubicBezTo>
                          <a:pt x="71" y="15"/>
                          <a:pt x="71" y="15"/>
                          <a:pt x="71" y="15"/>
                        </a:cubicBezTo>
                        <a:cubicBezTo>
                          <a:pt x="71" y="15"/>
                          <a:pt x="71" y="15"/>
                          <a:pt x="71" y="15"/>
                        </a:cubicBezTo>
                        <a:cubicBezTo>
                          <a:pt x="71" y="15"/>
                          <a:pt x="71" y="15"/>
                          <a:pt x="71" y="15"/>
                        </a:cubicBezTo>
                        <a:cubicBezTo>
                          <a:pt x="71" y="14"/>
                          <a:pt x="71" y="14"/>
                          <a:pt x="71" y="14"/>
                        </a:cubicBezTo>
                        <a:cubicBezTo>
                          <a:pt x="71" y="14"/>
                          <a:pt x="71" y="14"/>
                          <a:pt x="71" y="14"/>
                        </a:cubicBezTo>
                        <a:cubicBezTo>
                          <a:pt x="71" y="14"/>
                          <a:pt x="71" y="14"/>
                          <a:pt x="71" y="14"/>
                        </a:cubicBezTo>
                        <a:cubicBezTo>
                          <a:pt x="71" y="14"/>
                          <a:pt x="71" y="14"/>
                          <a:pt x="71" y="14"/>
                        </a:cubicBezTo>
                        <a:cubicBezTo>
                          <a:pt x="71" y="14"/>
                          <a:pt x="71" y="13"/>
                          <a:pt x="71" y="13"/>
                        </a:cubicBezTo>
                        <a:cubicBezTo>
                          <a:pt x="71" y="13"/>
                          <a:pt x="71" y="13"/>
                          <a:pt x="71" y="13"/>
                        </a:cubicBezTo>
                        <a:cubicBezTo>
                          <a:pt x="71" y="13"/>
                          <a:pt x="71" y="13"/>
                          <a:pt x="71" y="13"/>
                        </a:cubicBezTo>
                        <a:cubicBezTo>
                          <a:pt x="71" y="13"/>
                          <a:pt x="71" y="13"/>
                          <a:pt x="71" y="13"/>
                        </a:cubicBezTo>
                        <a:cubicBezTo>
                          <a:pt x="71" y="12"/>
                          <a:pt x="71" y="12"/>
                          <a:pt x="71" y="11"/>
                        </a:cubicBezTo>
                        <a:cubicBezTo>
                          <a:pt x="71" y="11"/>
                          <a:pt x="71" y="11"/>
                          <a:pt x="71" y="11"/>
                        </a:cubicBezTo>
                        <a:cubicBezTo>
                          <a:pt x="71" y="11"/>
                          <a:pt x="71" y="11"/>
                          <a:pt x="71" y="11"/>
                        </a:cubicBezTo>
                        <a:cubicBezTo>
                          <a:pt x="71" y="11"/>
                          <a:pt x="71" y="11"/>
                          <a:pt x="71" y="11"/>
                        </a:cubicBezTo>
                        <a:cubicBezTo>
                          <a:pt x="71" y="11"/>
                          <a:pt x="71" y="10"/>
                          <a:pt x="72" y="10"/>
                        </a:cubicBezTo>
                        <a:cubicBezTo>
                          <a:pt x="72" y="10"/>
                          <a:pt x="72" y="10"/>
                          <a:pt x="72" y="10"/>
                        </a:cubicBezTo>
                        <a:cubicBezTo>
                          <a:pt x="72" y="10"/>
                          <a:pt x="72" y="10"/>
                          <a:pt x="72" y="10"/>
                        </a:cubicBezTo>
                        <a:cubicBezTo>
                          <a:pt x="72" y="10"/>
                          <a:pt x="72" y="10"/>
                          <a:pt x="72" y="10"/>
                        </a:cubicBezTo>
                        <a:cubicBezTo>
                          <a:pt x="73" y="10"/>
                          <a:pt x="73" y="10"/>
                          <a:pt x="73" y="11"/>
                        </a:cubicBezTo>
                        <a:cubicBezTo>
                          <a:pt x="73" y="11"/>
                          <a:pt x="73" y="11"/>
                          <a:pt x="73" y="11"/>
                        </a:cubicBezTo>
                        <a:cubicBezTo>
                          <a:pt x="73" y="11"/>
                          <a:pt x="73" y="12"/>
                          <a:pt x="73" y="12"/>
                        </a:cubicBezTo>
                        <a:cubicBezTo>
                          <a:pt x="73" y="12"/>
                          <a:pt x="73" y="12"/>
                          <a:pt x="73" y="12"/>
                        </a:cubicBezTo>
                        <a:cubicBezTo>
                          <a:pt x="73" y="12"/>
                          <a:pt x="73" y="12"/>
                          <a:pt x="73" y="12"/>
                        </a:cubicBezTo>
                        <a:cubicBezTo>
                          <a:pt x="73" y="12"/>
                          <a:pt x="73" y="12"/>
                          <a:pt x="73" y="12"/>
                        </a:cubicBezTo>
                        <a:cubicBezTo>
                          <a:pt x="73" y="12"/>
                          <a:pt x="73" y="13"/>
                          <a:pt x="74" y="13"/>
                        </a:cubicBezTo>
                        <a:cubicBezTo>
                          <a:pt x="74" y="13"/>
                          <a:pt x="74" y="13"/>
                          <a:pt x="74" y="13"/>
                        </a:cubicBezTo>
                        <a:cubicBezTo>
                          <a:pt x="74" y="13"/>
                          <a:pt x="74" y="13"/>
                          <a:pt x="74" y="13"/>
                        </a:cubicBezTo>
                        <a:cubicBezTo>
                          <a:pt x="74" y="13"/>
                          <a:pt x="74" y="13"/>
                          <a:pt x="74" y="13"/>
                        </a:cubicBezTo>
                        <a:cubicBezTo>
                          <a:pt x="74" y="13"/>
                          <a:pt x="74" y="13"/>
                          <a:pt x="74" y="13"/>
                        </a:cubicBezTo>
                        <a:cubicBezTo>
                          <a:pt x="74" y="13"/>
                          <a:pt x="74" y="13"/>
                          <a:pt x="74" y="13"/>
                        </a:cubicBezTo>
                        <a:cubicBezTo>
                          <a:pt x="74" y="13"/>
                          <a:pt x="74" y="13"/>
                          <a:pt x="74" y="13"/>
                        </a:cubicBezTo>
                        <a:cubicBezTo>
                          <a:pt x="74" y="13"/>
                          <a:pt x="74" y="13"/>
                          <a:pt x="74" y="13"/>
                        </a:cubicBezTo>
                        <a:cubicBezTo>
                          <a:pt x="75" y="13"/>
                          <a:pt x="75" y="13"/>
                          <a:pt x="75" y="14"/>
                        </a:cubicBezTo>
                        <a:cubicBezTo>
                          <a:pt x="75" y="14"/>
                          <a:pt x="75" y="14"/>
                          <a:pt x="75" y="14"/>
                        </a:cubicBezTo>
                        <a:cubicBezTo>
                          <a:pt x="75" y="14"/>
                          <a:pt x="75" y="14"/>
                          <a:pt x="75" y="14"/>
                        </a:cubicBezTo>
                        <a:cubicBezTo>
                          <a:pt x="75" y="14"/>
                          <a:pt x="75" y="14"/>
                          <a:pt x="75" y="14"/>
                        </a:cubicBezTo>
                        <a:cubicBezTo>
                          <a:pt x="75" y="15"/>
                          <a:pt x="75" y="15"/>
                          <a:pt x="76" y="15"/>
                        </a:cubicBezTo>
                        <a:cubicBezTo>
                          <a:pt x="76" y="15"/>
                          <a:pt x="76" y="15"/>
                          <a:pt x="76" y="15"/>
                        </a:cubicBezTo>
                        <a:cubicBezTo>
                          <a:pt x="76" y="16"/>
                          <a:pt x="76" y="16"/>
                          <a:pt x="76" y="16"/>
                        </a:cubicBezTo>
                        <a:cubicBezTo>
                          <a:pt x="76" y="16"/>
                          <a:pt x="76" y="16"/>
                          <a:pt x="76" y="16"/>
                        </a:cubicBezTo>
                        <a:cubicBezTo>
                          <a:pt x="76" y="16"/>
                          <a:pt x="77" y="16"/>
                          <a:pt x="77" y="16"/>
                        </a:cubicBezTo>
                        <a:cubicBezTo>
                          <a:pt x="77" y="16"/>
                          <a:pt x="77" y="16"/>
                          <a:pt x="77" y="16"/>
                        </a:cubicBezTo>
                        <a:cubicBezTo>
                          <a:pt x="77" y="16"/>
                          <a:pt x="78" y="16"/>
                          <a:pt x="78" y="16"/>
                        </a:cubicBezTo>
                        <a:cubicBezTo>
                          <a:pt x="78" y="16"/>
                          <a:pt x="78" y="16"/>
                          <a:pt x="78" y="16"/>
                        </a:cubicBezTo>
                        <a:cubicBezTo>
                          <a:pt x="78" y="16"/>
                          <a:pt x="78" y="17"/>
                          <a:pt x="78" y="17"/>
                        </a:cubicBezTo>
                        <a:cubicBezTo>
                          <a:pt x="78" y="17"/>
                          <a:pt x="78" y="17"/>
                          <a:pt x="78" y="17"/>
                        </a:cubicBezTo>
                        <a:cubicBezTo>
                          <a:pt x="78" y="18"/>
                          <a:pt x="78" y="18"/>
                          <a:pt x="77" y="18"/>
                        </a:cubicBezTo>
                        <a:cubicBezTo>
                          <a:pt x="77" y="18"/>
                          <a:pt x="77" y="18"/>
                          <a:pt x="77" y="18"/>
                        </a:cubicBezTo>
                        <a:cubicBezTo>
                          <a:pt x="77" y="18"/>
                          <a:pt x="77" y="18"/>
                          <a:pt x="77" y="18"/>
                        </a:cubicBezTo>
                        <a:cubicBezTo>
                          <a:pt x="77" y="18"/>
                          <a:pt x="77" y="18"/>
                          <a:pt x="77" y="18"/>
                        </a:cubicBezTo>
                        <a:cubicBezTo>
                          <a:pt x="78" y="18"/>
                          <a:pt x="78" y="18"/>
                          <a:pt x="78" y="18"/>
                        </a:cubicBezTo>
                        <a:cubicBezTo>
                          <a:pt x="78" y="18"/>
                          <a:pt x="78" y="18"/>
                          <a:pt x="78" y="18"/>
                        </a:cubicBezTo>
                        <a:cubicBezTo>
                          <a:pt x="79" y="18"/>
                          <a:pt x="79" y="18"/>
                          <a:pt x="79" y="18"/>
                        </a:cubicBezTo>
                        <a:cubicBezTo>
                          <a:pt x="79" y="18"/>
                          <a:pt x="79" y="18"/>
                          <a:pt x="79" y="18"/>
                        </a:cubicBezTo>
                        <a:cubicBezTo>
                          <a:pt x="79" y="18"/>
                          <a:pt x="79" y="18"/>
                          <a:pt x="79" y="18"/>
                        </a:cubicBezTo>
                        <a:cubicBezTo>
                          <a:pt x="79" y="18"/>
                          <a:pt x="79" y="18"/>
                          <a:pt x="79" y="18"/>
                        </a:cubicBezTo>
                        <a:cubicBezTo>
                          <a:pt x="79" y="17"/>
                          <a:pt x="80" y="17"/>
                          <a:pt x="80" y="17"/>
                        </a:cubicBezTo>
                        <a:cubicBezTo>
                          <a:pt x="80" y="17"/>
                          <a:pt x="80" y="17"/>
                          <a:pt x="80" y="17"/>
                        </a:cubicBezTo>
                        <a:cubicBezTo>
                          <a:pt x="80" y="17"/>
                          <a:pt x="80" y="16"/>
                          <a:pt x="80" y="16"/>
                        </a:cubicBez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0" y="15"/>
                          <a:pt x="80" y="15"/>
                          <a:pt x="80" y="15"/>
                        </a:cubicBezTo>
                        <a:cubicBezTo>
                          <a:pt x="80" y="15"/>
                          <a:pt x="80" y="15"/>
                          <a:pt x="80" y="15"/>
                        </a:cubicBezTo>
                        <a:cubicBezTo>
                          <a:pt x="81" y="15"/>
                          <a:pt x="81" y="15"/>
                          <a:pt x="81" y="15"/>
                        </a:cubicBezTo>
                        <a:cubicBezTo>
                          <a:pt x="81" y="15"/>
                          <a:pt x="81" y="15"/>
                          <a:pt x="81" y="15"/>
                        </a:cubicBezTo>
                        <a:cubicBezTo>
                          <a:pt x="82" y="15"/>
                          <a:pt x="83" y="15"/>
                          <a:pt x="83" y="16"/>
                        </a:cubicBezTo>
                        <a:cubicBezTo>
                          <a:pt x="83" y="16"/>
                          <a:pt x="83" y="16"/>
                          <a:pt x="83" y="16"/>
                        </a:cubicBezTo>
                        <a:cubicBezTo>
                          <a:pt x="83" y="17"/>
                          <a:pt x="83" y="17"/>
                          <a:pt x="83" y="17"/>
                        </a:cubicBezTo>
                        <a:cubicBezTo>
                          <a:pt x="83" y="17"/>
                          <a:pt x="83" y="17"/>
                          <a:pt x="83" y="17"/>
                        </a:cubicBezTo>
                        <a:cubicBezTo>
                          <a:pt x="83" y="17"/>
                          <a:pt x="84" y="17"/>
                          <a:pt x="84" y="16"/>
                        </a:cubicBezTo>
                        <a:cubicBezTo>
                          <a:pt x="84" y="16"/>
                          <a:pt x="84" y="16"/>
                          <a:pt x="84" y="16"/>
                        </a:cubicBezTo>
                        <a:cubicBezTo>
                          <a:pt x="84" y="16"/>
                          <a:pt x="84" y="16"/>
                          <a:pt x="84" y="16"/>
                        </a:cubicBezTo>
                        <a:cubicBezTo>
                          <a:pt x="84" y="16"/>
                          <a:pt x="84" y="16"/>
                          <a:pt x="84" y="16"/>
                        </a:cubicBezTo>
                        <a:cubicBezTo>
                          <a:pt x="84" y="15"/>
                          <a:pt x="84" y="15"/>
                          <a:pt x="84" y="15"/>
                        </a:cubicBezTo>
                        <a:cubicBezTo>
                          <a:pt x="84" y="15"/>
                          <a:pt x="84" y="15"/>
                          <a:pt x="84" y="15"/>
                        </a:cubicBezTo>
                        <a:cubicBezTo>
                          <a:pt x="84" y="15"/>
                          <a:pt x="84" y="15"/>
                          <a:pt x="84" y="14"/>
                        </a:cubicBezTo>
                        <a:cubicBezTo>
                          <a:pt x="84" y="14"/>
                          <a:pt x="84" y="14"/>
                          <a:pt x="84" y="14"/>
                        </a:cubicBezTo>
                        <a:cubicBezTo>
                          <a:pt x="84" y="14"/>
                          <a:pt x="84" y="13"/>
                          <a:pt x="84" y="13"/>
                        </a:cubicBezTo>
                        <a:cubicBezTo>
                          <a:pt x="84" y="13"/>
                          <a:pt x="84" y="13"/>
                          <a:pt x="84" y="13"/>
                        </a:cubicBezTo>
                        <a:cubicBezTo>
                          <a:pt x="85" y="13"/>
                          <a:pt x="86" y="13"/>
                          <a:pt x="86" y="13"/>
                        </a:cubicBezTo>
                        <a:cubicBezTo>
                          <a:pt x="86" y="13"/>
                          <a:pt x="86" y="13"/>
                          <a:pt x="86" y="13"/>
                        </a:cubicBezTo>
                        <a:cubicBezTo>
                          <a:pt x="86" y="12"/>
                          <a:pt x="86" y="12"/>
                          <a:pt x="87" y="12"/>
                        </a:cubicBezTo>
                        <a:cubicBezTo>
                          <a:pt x="87" y="12"/>
                          <a:pt x="87" y="12"/>
                          <a:pt x="87" y="12"/>
                        </a:cubicBezTo>
                        <a:cubicBezTo>
                          <a:pt x="87" y="12"/>
                          <a:pt x="88" y="12"/>
                          <a:pt x="88" y="13"/>
                        </a:cubicBezTo>
                        <a:cubicBezTo>
                          <a:pt x="88" y="13"/>
                          <a:pt x="88" y="13"/>
                          <a:pt x="88" y="13"/>
                        </a:cubicBezTo>
                        <a:cubicBezTo>
                          <a:pt x="88" y="13"/>
                          <a:pt x="88" y="13"/>
                          <a:pt x="88" y="13"/>
                        </a:cubicBezTo>
                        <a:cubicBezTo>
                          <a:pt x="88" y="13"/>
                          <a:pt x="88" y="13"/>
                          <a:pt x="88" y="13"/>
                        </a:cubicBezTo>
                        <a:cubicBezTo>
                          <a:pt x="88" y="13"/>
                          <a:pt x="88" y="13"/>
                          <a:pt x="88" y="13"/>
                        </a:cubicBezTo>
                        <a:cubicBezTo>
                          <a:pt x="88" y="13"/>
                          <a:pt x="88" y="13"/>
                          <a:pt x="88" y="13"/>
                        </a:cubicBezTo>
                        <a:cubicBezTo>
                          <a:pt x="88" y="13"/>
                          <a:pt x="88" y="13"/>
                          <a:pt x="88" y="13"/>
                        </a:cubicBezTo>
                        <a:cubicBezTo>
                          <a:pt x="89" y="13"/>
                          <a:pt x="89" y="13"/>
                          <a:pt x="89" y="13"/>
                        </a:cubicBezTo>
                        <a:cubicBezTo>
                          <a:pt x="89" y="13"/>
                          <a:pt x="89" y="13"/>
                          <a:pt x="89" y="13"/>
                        </a:cubicBezTo>
                        <a:cubicBezTo>
                          <a:pt x="89" y="13"/>
                          <a:pt x="89" y="13"/>
                          <a:pt x="89" y="13"/>
                        </a:cubicBezTo>
                        <a:cubicBezTo>
                          <a:pt x="89" y="13"/>
                          <a:pt x="89" y="13"/>
                          <a:pt x="89" y="13"/>
                        </a:cubicBezTo>
                        <a:cubicBezTo>
                          <a:pt x="90" y="13"/>
                          <a:pt x="90" y="12"/>
                          <a:pt x="91" y="12"/>
                        </a:cubicBezTo>
                        <a:cubicBezTo>
                          <a:pt x="91" y="12"/>
                          <a:pt x="91" y="12"/>
                          <a:pt x="91" y="12"/>
                        </a:cubicBezTo>
                        <a:cubicBezTo>
                          <a:pt x="91" y="12"/>
                          <a:pt x="91" y="12"/>
                          <a:pt x="91" y="12"/>
                        </a:cubicBezTo>
                        <a:cubicBezTo>
                          <a:pt x="91" y="12"/>
                          <a:pt x="91" y="12"/>
                          <a:pt x="91" y="12"/>
                        </a:cubicBezTo>
                        <a:cubicBezTo>
                          <a:pt x="92" y="12"/>
                          <a:pt x="92" y="12"/>
                          <a:pt x="92" y="12"/>
                        </a:cubicBezTo>
                        <a:cubicBezTo>
                          <a:pt x="92" y="12"/>
                          <a:pt x="92" y="12"/>
                          <a:pt x="92" y="12"/>
                        </a:cubicBezTo>
                        <a:cubicBezTo>
                          <a:pt x="93" y="12"/>
                          <a:pt x="93" y="12"/>
                          <a:pt x="93" y="12"/>
                        </a:cubicBezTo>
                        <a:cubicBezTo>
                          <a:pt x="93" y="12"/>
                          <a:pt x="93" y="12"/>
                          <a:pt x="93" y="12"/>
                        </a:cubicBezTo>
                        <a:cubicBezTo>
                          <a:pt x="93" y="12"/>
                          <a:pt x="93" y="12"/>
                          <a:pt x="93" y="12"/>
                        </a:cubicBezTo>
                        <a:cubicBezTo>
                          <a:pt x="93" y="12"/>
                          <a:pt x="93" y="12"/>
                          <a:pt x="93" y="12"/>
                        </a:cubicBezTo>
                        <a:cubicBezTo>
                          <a:pt x="94" y="12"/>
                          <a:pt x="94" y="12"/>
                          <a:pt x="94" y="12"/>
                        </a:cubicBezTo>
                        <a:cubicBezTo>
                          <a:pt x="94" y="12"/>
                          <a:pt x="94" y="12"/>
                          <a:pt x="94" y="12"/>
                        </a:cubicBezTo>
                        <a:cubicBezTo>
                          <a:pt x="94" y="12"/>
                          <a:pt x="95" y="12"/>
                          <a:pt x="95" y="13"/>
                        </a:cubicBezTo>
                        <a:cubicBezTo>
                          <a:pt x="95" y="13"/>
                          <a:pt x="95" y="13"/>
                          <a:pt x="95" y="13"/>
                        </a:cubicBezTo>
                        <a:cubicBezTo>
                          <a:pt x="95" y="13"/>
                          <a:pt x="95" y="13"/>
                          <a:pt x="95" y="13"/>
                        </a:cubicBezTo>
                        <a:cubicBezTo>
                          <a:pt x="95" y="13"/>
                          <a:pt x="95" y="13"/>
                          <a:pt x="95" y="13"/>
                        </a:cubicBezTo>
                        <a:cubicBezTo>
                          <a:pt x="95" y="13"/>
                          <a:pt x="95" y="13"/>
                          <a:pt x="95" y="13"/>
                        </a:cubicBezTo>
                        <a:cubicBezTo>
                          <a:pt x="95" y="13"/>
                          <a:pt x="95" y="13"/>
                          <a:pt x="95" y="13"/>
                        </a:cubicBezTo>
                        <a:cubicBezTo>
                          <a:pt x="95" y="13"/>
                          <a:pt x="95" y="13"/>
                          <a:pt x="95" y="13"/>
                        </a:cubicBezTo>
                        <a:cubicBezTo>
                          <a:pt x="95" y="13"/>
                          <a:pt x="95" y="13"/>
                          <a:pt x="95" y="13"/>
                        </a:cubicBezTo>
                        <a:cubicBezTo>
                          <a:pt x="95" y="13"/>
                          <a:pt x="95" y="13"/>
                          <a:pt x="95" y="13"/>
                        </a:cubicBezTo>
                        <a:cubicBezTo>
                          <a:pt x="95" y="13"/>
                          <a:pt x="95" y="13"/>
                          <a:pt x="95" y="13"/>
                        </a:cubicBezTo>
                        <a:cubicBezTo>
                          <a:pt x="96" y="12"/>
                          <a:pt x="96" y="12"/>
                          <a:pt x="97" y="11"/>
                        </a:cubicBezTo>
                        <a:cubicBezTo>
                          <a:pt x="97" y="11"/>
                          <a:pt x="97" y="11"/>
                          <a:pt x="97" y="11"/>
                        </a:cubicBezTo>
                        <a:cubicBezTo>
                          <a:pt x="97" y="11"/>
                          <a:pt x="97" y="11"/>
                          <a:pt x="98" y="11"/>
                        </a:cubicBezTo>
                        <a:cubicBezTo>
                          <a:pt x="98" y="11"/>
                          <a:pt x="98" y="11"/>
                          <a:pt x="98" y="11"/>
                        </a:cubicBezTo>
                        <a:cubicBezTo>
                          <a:pt x="98" y="11"/>
                          <a:pt x="98" y="11"/>
                          <a:pt x="98" y="11"/>
                        </a:cubicBezTo>
                        <a:cubicBezTo>
                          <a:pt x="98" y="11"/>
                          <a:pt x="98" y="11"/>
                          <a:pt x="98" y="11"/>
                        </a:cubicBezTo>
                        <a:cubicBezTo>
                          <a:pt x="99" y="12"/>
                          <a:pt x="99" y="12"/>
                          <a:pt x="99" y="12"/>
                        </a:cubicBezTo>
                        <a:cubicBezTo>
                          <a:pt x="99" y="12"/>
                          <a:pt x="99" y="12"/>
                          <a:pt x="99" y="12"/>
                        </a:cubicBezTo>
                        <a:cubicBezTo>
                          <a:pt x="99" y="12"/>
                          <a:pt x="100" y="12"/>
                          <a:pt x="100" y="13"/>
                        </a:cubicBezTo>
                        <a:cubicBezTo>
                          <a:pt x="100" y="13"/>
                          <a:pt x="100" y="13"/>
                          <a:pt x="100" y="13"/>
                        </a:cubicBezTo>
                        <a:cubicBezTo>
                          <a:pt x="100" y="13"/>
                          <a:pt x="100" y="13"/>
                          <a:pt x="100" y="13"/>
                        </a:cubicBezTo>
                        <a:cubicBezTo>
                          <a:pt x="100" y="13"/>
                          <a:pt x="100" y="13"/>
                          <a:pt x="100" y="13"/>
                        </a:cubicBezTo>
                        <a:cubicBezTo>
                          <a:pt x="100" y="13"/>
                          <a:pt x="100" y="13"/>
                          <a:pt x="100" y="13"/>
                        </a:cubicBezTo>
                        <a:cubicBezTo>
                          <a:pt x="100" y="13"/>
                          <a:pt x="102" y="11"/>
                          <a:pt x="103" y="11"/>
                        </a:cubicBezTo>
                        <a:cubicBezTo>
                          <a:pt x="103" y="11"/>
                          <a:pt x="103" y="11"/>
                          <a:pt x="103" y="11"/>
                        </a:cubicBezTo>
                        <a:cubicBezTo>
                          <a:pt x="103" y="11"/>
                          <a:pt x="103" y="11"/>
                          <a:pt x="103" y="11"/>
                        </a:cubicBezTo>
                        <a:cubicBezTo>
                          <a:pt x="103" y="11"/>
                          <a:pt x="103" y="11"/>
                          <a:pt x="103" y="11"/>
                        </a:cubicBezTo>
                        <a:cubicBezTo>
                          <a:pt x="104" y="11"/>
                          <a:pt x="105" y="10"/>
                          <a:pt x="106" y="10"/>
                        </a:cubicBezTo>
                        <a:cubicBezTo>
                          <a:pt x="106" y="10"/>
                          <a:pt x="106" y="10"/>
                          <a:pt x="106" y="10"/>
                        </a:cubicBezTo>
                        <a:cubicBezTo>
                          <a:pt x="107" y="10"/>
                          <a:pt x="107" y="10"/>
                          <a:pt x="107" y="10"/>
                        </a:cubicBezTo>
                        <a:cubicBezTo>
                          <a:pt x="107" y="10"/>
                          <a:pt x="107" y="10"/>
                          <a:pt x="107" y="10"/>
                        </a:cubicBezTo>
                        <a:cubicBezTo>
                          <a:pt x="108" y="9"/>
                          <a:pt x="108" y="9"/>
                          <a:pt x="108" y="9"/>
                        </a:cubicBezTo>
                        <a:cubicBezTo>
                          <a:pt x="108" y="9"/>
                          <a:pt x="108" y="9"/>
                          <a:pt x="108" y="9"/>
                        </a:cubicBezTo>
                        <a:cubicBezTo>
                          <a:pt x="108" y="9"/>
                          <a:pt x="108" y="9"/>
                          <a:pt x="108" y="9"/>
                        </a:cubicBezTo>
                        <a:cubicBezTo>
                          <a:pt x="108" y="9"/>
                          <a:pt x="108" y="9"/>
                          <a:pt x="108" y="9"/>
                        </a:cubicBezTo>
                        <a:cubicBezTo>
                          <a:pt x="108" y="9"/>
                          <a:pt x="108" y="9"/>
                          <a:pt x="108" y="8"/>
                        </a:cubicBezTo>
                        <a:cubicBezTo>
                          <a:pt x="108" y="8"/>
                          <a:pt x="108" y="8"/>
                          <a:pt x="108" y="8"/>
                        </a:cubicBezTo>
                        <a:cubicBezTo>
                          <a:pt x="108" y="8"/>
                          <a:pt x="108" y="8"/>
                          <a:pt x="108" y="8"/>
                        </a:cubicBezTo>
                        <a:cubicBezTo>
                          <a:pt x="108" y="8"/>
                          <a:pt x="108" y="8"/>
                          <a:pt x="108" y="8"/>
                        </a:cubicBezTo>
                        <a:cubicBezTo>
                          <a:pt x="108" y="8"/>
                          <a:pt x="108" y="8"/>
                          <a:pt x="108" y="8"/>
                        </a:cubicBezTo>
                        <a:cubicBezTo>
                          <a:pt x="108" y="8"/>
                          <a:pt x="108" y="8"/>
                          <a:pt x="108" y="8"/>
                        </a:cubicBezTo>
                        <a:cubicBezTo>
                          <a:pt x="108" y="8"/>
                          <a:pt x="108" y="7"/>
                          <a:pt x="108" y="7"/>
                        </a:cubicBezTo>
                        <a:cubicBezTo>
                          <a:pt x="108" y="7"/>
                          <a:pt x="108" y="7"/>
                          <a:pt x="108" y="7"/>
                        </a:cubicBezTo>
                        <a:cubicBezTo>
                          <a:pt x="108" y="6"/>
                          <a:pt x="108" y="7"/>
                          <a:pt x="108" y="6"/>
                        </a:cubicBezTo>
                        <a:cubicBezTo>
                          <a:pt x="108" y="6"/>
                          <a:pt x="108" y="6"/>
                          <a:pt x="108" y="6"/>
                        </a:cubicBezTo>
                        <a:cubicBezTo>
                          <a:pt x="108" y="6"/>
                          <a:pt x="109" y="6"/>
                          <a:pt x="109" y="6"/>
                        </a:cubicBezTo>
                        <a:cubicBezTo>
                          <a:pt x="109" y="6"/>
                          <a:pt x="109" y="6"/>
                          <a:pt x="109" y="6"/>
                        </a:cubicBezTo>
                        <a:cubicBezTo>
                          <a:pt x="109" y="6"/>
                          <a:pt x="109" y="6"/>
                          <a:pt x="109" y="6"/>
                        </a:cubicBezTo>
                        <a:cubicBezTo>
                          <a:pt x="109" y="6"/>
                          <a:pt x="109" y="6"/>
                          <a:pt x="109" y="6"/>
                        </a:cubicBezTo>
                        <a:cubicBezTo>
                          <a:pt x="110" y="6"/>
                          <a:pt x="110" y="6"/>
                          <a:pt x="110" y="7"/>
                        </a:cubicBezTo>
                        <a:cubicBezTo>
                          <a:pt x="110" y="7"/>
                          <a:pt x="110" y="7"/>
                          <a:pt x="110" y="7"/>
                        </a:cubicBezTo>
                        <a:cubicBezTo>
                          <a:pt x="110" y="6"/>
                          <a:pt x="110" y="6"/>
                          <a:pt x="110" y="6"/>
                        </a:cubicBezTo>
                        <a:cubicBezTo>
                          <a:pt x="110" y="6"/>
                          <a:pt x="110" y="6"/>
                          <a:pt x="110" y="6"/>
                        </a:cubicBezTo>
                        <a:cubicBezTo>
                          <a:pt x="110" y="6"/>
                          <a:pt x="110" y="6"/>
                          <a:pt x="110" y="6"/>
                        </a:cubicBezTo>
                        <a:cubicBezTo>
                          <a:pt x="110" y="6"/>
                          <a:pt x="110" y="6"/>
                          <a:pt x="110" y="6"/>
                        </a:cubicBezTo>
                        <a:cubicBezTo>
                          <a:pt x="110" y="5"/>
                          <a:pt x="110" y="5"/>
                          <a:pt x="111" y="5"/>
                        </a:cubicBezTo>
                        <a:cubicBezTo>
                          <a:pt x="111" y="5"/>
                          <a:pt x="111" y="5"/>
                          <a:pt x="111" y="5"/>
                        </a:cubicBezTo>
                        <a:cubicBezTo>
                          <a:pt x="111" y="5"/>
                          <a:pt x="112" y="4"/>
                          <a:pt x="112" y="3"/>
                        </a:cubicBezTo>
                        <a:cubicBezTo>
                          <a:pt x="112" y="3"/>
                          <a:pt x="112" y="3"/>
                          <a:pt x="112" y="3"/>
                        </a:cubicBezTo>
                        <a:cubicBezTo>
                          <a:pt x="112" y="3"/>
                          <a:pt x="112" y="2"/>
                          <a:pt x="112" y="2"/>
                        </a:cubicBezTo>
                        <a:cubicBezTo>
                          <a:pt x="112" y="2"/>
                          <a:pt x="112" y="2"/>
                          <a:pt x="112" y="2"/>
                        </a:cubicBezTo>
                        <a:cubicBezTo>
                          <a:pt x="112" y="1"/>
                          <a:pt x="113" y="1"/>
                          <a:pt x="113" y="1"/>
                        </a:cubicBezTo>
                        <a:cubicBezTo>
                          <a:pt x="113" y="1"/>
                          <a:pt x="113" y="1"/>
                          <a:pt x="113" y="1"/>
                        </a:cubicBezTo>
                        <a:cubicBezTo>
                          <a:pt x="113" y="1"/>
                          <a:pt x="114" y="1"/>
                          <a:pt x="114" y="1"/>
                        </a:cubicBezTo>
                        <a:cubicBezTo>
                          <a:pt x="114" y="1"/>
                          <a:pt x="114" y="1"/>
                          <a:pt x="114" y="1"/>
                        </a:cubicBezTo>
                        <a:cubicBezTo>
                          <a:pt x="114" y="1"/>
                          <a:pt x="115" y="1"/>
                          <a:pt x="115" y="1"/>
                        </a:cubicBezTo>
                        <a:cubicBezTo>
                          <a:pt x="115" y="1"/>
                          <a:pt x="115" y="1"/>
                          <a:pt x="115" y="1"/>
                        </a:cubicBezTo>
                        <a:cubicBezTo>
                          <a:pt x="115" y="2"/>
                          <a:pt x="115" y="2"/>
                          <a:pt x="116" y="2"/>
                        </a:cubicBezTo>
                        <a:cubicBezTo>
                          <a:pt x="116" y="2"/>
                          <a:pt x="116" y="2"/>
                          <a:pt x="116" y="2"/>
                        </a:cubicBezTo>
                        <a:cubicBezTo>
                          <a:pt x="116" y="2"/>
                          <a:pt x="116" y="2"/>
                          <a:pt x="116" y="1"/>
                        </a:cubicBezTo>
                        <a:cubicBezTo>
                          <a:pt x="116" y="1"/>
                          <a:pt x="116" y="1"/>
                          <a:pt x="116" y="1"/>
                        </a:cubicBezTo>
                        <a:cubicBezTo>
                          <a:pt x="117" y="1"/>
                          <a:pt x="117" y="1"/>
                          <a:pt x="117" y="1"/>
                        </a:cubicBezTo>
                        <a:cubicBezTo>
                          <a:pt x="117" y="1"/>
                          <a:pt x="117" y="1"/>
                          <a:pt x="117" y="1"/>
                        </a:cubicBezTo>
                        <a:cubicBezTo>
                          <a:pt x="117" y="1"/>
                          <a:pt x="117" y="1"/>
                          <a:pt x="117" y="1"/>
                        </a:cubicBezTo>
                        <a:cubicBezTo>
                          <a:pt x="117" y="1"/>
                          <a:pt x="117" y="1"/>
                          <a:pt x="117" y="1"/>
                        </a:cubicBezTo>
                        <a:cubicBezTo>
                          <a:pt x="117" y="0"/>
                          <a:pt x="117" y="0"/>
                          <a:pt x="118" y="0"/>
                        </a:cubicBezTo>
                        <a:cubicBezTo>
                          <a:pt x="118" y="0"/>
                          <a:pt x="118" y="0"/>
                          <a:pt x="118" y="0"/>
                        </a:cubicBezTo>
                        <a:cubicBezTo>
                          <a:pt x="118" y="0"/>
                          <a:pt x="118" y="0"/>
                          <a:pt x="118" y="0"/>
                        </a:cubicBezTo>
                        <a:cubicBezTo>
                          <a:pt x="118" y="0"/>
                          <a:pt x="118" y="0"/>
                          <a:pt x="118" y="0"/>
                        </a:cubicBezTo>
                        <a:cubicBezTo>
                          <a:pt x="118" y="0"/>
                          <a:pt x="119" y="0"/>
                          <a:pt x="119" y="0"/>
                        </a:cubicBezTo>
                        <a:cubicBezTo>
                          <a:pt x="119" y="0"/>
                          <a:pt x="119" y="0"/>
                          <a:pt x="119" y="0"/>
                        </a:cubicBezTo>
                        <a:cubicBezTo>
                          <a:pt x="119" y="1"/>
                          <a:pt x="119" y="1"/>
                          <a:pt x="119" y="1"/>
                        </a:cubicBezTo>
                        <a:cubicBezTo>
                          <a:pt x="119" y="1"/>
                          <a:pt x="119" y="1"/>
                          <a:pt x="119" y="1"/>
                        </a:cubicBezTo>
                        <a:cubicBezTo>
                          <a:pt x="119" y="1"/>
                          <a:pt x="119" y="1"/>
                          <a:pt x="119" y="1"/>
                        </a:cubicBezTo>
                        <a:cubicBezTo>
                          <a:pt x="119" y="1"/>
                          <a:pt x="119" y="1"/>
                          <a:pt x="119" y="1"/>
                        </a:cubicBezTo>
                        <a:cubicBezTo>
                          <a:pt x="119" y="0"/>
                          <a:pt x="120" y="0"/>
                          <a:pt x="120" y="0"/>
                        </a:cubicBezTo>
                        <a:cubicBezTo>
                          <a:pt x="120" y="0"/>
                          <a:pt x="120" y="0"/>
                          <a:pt x="120" y="0"/>
                        </a:cubicBezTo>
                        <a:cubicBezTo>
                          <a:pt x="120" y="1"/>
                          <a:pt x="120" y="1"/>
                          <a:pt x="120" y="1"/>
                        </a:cubicBezTo>
                        <a:cubicBezTo>
                          <a:pt x="120" y="1"/>
                          <a:pt x="120" y="1"/>
                          <a:pt x="120" y="1"/>
                        </a:cubicBezTo>
                        <a:cubicBezTo>
                          <a:pt x="120" y="1"/>
                          <a:pt x="120" y="1"/>
                          <a:pt x="120" y="1"/>
                        </a:cubicBezTo>
                        <a:cubicBezTo>
                          <a:pt x="120" y="1"/>
                          <a:pt x="120" y="1"/>
                          <a:pt x="120" y="1"/>
                        </a:cubicBezTo>
                        <a:cubicBezTo>
                          <a:pt x="120" y="1"/>
                          <a:pt x="120" y="1"/>
                          <a:pt x="120" y="2"/>
                        </a:cubicBezTo>
                        <a:cubicBezTo>
                          <a:pt x="120" y="2"/>
                          <a:pt x="120" y="2"/>
                          <a:pt x="120" y="2"/>
                        </a:cubicBezTo>
                        <a:cubicBezTo>
                          <a:pt x="120" y="2"/>
                          <a:pt x="119" y="3"/>
                          <a:pt x="119" y="3"/>
                        </a:cubicBezTo>
                        <a:cubicBezTo>
                          <a:pt x="119" y="3"/>
                          <a:pt x="119" y="3"/>
                          <a:pt x="119" y="3"/>
                        </a:cubicBezTo>
                        <a:cubicBezTo>
                          <a:pt x="119" y="3"/>
                          <a:pt x="119" y="3"/>
                          <a:pt x="119" y="3"/>
                        </a:cubicBezTo>
                        <a:cubicBezTo>
                          <a:pt x="119" y="3"/>
                          <a:pt x="119" y="3"/>
                          <a:pt x="119" y="3"/>
                        </a:cubicBezTo>
                        <a:cubicBezTo>
                          <a:pt x="118" y="3"/>
                          <a:pt x="118" y="2"/>
                          <a:pt x="118" y="2"/>
                        </a:cubicBezTo>
                        <a:cubicBezTo>
                          <a:pt x="118" y="2"/>
                          <a:pt x="118" y="2"/>
                          <a:pt x="118" y="2"/>
                        </a:cubicBezTo>
                        <a:cubicBezTo>
                          <a:pt x="118" y="2"/>
                          <a:pt x="118" y="2"/>
                          <a:pt x="118" y="2"/>
                        </a:cubicBezTo>
                        <a:cubicBezTo>
                          <a:pt x="118" y="2"/>
                          <a:pt x="118" y="2"/>
                          <a:pt x="118" y="2"/>
                        </a:cubicBezTo>
                        <a:cubicBezTo>
                          <a:pt x="117" y="2"/>
                          <a:pt x="117" y="3"/>
                          <a:pt x="116" y="3"/>
                        </a:cubicBezTo>
                        <a:cubicBezTo>
                          <a:pt x="116" y="3"/>
                          <a:pt x="116" y="3"/>
                          <a:pt x="116" y="3"/>
                        </a:cubicBezTo>
                        <a:cubicBezTo>
                          <a:pt x="116" y="3"/>
                          <a:pt x="116" y="3"/>
                          <a:pt x="116" y="3"/>
                        </a:cubicBezTo>
                        <a:cubicBezTo>
                          <a:pt x="116" y="3"/>
                          <a:pt x="116" y="3"/>
                          <a:pt x="116" y="3"/>
                        </a:cubicBezTo>
                        <a:cubicBezTo>
                          <a:pt x="115" y="3"/>
                          <a:pt x="115" y="3"/>
                          <a:pt x="114" y="2"/>
                        </a:cubicBezTo>
                        <a:cubicBezTo>
                          <a:pt x="114" y="2"/>
                          <a:pt x="114" y="2"/>
                          <a:pt x="114" y="2"/>
                        </a:cubicBezTo>
                        <a:cubicBezTo>
                          <a:pt x="114" y="2"/>
                          <a:pt x="114" y="2"/>
                          <a:pt x="114" y="2"/>
                        </a:cubicBezTo>
                        <a:cubicBezTo>
                          <a:pt x="114" y="2"/>
                          <a:pt x="114" y="2"/>
                          <a:pt x="114" y="2"/>
                        </a:cubicBezTo>
                        <a:cubicBezTo>
                          <a:pt x="114" y="2"/>
                          <a:pt x="114" y="3"/>
                          <a:pt x="113" y="3"/>
                        </a:cubicBezTo>
                        <a:cubicBezTo>
                          <a:pt x="113" y="3"/>
                          <a:pt x="113" y="3"/>
                          <a:pt x="113" y="3"/>
                        </a:cubicBezTo>
                        <a:cubicBezTo>
                          <a:pt x="113" y="3"/>
                          <a:pt x="113" y="3"/>
                          <a:pt x="113" y="4"/>
                        </a:cubicBezTo>
                        <a:cubicBezTo>
                          <a:pt x="113" y="4"/>
                          <a:pt x="113" y="4"/>
                          <a:pt x="113" y="4"/>
                        </a:cubicBezTo>
                        <a:cubicBezTo>
                          <a:pt x="113" y="5"/>
                          <a:pt x="112" y="5"/>
                          <a:pt x="112" y="6"/>
                        </a:cubicBezTo>
                        <a:cubicBezTo>
                          <a:pt x="112" y="6"/>
                          <a:pt x="112" y="6"/>
                          <a:pt x="112" y="6"/>
                        </a:cubicBezTo>
                        <a:cubicBezTo>
                          <a:pt x="112" y="6"/>
                          <a:pt x="112" y="6"/>
                          <a:pt x="112" y="7"/>
                        </a:cubicBezTo>
                        <a:cubicBezTo>
                          <a:pt x="112" y="7"/>
                          <a:pt x="112" y="7"/>
                          <a:pt x="112" y="7"/>
                        </a:cubicBezTo>
                        <a:cubicBezTo>
                          <a:pt x="112" y="7"/>
                          <a:pt x="112" y="7"/>
                          <a:pt x="112" y="7"/>
                        </a:cubicBezTo>
                        <a:cubicBezTo>
                          <a:pt x="112" y="7"/>
                          <a:pt x="112" y="7"/>
                          <a:pt x="112" y="7"/>
                        </a:cubicBezTo>
                        <a:cubicBezTo>
                          <a:pt x="112" y="8"/>
                          <a:pt x="112" y="8"/>
                          <a:pt x="111" y="8"/>
                        </a:cubicBezTo>
                        <a:cubicBezTo>
                          <a:pt x="111" y="8"/>
                          <a:pt x="111" y="8"/>
                          <a:pt x="111" y="8"/>
                        </a:cubicBezTo>
                        <a:cubicBezTo>
                          <a:pt x="111" y="8"/>
                          <a:pt x="111" y="8"/>
                          <a:pt x="111" y="8"/>
                        </a:cubicBezTo>
                        <a:cubicBezTo>
                          <a:pt x="111" y="8"/>
                          <a:pt x="111" y="8"/>
                          <a:pt x="111" y="8"/>
                        </a:cubicBezTo>
                        <a:cubicBezTo>
                          <a:pt x="111" y="8"/>
                          <a:pt x="111" y="8"/>
                          <a:pt x="111" y="8"/>
                        </a:cubicBezTo>
                        <a:cubicBezTo>
                          <a:pt x="111" y="8"/>
                          <a:pt x="111" y="8"/>
                          <a:pt x="111" y="8"/>
                        </a:cubicBezTo>
                        <a:cubicBezTo>
                          <a:pt x="110" y="8"/>
                          <a:pt x="110" y="8"/>
                          <a:pt x="110" y="8"/>
                        </a:cubicBezTo>
                        <a:cubicBezTo>
                          <a:pt x="110" y="8"/>
                          <a:pt x="110" y="8"/>
                          <a:pt x="110" y="8"/>
                        </a:cubicBezTo>
                        <a:cubicBezTo>
                          <a:pt x="110" y="8"/>
                          <a:pt x="110" y="8"/>
                          <a:pt x="110" y="8"/>
                        </a:cubicBezTo>
                        <a:cubicBezTo>
                          <a:pt x="110" y="8"/>
                          <a:pt x="110" y="8"/>
                          <a:pt x="110" y="8"/>
                        </a:cubicBezTo>
                        <a:cubicBezTo>
                          <a:pt x="109" y="8"/>
                          <a:pt x="109" y="8"/>
                          <a:pt x="109" y="8"/>
                        </a:cubicBezTo>
                        <a:cubicBezTo>
                          <a:pt x="109" y="8"/>
                          <a:pt x="109" y="8"/>
                          <a:pt x="109" y="8"/>
                        </a:cubicBezTo>
                        <a:cubicBezTo>
                          <a:pt x="109" y="9"/>
                          <a:pt x="109" y="9"/>
                          <a:pt x="109" y="9"/>
                        </a:cubicBezTo>
                        <a:cubicBezTo>
                          <a:pt x="109" y="9"/>
                          <a:pt x="109" y="9"/>
                          <a:pt x="109" y="9"/>
                        </a:cubicBezTo>
                        <a:cubicBezTo>
                          <a:pt x="109" y="9"/>
                          <a:pt x="109" y="9"/>
                          <a:pt x="109" y="9"/>
                        </a:cubicBezTo>
                        <a:cubicBezTo>
                          <a:pt x="109" y="9"/>
                          <a:pt x="109" y="9"/>
                          <a:pt x="109" y="9"/>
                        </a:cubicBezTo>
                        <a:cubicBezTo>
                          <a:pt x="109" y="10"/>
                          <a:pt x="109" y="10"/>
                          <a:pt x="108" y="11"/>
                        </a:cubicBezTo>
                        <a:cubicBezTo>
                          <a:pt x="108" y="11"/>
                          <a:pt x="108" y="11"/>
                          <a:pt x="108" y="11"/>
                        </a:cubicBezTo>
                        <a:cubicBezTo>
                          <a:pt x="108" y="11"/>
                          <a:pt x="107" y="11"/>
                          <a:pt x="106" y="11"/>
                        </a:cubicBezTo>
                        <a:cubicBezTo>
                          <a:pt x="106" y="11"/>
                          <a:pt x="106" y="11"/>
                          <a:pt x="106" y="11"/>
                        </a:cubicBezTo>
                        <a:cubicBezTo>
                          <a:pt x="105" y="11"/>
                          <a:pt x="105" y="12"/>
                          <a:pt x="105" y="12"/>
                        </a:cubicBezTo>
                        <a:cubicBezTo>
                          <a:pt x="105" y="12"/>
                          <a:pt x="105" y="12"/>
                          <a:pt x="105" y="12"/>
                        </a:cubicBezTo>
                        <a:cubicBezTo>
                          <a:pt x="104" y="12"/>
                          <a:pt x="104" y="13"/>
                          <a:pt x="103" y="13"/>
                        </a:cubicBezTo>
                        <a:cubicBezTo>
                          <a:pt x="103" y="13"/>
                          <a:pt x="103" y="13"/>
                          <a:pt x="103" y="13"/>
                        </a:cubicBezTo>
                        <a:cubicBezTo>
                          <a:pt x="103" y="13"/>
                          <a:pt x="101" y="14"/>
                          <a:pt x="100" y="14"/>
                        </a:cubicBezTo>
                        <a:cubicBezTo>
                          <a:pt x="100" y="14"/>
                          <a:pt x="100" y="14"/>
                          <a:pt x="100" y="14"/>
                        </a:cubicBezTo>
                        <a:cubicBezTo>
                          <a:pt x="100" y="14"/>
                          <a:pt x="100" y="14"/>
                          <a:pt x="100" y="14"/>
                        </a:cubicBezTo>
                        <a:cubicBezTo>
                          <a:pt x="100" y="14"/>
                          <a:pt x="100" y="14"/>
                          <a:pt x="100" y="14"/>
                        </a:cubicBezTo>
                        <a:cubicBezTo>
                          <a:pt x="99" y="14"/>
                          <a:pt x="99" y="13"/>
                          <a:pt x="98" y="13"/>
                        </a:cubicBezTo>
                        <a:cubicBezTo>
                          <a:pt x="98" y="13"/>
                          <a:pt x="98" y="13"/>
                          <a:pt x="98" y="13"/>
                        </a:cubicBezTo>
                        <a:cubicBezTo>
                          <a:pt x="98" y="13"/>
                          <a:pt x="98" y="13"/>
                          <a:pt x="98" y="13"/>
                        </a:cubicBezTo>
                        <a:cubicBezTo>
                          <a:pt x="98" y="13"/>
                          <a:pt x="98" y="13"/>
                          <a:pt x="98" y="13"/>
                        </a:cubicBezTo>
                        <a:cubicBezTo>
                          <a:pt x="98" y="13"/>
                          <a:pt x="98" y="13"/>
                          <a:pt x="97" y="12"/>
                        </a:cubicBezTo>
                        <a:cubicBezTo>
                          <a:pt x="97" y="12"/>
                          <a:pt x="97" y="12"/>
                          <a:pt x="97" y="12"/>
                        </a:cubicBezTo>
                        <a:cubicBezTo>
                          <a:pt x="97" y="12"/>
                          <a:pt x="97" y="13"/>
                          <a:pt x="97" y="13"/>
                        </a:cubicBezTo>
                        <a:cubicBezTo>
                          <a:pt x="97" y="13"/>
                          <a:pt x="97" y="13"/>
                          <a:pt x="97" y="13"/>
                        </a:cubicBezTo>
                        <a:cubicBezTo>
                          <a:pt x="97" y="13"/>
                          <a:pt x="97" y="13"/>
                          <a:pt x="97" y="13"/>
                        </a:cubicBezTo>
                        <a:cubicBezTo>
                          <a:pt x="97" y="13"/>
                          <a:pt x="97" y="13"/>
                          <a:pt x="97" y="13"/>
                        </a:cubicBezTo>
                        <a:cubicBezTo>
                          <a:pt x="97" y="13"/>
                          <a:pt x="97" y="13"/>
                          <a:pt x="97" y="13"/>
                        </a:cubicBezTo>
                        <a:cubicBezTo>
                          <a:pt x="97" y="13"/>
                          <a:pt x="97" y="13"/>
                          <a:pt x="97" y="13"/>
                        </a:cubicBezTo>
                        <a:cubicBezTo>
                          <a:pt x="97" y="14"/>
                          <a:pt x="97" y="14"/>
                          <a:pt x="97" y="14"/>
                        </a:cubicBezTo>
                        <a:cubicBezTo>
                          <a:pt x="97" y="14"/>
                          <a:pt x="97" y="14"/>
                          <a:pt x="97" y="14"/>
                        </a:cubicBezTo>
                        <a:cubicBezTo>
                          <a:pt x="97" y="14"/>
                          <a:pt x="97" y="15"/>
                          <a:pt x="96" y="15"/>
                        </a:cubicBezTo>
                        <a:cubicBezTo>
                          <a:pt x="96" y="15"/>
                          <a:pt x="96" y="15"/>
                          <a:pt x="96" y="15"/>
                        </a:cubicBezTo>
                        <a:cubicBezTo>
                          <a:pt x="96" y="15"/>
                          <a:pt x="96" y="15"/>
                          <a:pt x="96" y="15"/>
                        </a:cubicBezTo>
                        <a:cubicBezTo>
                          <a:pt x="96" y="15"/>
                          <a:pt x="96" y="15"/>
                          <a:pt x="96" y="15"/>
                        </a:cubicBezTo>
                        <a:cubicBezTo>
                          <a:pt x="95" y="15"/>
                          <a:pt x="95" y="15"/>
                          <a:pt x="94" y="15"/>
                        </a:cubicBezTo>
                        <a:cubicBezTo>
                          <a:pt x="94" y="15"/>
                          <a:pt x="94" y="15"/>
                          <a:pt x="94" y="15"/>
                        </a:cubicBezTo>
                        <a:cubicBezTo>
                          <a:pt x="94" y="14"/>
                          <a:pt x="93" y="15"/>
                          <a:pt x="93" y="14"/>
                        </a:cubicBezTo>
                        <a:cubicBezTo>
                          <a:pt x="93" y="14"/>
                          <a:pt x="93" y="14"/>
                          <a:pt x="93" y="14"/>
                        </a:cubicBezTo>
                        <a:cubicBezTo>
                          <a:pt x="93" y="14"/>
                          <a:pt x="93" y="14"/>
                          <a:pt x="93" y="14"/>
                        </a:cubicBezTo>
                        <a:cubicBezTo>
                          <a:pt x="93" y="14"/>
                          <a:pt x="93" y="14"/>
                          <a:pt x="93" y="14"/>
                        </a:cubicBezTo>
                        <a:cubicBezTo>
                          <a:pt x="93" y="14"/>
                          <a:pt x="92" y="13"/>
                          <a:pt x="92" y="13"/>
                        </a:cubicBezTo>
                        <a:cubicBezTo>
                          <a:pt x="92" y="13"/>
                          <a:pt x="92" y="13"/>
                          <a:pt x="92" y="13"/>
                        </a:cubicBezTo>
                        <a:cubicBezTo>
                          <a:pt x="92" y="13"/>
                          <a:pt x="92" y="13"/>
                          <a:pt x="91" y="13"/>
                        </a:cubicBezTo>
                        <a:cubicBezTo>
                          <a:pt x="91" y="13"/>
                          <a:pt x="91" y="13"/>
                          <a:pt x="91" y="13"/>
                        </a:cubicBezTo>
                        <a:cubicBezTo>
                          <a:pt x="91" y="13"/>
                          <a:pt x="91" y="14"/>
                          <a:pt x="90" y="14"/>
                        </a:cubicBezTo>
                        <a:cubicBezTo>
                          <a:pt x="90" y="14"/>
                          <a:pt x="90" y="14"/>
                          <a:pt x="90" y="14"/>
                        </a:cubicBezTo>
                        <a:cubicBezTo>
                          <a:pt x="90" y="14"/>
                          <a:pt x="90" y="15"/>
                          <a:pt x="90" y="15"/>
                        </a:cubicBezTo>
                        <a:cubicBezTo>
                          <a:pt x="90" y="15"/>
                          <a:pt x="90" y="15"/>
                          <a:pt x="90" y="15"/>
                        </a:cubicBezTo>
                        <a:cubicBezTo>
                          <a:pt x="90" y="15"/>
                          <a:pt x="90" y="15"/>
                          <a:pt x="90" y="15"/>
                        </a:cubicBezTo>
                        <a:cubicBezTo>
                          <a:pt x="90" y="15"/>
                          <a:pt x="90" y="15"/>
                          <a:pt x="90" y="15"/>
                        </a:cubicBezTo>
                        <a:cubicBezTo>
                          <a:pt x="90" y="15"/>
                          <a:pt x="89" y="15"/>
                          <a:pt x="89" y="16"/>
                        </a:cubicBezTo>
                        <a:cubicBezTo>
                          <a:pt x="89" y="16"/>
                          <a:pt x="89" y="16"/>
                          <a:pt x="89" y="16"/>
                        </a:cubicBezTo>
                        <a:cubicBezTo>
                          <a:pt x="89" y="16"/>
                          <a:pt x="89" y="17"/>
                          <a:pt x="88" y="17"/>
                        </a:cubicBezTo>
                        <a:cubicBezTo>
                          <a:pt x="88" y="17"/>
                          <a:pt x="88" y="17"/>
                          <a:pt x="88" y="17"/>
                        </a:cubicBezTo>
                        <a:cubicBezTo>
                          <a:pt x="88" y="17"/>
                          <a:pt x="88" y="17"/>
                          <a:pt x="88" y="17"/>
                        </a:cubicBezTo>
                        <a:cubicBezTo>
                          <a:pt x="88" y="17"/>
                          <a:pt x="88" y="17"/>
                          <a:pt x="88" y="17"/>
                        </a:cubicBezTo>
                        <a:cubicBezTo>
                          <a:pt x="87" y="16"/>
                          <a:pt x="87" y="16"/>
                          <a:pt x="86" y="16"/>
                        </a:cubicBezTo>
                        <a:cubicBezTo>
                          <a:pt x="86" y="16"/>
                          <a:pt x="86" y="16"/>
                          <a:pt x="86" y="16"/>
                        </a:cubicBezTo>
                        <a:cubicBezTo>
                          <a:pt x="86" y="16"/>
                          <a:pt x="85" y="15"/>
                          <a:pt x="85" y="14"/>
                        </a:cubicBezTo>
                        <a:cubicBezTo>
                          <a:pt x="85" y="14"/>
                          <a:pt x="85" y="14"/>
                          <a:pt x="85" y="14"/>
                        </a:cubicBezTo>
                        <a:cubicBezTo>
                          <a:pt x="85" y="14"/>
                          <a:pt x="85" y="14"/>
                          <a:pt x="85" y="14"/>
                        </a:cubicBezTo>
                        <a:cubicBezTo>
                          <a:pt x="85" y="14"/>
                          <a:pt x="85" y="14"/>
                          <a:pt x="85" y="14"/>
                        </a:cubicBezTo>
                        <a:cubicBezTo>
                          <a:pt x="85" y="14"/>
                          <a:pt x="85" y="14"/>
                          <a:pt x="85" y="14"/>
                        </a:cubicBezTo>
                        <a:cubicBezTo>
                          <a:pt x="85" y="14"/>
                          <a:pt x="85" y="14"/>
                          <a:pt x="85" y="14"/>
                        </a:cubicBezTo>
                        <a:cubicBezTo>
                          <a:pt x="85" y="15"/>
                          <a:pt x="85" y="15"/>
                          <a:pt x="85" y="15"/>
                        </a:cubicBezTo>
                        <a:cubicBezTo>
                          <a:pt x="85" y="15"/>
                          <a:pt x="85" y="15"/>
                          <a:pt x="85" y="15"/>
                        </a:cubicBezTo>
                        <a:cubicBezTo>
                          <a:pt x="85" y="15"/>
                          <a:pt x="85" y="15"/>
                          <a:pt x="85" y="15"/>
                        </a:cubicBezTo>
                        <a:cubicBezTo>
                          <a:pt x="85" y="15"/>
                          <a:pt x="85" y="15"/>
                          <a:pt x="85" y="15"/>
                        </a:cubicBezTo>
                        <a:cubicBezTo>
                          <a:pt x="85" y="15"/>
                          <a:pt x="85" y="15"/>
                          <a:pt x="85" y="15"/>
                        </a:cubicBezTo>
                        <a:cubicBezTo>
                          <a:pt x="85" y="15"/>
                          <a:pt x="85" y="15"/>
                          <a:pt x="85" y="15"/>
                        </a:cubicBezTo>
                        <a:cubicBezTo>
                          <a:pt x="85" y="16"/>
                          <a:pt x="86" y="16"/>
                          <a:pt x="86" y="16"/>
                        </a:cubicBezTo>
                        <a:cubicBezTo>
                          <a:pt x="86" y="16"/>
                          <a:pt x="86" y="16"/>
                          <a:pt x="86" y="16"/>
                        </a:cubicBezTo>
                        <a:cubicBezTo>
                          <a:pt x="86" y="17"/>
                          <a:pt x="85" y="17"/>
                          <a:pt x="85" y="17"/>
                        </a:cubicBezTo>
                        <a:cubicBezTo>
                          <a:pt x="85" y="17"/>
                          <a:pt x="85" y="17"/>
                          <a:pt x="85" y="17"/>
                        </a:cubicBezTo>
                        <a:cubicBezTo>
                          <a:pt x="85" y="17"/>
                          <a:pt x="84" y="18"/>
                          <a:pt x="83" y="18"/>
                        </a:cubicBezTo>
                        <a:cubicBezTo>
                          <a:pt x="83" y="18"/>
                          <a:pt x="83" y="18"/>
                          <a:pt x="83" y="18"/>
                        </a:cubicBezTo>
                        <a:cubicBezTo>
                          <a:pt x="83" y="18"/>
                          <a:pt x="83" y="18"/>
                          <a:pt x="83" y="18"/>
                        </a:cubicBezTo>
                        <a:cubicBezTo>
                          <a:pt x="83" y="18"/>
                          <a:pt x="83" y="18"/>
                          <a:pt x="83" y="18"/>
                        </a:cubicBezTo>
                        <a:cubicBezTo>
                          <a:pt x="83" y="19"/>
                          <a:pt x="82" y="19"/>
                          <a:pt x="82" y="19"/>
                        </a:cubicBezTo>
                        <a:cubicBezTo>
                          <a:pt x="82" y="19"/>
                          <a:pt x="82" y="19"/>
                          <a:pt x="82" y="19"/>
                        </a:cubicBezTo>
                        <a:cubicBezTo>
                          <a:pt x="81" y="20"/>
                          <a:pt x="81" y="20"/>
                          <a:pt x="80" y="20"/>
                        </a:cubicBezTo>
                        <a:cubicBezTo>
                          <a:pt x="80" y="20"/>
                          <a:pt x="80" y="20"/>
                          <a:pt x="80" y="20"/>
                        </a:cubicBezTo>
                        <a:cubicBezTo>
                          <a:pt x="80" y="20"/>
                          <a:pt x="79" y="20"/>
                          <a:pt x="79" y="19"/>
                        </a:cubicBezTo>
                        <a:cubicBezTo>
                          <a:pt x="79" y="19"/>
                          <a:pt x="79" y="19"/>
                          <a:pt x="79" y="19"/>
                        </a:cubicBezTo>
                        <a:cubicBezTo>
                          <a:pt x="79" y="19"/>
                          <a:pt x="78" y="19"/>
                          <a:pt x="78" y="19"/>
                        </a:cubicBezTo>
                        <a:cubicBezTo>
                          <a:pt x="78" y="19"/>
                          <a:pt x="78" y="19"/>
                          <a:pt x="78" y="19"/>
                        </a:cubicBezTo>
                        <a:cubicBezTo>
                          <a:pt x="78" y="19"/>
                          <a:pt x="78" y="19"/>
                          <a:pt x="77" y="19"/>
                        </a:cubicBezTo>
                        <a:cubicBezTo>
                          <a:pt x="77" y="19"/>
                          <a:pt x="77" y="19"/>
                          <a:pt x="77" y="19"/>
                        </a:cubicBezTo>
                        <a:cubicBezTo>
                          <a:pt x="77" y="19"/>
                          <a:pt x="76" y="19"/>
                          <a:pt x="76" y="18"/>
                        </a:cubicBezTo>
                        <a:cubicBezTo>
                          <a:pt x="76" y="18"/>
                          <a:pt x="76" y="18"/>
                          <a:pt x="76" y="18"/>
                        </a:cubicBezTo>
                        <a:cubicBezTo>
                          <a:pt x="76" y="18"/>
                          <a:pt x="76" y="18"/>
                          <a:pt x="76" y="18"/>
                        </a:cubicBezTo>
                        <a:cubicBezTo>
                          <a:pt x="76" y="18"/>
                          <a:pt x="76" y="18"/>
                          <a:pt x="76" y="18"/>
                        </a:cubicBezTo>
                        <a:cubicBezTo>
                          <a:pt x="76" y="18"/>
                          <a:pt x="76" y="18"/>
                          <a:pt x="76" y="18"/>
                        </a:cubicBezTo>
                        <a:cubicBezTo>
                          <a:pt x="76" y="18"/>
                          <a:pt x="76" y="18"/>
                          <a:pt x="76" y="18"/>
                        </a:cubicBezTo>
                        <a:cubicBezTo>
                          <a:pt x="75" y="17"/>
                          <a:pt x="75" y="16"/>
                          <a:pt x="74" y="16"/>
                        </a:cubicBezTo>
                        <a:cubicBezTo>
                          <a:pt x="74" y="16"/>
                          <a:pt x="74" y="16"/>
                          <a:pt x="74" y="16"/>
                        </a:cubicBezTo>
                        <a:cubicBezTo>
                          <a:pt x="74" y="15"/>
                          <a:pt x="74" y="15"/>
                          <a:pt x="74" y="14"/>
                        </a:cubicBezTo>
                        <a:cubicBezTo>
                          <a:pt x="74" y="14"/>
                          <a:pt x="74" y="14"/>
                          <a:pt x="74" y="14"/>
                        </a:cubicBezTo>
                        <a:cubicBezTo>
                          <a:pt x="74" y="14"/>
                          <a:pt x="74" y="14"/>
                          <a:pt x="74" y="14"/>
                        </a:cubicBezTo>
                        <a:cubicBezTo>
                          <a:pt x="74" y="14"/>
                          <a:pt x="74" y="14"/>
                          <a:pt x="74" y="14"/>
                        </a:cubicBezTo>
                        <a:cubicBezTo>
                          <a:pt x="73" y="14"/>
                          <a:pt x="73" y="14"/>
                          <a:pt x="73" y="14"/>
                        </a:cubicBezTo>
                        <a:cubicBezTo>
                          <a:pt x="73" y="14"/>
                          <a:pt x="73" y="14"/>
                          <a:pt x="73" y="14"/>
                        </a:cubicBezTo>
                        <a:cubicBezTo>
                          <a:pt x="73" y="14"/>
                          <a:pt x="73" y="14"/>
                          <a:pt x="73" y="14"/>
                        </a:cubicBezTo>
                        <a:cubicBezTo>
                          <a:pt x="73" y="14"/>
                          <a:pt x="73" y="14"/>
                          <a:pt x="73" y="14"/>
                        </a:cubicBezTo>
                        <a:cubicBezTo>
                          <a:pt x="73" y="14"/>
                          <a:pt x="73" y="15"/>
                          <a:pt x="73" y="15"/>
                        </a:cubicBezTo>
                        <a:cubicBezTo>
                          <a:pt x="73" y="15"/>
                          <a:pt x="73" y="15"/>
                          <a:pt x="73" y="15"/>
                        </a:cubicBezTo>
                        <a:cubicBezTo>
                          <a:pt x="73" y="15"/>
                          <a:pt x="73" y="15"/>
                          <a:pt x="72" y="15"/>
                        </a:cubicBezTo>
                        <a:cubicBezTo>
                          <a:pt x="72" y="15"/>
                          <a:pt x="72" y="15"/>
                          <a:pt x="72" y="15"/>
                        </a:cubicBezTo>
                        <a:cubicBezTo>
                          <a:pt x="72" y="16"/>
                          <a:pt x="72" y="16"/>
                          <a:pt x="72" y="16"/>
                        </a:cubicBezTo>
                        <a:cubicBezTo>
                          <a:pt x="72" y="16"/>
                          <a:pt x="73" y="16"/>
                          <a:pt x="73" y="17"/>
                        </a:cubicBezTo>
                        <a:cubicBezTo>
                          <a:pt x="73" y="17"/>
                          <a:pt x="73" y="17"/>
                          <a:pt x="73" y="17"/>
                        </a:cubicBezTo>
                        <a:cubicBezTo>
                          <a:pt x="73" y="17"/>
                          <a:pt x="73" y="17"/>
                          <a:pt x="72" y="18"/>
                        </a:cubicBezTo>
                        <a:cubicBezTo>
                          <a:pt x="72" y="18"/>
                          <a:pt x="72" y="18"/>
                          <a:pt x="72" y="18"/>
                        </a:cubicBezTo>
                        <a:cubicBezTo>
                          <a:pt x="72" y="18"/>
                          <a:pt x="72" y="18"/>
                          <a:pt x="72" y="18"/>
                        </a:cubicBezTo>
                        <a:cubicBezTo>
                          <a:pt x="72" y="18"/>
                          <a:pt x="72" y="18"/>
                          <a:pt x="72" y="18"/>
                        </a:cubicBezTo>
                        <a:cubicBezTo>
                          <a:pt x="72" y="18"/>
                          <a:pt x="72" y="18"/>
                          <a:pt x="72" y="18"/>
                        </a:cubicBezTo>
                        <a:cubicBezTo>
                          <a:pt x="72" y="18"/>
                          <a:pt x="72" y="18"/>
                          <a:pt x="72" y="18"/>
                        </a:cubicBezTo>
                        <a:cubicBezTo>
                          <a:pt x="72" y="18"/>
                          <a:pt x="73" y="18"/>
                          <a:pt x="73" y="19"/>
                        </a:cubicBezTo>
                        <a:cubicBezTo>
                          <a:pt x="73" y="19"/>
                          <a:pt x="73" y="19"/>
                          <a:pt x="73" y="19"/>
                        </a:cubicBezTo>
                        <a:cubicBezTo>
                          <a:pt x="73" y="19"/>
                          <a:pt x="73" y="19"/>
                          <a:pt x="73" y="19"/>
                        </a:cubicBezTo>
                        <a:cubicBezTo>
                          <a:pt x="73" y="19"/>
                          <a:pt x="73" y="19"/>
                          <a:pt x="73" y="19"/>
                        </a:cubicBezTo>
                        <a:cubicBezTo>
                          <a:pt x="73" y="20"/>
                          <a:pt x="73" y="20"/>
                          <a:pt x="73" y="20"/>
                        </a:cubicBezTo>
                        <a:cubicBezTo>
                          <a:pt x="73" y="20"/>
                          <a:pt x="73" y="20"/>
                          <a:pt x="73" y="20"/>
                        </a:cubicBezTo>
                        <a:cubicBezTo>
                          <a:pt x="73" y="20"/>
                          <a:pt x="73" y="20"/>
                          <a:pt x="73" y="20"/>
                        </a:cubicBezTo>
                        <a:cubicBezTo>
                          <a:pt x="73" y="20"/>
                          <a:pt x="73" y="20"/>
                          <a:pt x="73" y="20"/>
                        </a:cubicBezTo>
                        <a:cubicBezTo>
                          <a:pt x="73" y="20"/>
                          <a:pt x="73" y="20"/>
                          <a:pt x="73" y="20"/>
                        </a:cubicBezTo>
                        <a:cubicBezTo>
                          <a:pt x="73" y="20"/>
                          <a:pt x="73" y="20"/>
                          <a:pt x="73" y="20"/>
                        </a:cubicBezTo>
                        <a:cubicBezTo>
                          <a:pt x="73" y="21"/>
                          <a:pt x="72" y="22"/>
                          <a:pt x="71" y="22"/>
                        </a:cubicBezTo>
                        <a:cubicBezTo>
                          <a:pt x="71" y="22"/>
                          <a:pt x="71" y="22"/>
                          <a:pt x="71" y="22"/>
                        </a:cubicBezTo>
                        <a:cubicBezTo>
                          <a:pt x="71" y="22"/>
                          <a:pt x="71" y="22"/>
                          <a:pt x="71" y="22"/>
                        </a:cubicBezTo>
                        <a:cubicBezTo>
                          <a:pt x="71" y="22"/>
                          <a:pt x="71" y="22"/>
                          <a:pt x="71" y="22"/>
                        </a:cubicBezTo>
                        <a:cubicBezTo>
                          <a:pt x="71" y="22"/>
                          <a:pt x="71" y="22"/>
                          <a:pt x="71" y="22"/>
                        </a:cubicBezTo>
                        <a:cubicBezTo>
                          <a:pt x="71" y="22"/>
                          <a:pt x="71" y="22"/>
                          <a:pt x="71" y="22"/>
                        </a:cubicBezTo>
                        <a:cubicBezTo>
                          <a:pt x="71" y="22"/>
                          <a:pt x="71" y="22"/>
                          <a:pt x="71" y="23"/>
                        </a:cubicBezTo>
                        <a:cubicBezTo>
                          <a:pt x="71" y="23"/>
                          <a:pt x="71" y="23"/>
                          <a:pt x="71" y="23"/>
                        </a:cubicBezTo>
                        <a:cubicBezTo>
                          <a:pt x="71" y="23"/>
                          <a:pt x="71" y="23"/>
                          <a:pt x="71" y="23"/>
                        </a:cubicBezTo>
                        <a:cubicBezTo>
                          <a:pt x="71" y="23"/>
                          <a:pt x="71" y="23"/>
                          <a:pt x="71" y="23"/>
                        </a:cubicBezTo>
                        <a:cubicBezTo>
                          <a:pt x="71" y="23"/>
                          <a:pt x="71" y="23"/>
                          <a:pt x="71" y="23"/>
                        </a:cubicBezTo>
                        <a:cubicBezTo>
                          <a:pt x="71" y="23"/>
                          <a:pt x="71" y="23"/>
                          <a:pt x="71" y="23"/>
                        </a:cubicBezTo>
                        <a:cubicBezTo>
                          <a:pt x="71" y="24"/>
                          <a:pt x="70" y="24"/>
                          <a:pt x="70" y="24"/>
                        </a:cubicBezTo>
                        <a:cubicBezTo>
                          <a:pt x="70" y="24"/>
                          <a:pt x="70" y="24"/>
                          <a:pt x="70" y="24"/>
                        </a:cubicBezTo>
                        <a:cubicBezTo>
                          <a:pt x="70" y="24"/>
                          <a:pt x="70" y="24"/>
                          <a:pt x="70" y="24"/>
                        </a:cubicBezTo>
                        <a:cubicBezTo>
                          <a:pt x="70" y="24"/>
                          <a:pt x="70" y="24"/>
                          <a:pt x="70" y="24"/>
                        </a:cubicBezTo>
                        <a:cubicBezTo>
                          <a:pt x="70" y="24"/>
                          <a:pt x="70" y="25"/>
                          <a:pt x="70" y="25"/>
                        </a:cubicBezTo>
                        <a:cubicBezTo>
                          <a:pt x="70" y="25"/>
                          <a:pt x="70" y="25"/>
                          <a:pt x="70" y="25"/>
                        </a:cubicBezTo>
                        <a:cubicBezTo>
                          <a:pt x="70" y="25"/>
                          <a:pt x="70" y="25"/>
                          <a:pt x="70" y="25"/>
                        </a:cubicBezTo>
                        <a:cubicBezTo>
                          <a:pt x="69" y="25"/>
                          <a:pt x="69" y="25"/>
                          <a:pt x="69" y="25"/>
                        </a:cubicBezTo>
                        <a:cubicBezTo>
                          <a:pt x="69" y="26"/>
                          <a:pt x="69" y="26"/>
                          <a:pt x="69" y="26"/>
                        </a:cubicBezTo>
                        <a:cubicBezTo>
                          <a:pt x="69" y="26"/>
                          <a:pt x="69" y="26"/>
                          <a:pt x="69" y="26"/>
                        </a:cubicBezTo>
                        <a:cubicBezTo>
                          <a:pt x="69" y="26"/>
                          <a:pt x="69" y="26"/>
                          <a:pt x="69" y="26"/>
                        </a:cubicBezTo>
                        <a:cubicBezTo>
                          <a:pt x="69" y="26"/>
                          <a:pt x="69" y="26"/>
                          <a:pt x="69" y="26"/>
                        </a:cubicBezTo>
                        <a:cubicBezTo>
                          <a:pt x="68" y="26"/>
                          <a:pt x="68" y="26"/>
                          <a:pt x="68" y="26"/>
                        </a:cubicBezTo>
                        <a:cubicBezTo>
                          <a:pt x="68" y="26"/>
                          <a:pt x="68" y="26"/>
                          <a:pt x="68" y="26"/>
                        </a:cubicBezTo>
                        <a:cubicBezTo>
                          <a:pt x="68" y="25"/>
                          <a:pt x="68" y="25"/>
                          <a:pt x="68" y="25"/>
                        </a:cubicBezTo>
                        <a:cubicBezTo>
                          <a:pt x="68" y="25"/>
                          <a:pt x="68" y="25"/>
                          <a:pt x="68" y="25"/>
                        </a:cubicBezTo>
                        <a:cubicBezTo>
                          <a:pt x="67" y="25"/>
                          <a:pt x="67" y="25"/>
                          <a:pt x="67" y="25"/>
                        </a:cubicBezTo>
                        <a:cubicBezTo>
                          <a:pt x="67" y="25"/>
                          <a:pt x="67" y="25"/>
                          <a:pt x="67" y="25"/>
                        </a:cubicBezTo>
                        <a:cubicBezTo>
                          <a:pt x="67" y="25"/>
                          <a:pt x="67" y="25"/>
                          <a:pt x="67" y="25"/>
                        </a:cubicBezTo>
                        <a:cubicBezTo>
                          <a:pt x="67" y="25"/>
                          <a:pt x="67" y="25"/>
                          <a:pt x="67" y="25"/>
                        </a:cubicBezTo>
                        <a:cubicBezTo>
                          <a:pt x="67" y="25"/>
                          <a:pt x="67" y="25"/>
                          <a:pt x="67" y="25"/>
                        </a:cubicBezTo>
                        <a:cubicBezTo>
                          <a:pt x="67" y="25"/>
                          <a:pt x="67" y="24"/>
                          <a:pt x="67" y="24"/>
                        </a:cubicBezTo>
                        <a:cubicBezTo>
                          <a:pt x="67" y="24"/>
                          <a:pt x="67" y="24"/>
                          <a:pt x="67" y="24"/>
                        </a:cubicBezTo>
                        <a:cubicBezTo>
                          <a:pt x="67" y="24"/>
                          <a:pt x="67" y="23"/>
                          <a:pt x="67" y="23"/>
                        </a:cubicBezTo>
                        <a:cubicBezTo>
                          <a:pt x="67" y="23"/>
                          <a:pt x="67" y="23"/>
                          <a:pt x="67" y="23"/>
                        </a:cubicBezTo>
                        <a:cubicBezTo>
                          <a:pt x="67" y="23"/>
                          <a:pt x="67" y="23"/>
                          <a:pt x="67" y="23"/>
                        </a:cubicBezTo>
                        <a:cubicBezTo>
                          <a:pt x="67" y="23"/>
                          <a:pt x="67" y="23"/>
                          <a:pt x="67" y="23"/>
                        </a:cubicBezTo>
                        <a:cubicBezTo>
                          <a:pt x="67" y="23"/>
                          <a:pt x="67" y="23"/>
                          <a:pt x="67" y="23"/>
                        </a:cubicBezTo>
                        <a:cubicBezTo>
                          <a:pt x="66" y="23"/>
                          <a:pt x="66" y="23"/>
                          <a:pt x="66" y="23"/>
                        </a:cubicBezTo>
                        <a:cubicBezTo>
                          <a:pt x="66" y="23"/>
                          <a:pt x="66" y="23"/>
                          <a:pt x="66" y="22"/>
                        </a:cubicBezTo>
                        <a:cubicBezTo>
                          <a:pt x="66" y="22"/>
                          <a:pt x="66" y="22"/>
                          <a:pt x="66" y="22"/>
                        </a:cubicBezTo>
                        <a:cubicBezTo>
                          <a:pt x="66" y="22"/>
                          <a:pt x="66" y="22"/>
                          <a:pt x="66" y="22"/>
                        </a:cubicBezTo>
                        <a:cubicBezTo>
                          <a:pt x="66" y="22"/>
                          <a:pt x="66" y="22"/>
                          <a:pt x="66" y="22"/>
                        </a:cubicBezTo>
                        <a:cubicBezTo>
                          <a:pt x="66" y="22"/>
                          <a:pt x="66" y="23"/>
                          <a:pt x="66" y="23"/>
                        </a:cubicBezTo>
                        <a:cubicBezTo>
                          <a:pt x="66" y="23"/>
                          <a:pt x="66" y="23"/>
                          <a:pt x="66" y="23"/>
                        </a:cubicBezTo>
                        <a:cubicBezTo>
                          <a:pt x="66" y="23"/>
                          <a:pt x="66" y="23"/>
                          <a:pt x="66" y="24"/>
                        </a:cubicBezTo>
                        <a:cubicBezTo>
                          <a:pt x="66" y="24"/>
                          <a:pt x="66" y="24"/>
                          <a:pt x="66" y="24"/>
                        </a:cubicBezTo>
                        <a:cubicBezTo>
                          <a:pt x="66" y="24"/>
                          <a:pt x="66" y="24"/>
                          <a:pt x="66" y="25"/>
                        </a:cubicBezTo>
                        <a:cubicBezTo>
                          <a:pt x="66" y="25"/>
                          <a:pt x="66" y="25"/>
                          <a:pt x="66" y="25"/>
                        </a:cubicBezTo>
                        <a:cubicBezTo>
                          <a:pt x="66" y="25"/>
                          <a:pt x="65" y="25"/>
                          <a:pt x="65" y="26"/>
                        </a:cubicBezTo>
                        <a:cubicBezTo>
                          <a:pt x="65" y="26"/>
                          <a:pt x="65" y="26"/>
                          <a:pt x="65" y="26"/>
                        </a:cubicBezTo>
                        <a:cubicBezTo>
                          <a:pt x="65" y="26"/>
                          <a:pt x="65" y="26"/>
                          <a:pt x="64" y="26"/>
                        </a:cubicBezTo>
                        <a:cubicBezTo>
                          <a:pt x="64" y="26"/>
                          <a:pt x="64" y="26"/>
                          <a:pt x="64" y="26"/>
                        </a:cubicBezTo>
                        <a:cubicBezTo>
                          <a:pt x="64" y="26"/>
                          <a:pt x="63" y="25"/>
                          <a:pt x="63" y="25"/>
                        </a:cubicBezTo>
                        <a:cubicBezTo>
                          <a:pt x="63" y="25"/>
                          <a:pt x="63" y="25"/>
                          <a:pt x="63" y="25"/>
                        </a:cubicBezTo>
                        <a:cubicBezTo>
                          <a:pt x="63" y="25"/>
                          <a:pt x="63" y="25"/>
                          <a:pt x="63" y="25"/>
                        </a:cubicBezTo>
                        <a:cubicBezTo>
                          <a:pt x="63" y="25"/>
                          <a:pt x="63" y="25"/>
                          <a:pt x="63" y="25"/>
                        </a:cubicBezTo>
                        <a:cubicBezTo>
                          <a:pt x="63" y="25"/>
                          <a:pt x="63" y="25"/>
                          <a:pt x="63" y="25"/>
                        </a:cubicBezTo>
                        <a:cubicBezTo>
                          <a:pt x="63" y="25"/>
                          <a:pt x="63" y="25"/>
                          <a:pt x="63" y="25"/>
                        </a:cubicBezTo>
                        <a:cubicBezTo>
                          <a:pt x="63" y="25"/>
                          <a:pt x="62" y="26"/>
                          <a:pt x="62" y="26"/>
                        </a:cubicBezTo>
                        <a:cubicBezTo>
                          <a:pt x="62" y="26"/>
                          <a:pt x="62" y="26"/>
                          <a:pt x="62" y="26"/>
                        </a:cubicBezTo>
                        <a:cubicBezTo>
                          <a:pt x="61" y="27"/>
                          <a:pt x="61" y="27"/>
                          <a:pt x="60" y="28"/>
                        </a:cubicBezTo>
                        <a:cubicBezTo>
                          <a:pt x="60" y="28"/>
                          <a:pt x="60" y="28"/>
                          <a:pt x="60" y="28"/>
                        </a:cubicBezTo>
                        <a:cubicBezTo>
                          <a:pt x="60" y="28"/>
                          <a:pt x="60" y="28"/>
                          <a:pt x="60" y="28"/>
                        </a:cubicBezTo>
                        <a:cubicBezTo>
                          <a:pt x="60" y="28"/>
                          <a:pt x="60" y="28"/>
                          <a:pt x="60" y="28"/>
                        </a:cubicBezTo>
                        <a:cubicBezTo>
                          <a:pt x="60" y="28"/>
                          <a:pt x="60" y="28"/>
                          <a:pt x="60" y="28"/>
                        </a:cubicBezTo>
                        <a:cubicBezTo>
                          <a:pt x="59" y="27"/>
                          <a:pt x="59" y="27"/>
                          <a:pt x="58" y="27"/>
                        </a:cubicBezTo>
                        <a:cubicBezTo>
                          <a:pt x="58" y="27"/>
                          <a:pt x="58" y="27"/>
                          <a:pt x="58" y="27"/>
                        </a:cubicBezTo>
                        <a:cubicBezTo>
                          <a:pt x="58" y="27"/>
                          <a:pt x="57" y="28"/>
                          <a:pt x="56" y="28"/>
                        </a:cubicBezTo>
                        <a:cubicBezTo>
                          <a:pt x="56" y="28"/>
                          <a:pt x="56" y="28"/>
                          <a:pt x="56" y="28"/>
                        </a:cubicBezTo>
                        <a:cubicBezTo>
                          <a:pt x="56" y="28"/>
                          <a:pt x="56" y="28"/>
                          <a:pt x="56" y="28"/>
                        </a:cubicBezTo>
                        <a:cubicBezTo>
                          <a:pt x="55" y="28"/>
                          <a:pt x="55" y="27"/>
                          <a:pt x="55" y="27"/>
                        </a:cubicBezTo>
                        <a:cubicBezTo>
                          <a:pt x="55" y="27"/>
                          <a:pt x="55" y="27"/>
                          <a:pt x="55" y="27"/>
                        </a:cubicBezTo>
                        <a:cubicBezTo>
                          <a:pt x="55" y="27"/>
                          <a:pt x="55" y="27"/>
                          <a:pt x="55" y="27"/>
                        </a:cubicBezTo>
                        <a:cubicBezTo>
                          <a:pt x="54" y="27"/>
                          <a:pt x="54" y="27"/>
                          <a:pt x="54" y="27"/>
                        </a:cubicBezTo>
                        <a:cubicBezTo>
                          <a:pt x="54" y="27"/>
                          <a:pt x="54" y="27"/>
                          <a:pt x="54" y="27"/>
                        </a:cubicBezTo>
                        <a:cubicBezTo>
                          <a:pt x="54" y="27"/>
                          <a:pt x="54" y="27"/>
                          <a:pt x="54" y="27"/>
                        </a:cubicBezTo>
                        <a:cubicBezTo>
                          <a:pt x="54" y="27"/>
                          <a:pt x="54" y="27"/>
                          <a:pt x="54" y="27"/>
                        </a:cubicBezTo>
                        <a:cubicBezTo>
                          <a:pt x="54" y="27"/>
                          <a:pt x="54" y="27"/>
                          <a:pt x="54" y="27"/>
                        </a:cubicBezTo>
                        <a:cubicBezTo>
                          <a:pt x="53" y="27"/>
                          <a:pt x="53" y="27"/>
                          <a:pt x="53" y="27"/>
                        </a:cubicBezTo>
                        <a:cubicBezTo>
                          <a:pt x="53" y="27"/>
                          <a:pt x="53" y="27"/>
                          <a:pt x="53" y="27"/>
                        </a:cubicBezTo>
                        <a:cubicBezTo>
                          <a:pt x="53" y="27"/>
                          <a:pt x="53" y="27"/>
                          <a:pt x="53" y="28"/>
                        </a:cubicBezTo>
                        <a:cubicBezTo>
                          <a:pt x="53" y="28"/>
                          <a:pt x="53" y="28"/>
                          <a:pt x="53" y="28"/>
                        </a:cubicBezTo>
                        <a:cubicBezTo>
                          <a:pt x="53" y="28"/>
                          <a:pt x="54" y="28"/>
                          <a:pt x="54" y="28"/>
                        </a:cubicBezTo>
                        <a:cubicBezTo>
                          <a:pt x="54" y="28"/>
                          <a:pt x="54" y="28"/>
                          <a:pt x="54" y="28"/>
                        </a:cubicBezTo>
                        <a:cubicBezTo>
                          <a:pt x="53" y="30"/>
                          <a:pt x="53" y="29"/>
                          <a:pt x="52" y="29"/>
                        </a:cubicBezTo>
                        <a:cubicBezTo>
                          <a:pt x="52" y="29"/>
                          <a:pt x="52" y="29"/>
                          <a:pt x="52" y="29"/>
                        </a:cubicBezTo>
                        <a:cubicBezTo>
                          <a:pt x="52" y="29"/>
                          <a:pt x="52" y="29"/>
                          <a:pt x="52" y="30"/>
                        </a:cubicBezTo>
                        <a:cubicBezTo>
                          <a:pt x="52" y="30"/>
                          <a:pt x="52" y="30"/>
                          <a:pt x="52" y="30"/>
                        </a:cubicBezTo>
                        <a:cubicBezTo>
                          <a:pt x="51" y="30"/>
                          <a:pt x="51" y="30"/>
                          <a:pt x="51" y="30"/>
                        </a:cubicBezTo>
                        <a:cubicBezTo>
                          <a:pt x="51" y="30"/>
                          <a:pt x="51" y="30"/>
                          <a:pt x="51" y="30"/>
                        </a:cubicBezTo>
                        <a:cubicBezTo>
                          <a:pt x="51" y="30"/>
                          <a:pt x="50" y="30"/>
                          <a:pt x="50" y="30"/>
                        </a:cubicBezTo>
                        <a:cubicBezTo>
                          <a:pt x="50" y="30"/>
                          <a:pt x="50" y="30"/>
                          <a:pt x="50" y="30"/>
                        </a:cubicBezTo>
                        <a:cubicBezTo>
                          <a:pt x="50" y="30"/>
                          <a:pt x="50" y="30"/>
                          <a:pt x="50" y="29"/>
                        </a:cubicBezTo>
                        <a:cubicBezTo>
                          <a:pt x="50" y="29"/>
                          <a:pt x="50" y="29"/>
                          <a:pt x="50" y="29"/>
                        </a:cubicBezTo>
                        <a:cubicBezTo>
                          <a:pt x="50" y="29"/>
                          <a:pt x="50" y="29"/>
                          <a:pt x="50" y="29"/>
                        </a:cubicBezTo>
                        <a:cubicBezTo>
                          <a:pt x="50" y="29"/>
                          <a:pt x="50" y="29"/>
                          <a:pt x="50" y="29"/>
                        </a:cubicBezTo>
                        <a:cubicBezTo>
                          <a:pt x="50" y="29"/>
                          <a:pt x="49" y="30"/>
                          <a:pt x="49" y="30"/>
                        </a:cubicBezTo>
                        <a:cubicBezTo>
                          <a:pt x="49" y="30"/>
                          <a:pt x="49" y="30"/>
                          <a:pt x="49" y="30"/>
                        </a:cubicBezTo>
                        <a:cubicBezTo>
                          <a:pt x="49" y="30"/>
                          <a:pt x="49" y="30"/>
                          <a:pt x="48" y="30"/>
                        </a:cubicBezTo>
                        <a:cubicBezTo>
                          <a:pt x="48" y="30"/>
                          <a:pt x="48" y="30"/>
                          <a:pt x="48" y="30"/>
                        </a:cubicBezTo>
                        <a:cubicBezTo>
                          <a:pt x="48" y="30"/>
                          <a:pt x="48" y="30"/>
                          <a:pt x="48" y="30"/>
                        </a:cubicBezTo>
                        <a:cubicBezTo>
                          <a:pt x="48" y="30"/>
                          <a:pt x="48" y="30"/>
                          <a:pt x="48" y="30"/>
                        </a:cubicBezTo>
                        <a:cubicBezTo>
                          <a:pt x="48" y="30"/>
                          <a:pt x="47" y="31"/>
                          <a:pt x="47" y="31"/>
                        </a:cubicBezTo>
                        <a:cubicBezTo>
                          <a:pt x="47" y="31"/>
                          <a:pt x="47" y="31"/>
                          <a:pt x="47" y="31"/>
                        </a:cubicBezTo>
                        <a:cubicBezTo>
                          <a:pt x="47" y="31"/>
                          <a:pt x="46" y="30"/>
                          <a:pt x="46" y="30"/>
                        </a:cubicBezTo>
                        <a:cubicBezTo>
                          <a:pt x="46" y="30"/>
                          <a:pt x="46" y="30"/>
                          <a:pt x="46" y="30"/>
                        </a:cubicBezTo>
                        <a:cubicBezTo>
                          <a:pt x="46" y="30"/>
                          <a:pt x="46" y="30"/>
                          <a:pt x="46" y="30"/>
                        </a:cubicBezTo>
                        <a:cubicBezTo>
                          <a:pt x="46" y="30"/>
                          <a:pt x="46" y="30"/>
                          <a:pt x="46" y="30"/>
                        </a:cubicBezTo>
                        <a:cubicBezTo>
                          <a:pt x="45" y="31"/>
                          <a:pt x="45" y="31"/>
                          <a:pt x="45" y="31"/>
                        </a:cubicBezTo>
                        <a:cubicBezTo>
                          <a:pt x="45" y="31"/>
                          <a:pt x="45" y="31"/>
                          <a:pt x="45" y="31"/>
                        </a:cubicBezTo>
                        <a:cubicBezTo>
                          <a:pt x="44" y="31"/>
                          <a:pt x="44" y="31"/>
                          <a:pt x="44" y="31"/>
                        </a:cubicBezTo>
                        <a:cubicBezTo>
                          <a:pt x="44" y="31"/>
                          <a:pt x="44" y="31"/>
                          <a:pt x="44" y="31"/>
                        </a:cubicBezTo>
                        <a:cubicBezTo>
                          <a:pt x="44" y="31"/>
                          <a:pt x="44" y="32"/>
                          <a:pt x="43" y="32"/>
                        </a:cubicBezTo>
                        <a:cubicBezTo>
                          <a:pt x="43" y="32"/>
                          <a:pt x="43" y="32"/>
                          <a:pt x="43" y="32"/>
                        </a:cubicBezTo>
                        <a:cubicBezTo>
                          <a:pt x="43" y="32"/>
                          <a:pt x="43" y="31"/>
                          <a:pt x="43" y="31"/>
                        </a:cubicBezTo>
                        <a:cubicBezTo>
                          <a:pt x="43" y="31"/>
                          <a:pt x="43" y="31"/>
                          <a:pt x="43" y="31"/>
                        </a:cubicBezTo>
                        <a:cubicBezTo>
                          <a:pt x="42" y="31"/>
                          <a:pt x="42" y="31"/>
                          <a:pt x="42" y="31"/>
                        </a:cubicBezTo>
                        <a:cubicBezTo>
                          <a:pt x="42" y="31"/>
                          <a:pt x="42" y="31"/>
                          <a:pt x="42" y="31"/>
                        </a:cubicBezTo>
                        <a:cubicBezTo>
                          <a:pt x="42" y="31"/>
                          <a:pt x="42" y="31"/>
                          <a:pt x="42" y="31"/>
                        </a:cubicBezTo>
                        <a:cubicBezTo>
                          <a:pt x="42" y="31"/>
                          <a:pt x="42" y="31"/>
                          <a:pt x="42" y="31"/>
                        </a:cubicBezTo>
                        <a:cubicBezTo>
                          <a:pt x="42" y="31"/>
                          <a:pt x="42" y="31"/>
                          <a:pt x="42" y="31"/>
                        </a:cubicBezTo>
                        <a:cubicBezTo>
                          <a:pt x="42" y="31"/>
                          <a:pt x="42" y="31"/>
                          <a:pt x="42" y="31"/>
                        </a:cubicBezTo>
                        <a:cubicBezTo>
                          <a:pt x="41" y="31"/>
                          <a:pt x="41" y="31"/>
                          <a:pt x="40" y="31"/>
                        </a:cubicBezTo>
                        <a:cubicBezTo>
                          <a:pt x="40" y="31"/>
                          <a:pt x="40" y="31"/>
                          <a:pt x="40" y="31"/>
                        </a:cubicBezTo>
                        <a:cubicBezTo>
                          <a:pt x="40" y="31"/>
                          <a:pt x="39" y="31"/>
                          <a:pt x="38" y="31"/>
                        </a:cubicBezTo>
                        <a:cubicBezTo>
                          <a:pt x="38" y="31"/>
                          <a:pt x="38" y="31"/>
                          <a:pt x="38" y="31"/>
                        </a:cubicBezTo>
                        <a:cubicBezTo>
                          <a:pt x="38" y="31"/>
                          <a:pt x="38" y="31"/>
                          <a:pt x="37" y="31"/>
                        </a:cubicBezTo>
                        <a:cubicBezTo>
                          <a:pt x="37" y="31"/>
                          <a:pt x="37" y="31"/>
                          <a:pt x="37" y="31"/>
                        </a:cubicBezTo>
                        <a:cubicBezTo>
                          <a:pt x="37" y="31"/>
                          <a:pt x="37" y="31"/>
                          <a:pt x="37" y="31"/>
                        </a:cubicBezTo>
                        <a:cubicBezTo>
                          <a:pt x="37" y="31"/>
                          <a:pt x="37" y="32"/>
                          <a:pt x="37" y="32"/>
                        </a:cubicBezTo>
                        <a:cubicBezTo>
                          <a:pt x="37" y="32"/>
                          <a:pt x="37" y="32"/>
                          <a:pt x="37" y="32"/>
                        </a:cubicBezTo>
                        <a:cubicBezTo>
                          <a:pt x="36" y="33"/>
                          <a:pt x="35" y="34"/>
                          <a:pt x="34" y="34"/>
                        </a:cubicBezTo>
                        <a:cubicBezTo>
                          <a:pt x="34" y="34"/>
                          <a:pt x="34" y="34"/>
                          <a:pt x="34" y="34"/>
                        </a:cubicBezTo>
                        <a:cubicBezTo>
                          <a:pt x="34" y="34"/>
                          <a:pt x="34" y="34"/>
                          <a:pt x="34" y="34"/>
                        </a:cubicBezTo>
                        <a:cubicBezTo>
                          <a:pt x="34" y="34"/>
                          <a:pt x="34" y="34"/>
                          <a:pt x="34" y="34"/>
                        </a:cubicBezTo>
                        <a:cubicBezTo>
                          <a:pt x="33" y="34"/>
                          <a:pt x="33" y="34"/>
                          <a:pt x="33" y="34"/>
                        </a:cubicBezTo>
                        <a:cubicBezTo>
                          <a:pt x="33" y="34"/>
                          <a:pt x="33" y="34"/>
                          <a:pt x="33" y="34"/>
                        </a:cubicBezTo>
                        <a:cubicBezTo>
                          <a:pt x="33" y="34"/>
                          <a:pt x="33" y="34"/>
                          <a:pt x="33" y="34"/>
                        </a:cubicBezTo>
                        <a:cubicBezTo>
                          <a:pt x="33" y="34"/>
                          <a:pt x="33" y="34"/>
                          <a:pt x="33" y="34"/>
                        </a:cubicBezTo>
                        <a:cubicBezTo>
                          <a:pt x="33" y="34"/>
                          <a:pt x="33" y="34"/>
                          <a:pt x="33" y="34"/>
                        </a:cubicBezTo>
                        <a:cubicBezTo>
                          <a:pt x="33" y="34"/>
                          <a:pt x="33" y="34"/>
                          <a:pt x="33" y="34"/>
                        </a:cubicBezTo>
                        <a:cubicBezTo>
                          <a:pt x="33" y="34"/>
                          <a:pt x="33" y="34"/>
                          <a:pt x="34" y="34"/>
                        </a:cubicBezTo>
                        <a:cubicBezTo>
                          <a:pt x="34" y="34"/>
                          <a:pt x="34" y="34"/>
                          <a:pt x="34" y="34"/>
                        </a:cubicBezTo>
                        <a:cubicBezTo>
                          <a:pt x="35" y="34"/>
                          <a:pt x="35" y="35"/>
                          <a:pt x="35" y="36"/>
                        </a:cubicBezTo>
                        <a:cubicBezTo>
                          <a:pt x="35" y="36"/>
                          <a:pt x="35" y="36"/>
                          <a:pt x="35" y="36"/>
                        </a:cubicBezTo>
                        <a:cubicBezTo>
                          <a:pt x="35" y="36"/>
                          <a:pt x="35" y="36"/>
                          <a:pt x="35" y="37"/>
                        </a:cubicBezTo>
                        <a:cubicBezTo>
                          <a:pt x="35" y="37"/>
                          <a:pt x="35" y="37"/>
                          <a:pt x="35" y="37"/>
                        </a:cubicBezTo>
                        <a:cubicBezTo>
                          <a:pt x="35" y="37"/>
                          <a:pt x="34" y="37"/>
                          <a:pt x="34" y="37"/>
                        </a:cubicBezTo>
                        <a:cubicBezTo>
                          <a:pt x="34" y="37"/>
                          <a:pt x="34" y="37"/>
                          <a:pt x="34" y="37"/>
                        </a:cubicBezTo>
                        <a:cubicBezTo>
                          <a:pt x="33" y="37"/>
                          <a:pt x="33" y="37"/>
                          <a:pt x="32" y="37"/>
                        </a:cubicBezTo>
                        <a:cubicBezTo>
                          <a:pt x="32" y="37"/>
                          <a:pt x="32" y="37"/>
                          <a:pt x="32" y="37"/>
                        </a:cubicBezTo>
                        <a:cubicBezTo>
                          <a:pt x="32" y="36"/>
                          <a:pt x="32" y="36"/>
                          <a:pt x="32" y="36"/>
                        </a:cubicBezTo>
                        <a:cubicBezTo>
                          <a:pt x="32" y="36"/>
                          <a:pt x="32" y="36"/>
                          <a:pt x="32" y="36"/>
                        </a:cubicBezTo>
                        <a:cubicBezTo>
                          <a:pt x="32" y="36"/>
                          <a:pt x="32" y="36"/>
                          <a:pt x="32" y="37"/>
                        </a:cubicBezTo>
                        <a:cubicBezTo>
                          <a:pt x="32" y="37"/>
                          <a:pt x="32" y="37"/>
                          <a:pt x="32" y="37"/>
                        </a:cubicBezTo>
                        <a:cubicBezTo>
                          <a:pt x="32" y="37"/>
                          <a:pt x="32" y="37"/>
                          <a:pt x="31" y="37"/>
                        </a:cubicBezTo>
                        <a:cubicBezTo>
                          <a:pt x="31" y="37"/>
                          <a:pt x="31" y="37"/>
                          <a:pt x="31" y="37"/>
                        </a:cubicBezTo>
                        <a:cubicBezTo>
                          <a:pt x="31" y="37"/>
                          <a:pt x="31" y="37"/>
                          <a:pt x="30" y="37"/>
                        </a:cubicBezTo>
                        <a:cubicBezTo>
                          <a:pt x="30" y="37"/>
                          <a:pt x="30" y="37"/>
                          <a:pt x="30" y="37"/>
                        </a:cubicBezTo>
                        <a:cubicBezTo>
                          <a:pt x="30" y="37"/>
                          <a:pt x="30" y="37"/>
                          <a:pt x="30" y="37"/>
                        </a:cubicBezTo>
                        <a:cubicBezTo>
                          <a:pt x="30" y="37"/>
                          <a:pt x="30" y="37"/>
                          <a:pt x="30" y="37"/>
                        </a:cubicBezTo>
                        <a:cubicBezTo>
                          <a:pt x="30" y="37"/>
                          <a:pt x="30" y="37"/>
                          <a:pt x="30" y="37"/>
                        </a:cubicBezTo>
                        <a:cubicBezTo>
                          <a:pt x="30" y="37"/>
                          <a:pt x="30" y="37"/>
                          <a:pt x="30" y="37"/>
                        </a:cubicBezTo>
                        <a:cubicBezTo>
                          <a:pt x="31" y="37"/>
                          <a:pt x="31" y="37"/>
                          <a:pt x="31" y="37"/>
                        </a:cubicBezTo>
                        <a:cubicBezTo>
                          <a:pt x="31" y="37"/>
                          <a:pt x="31" y="37"/>
                          <a:pt x="31" y="37"/>
                        </a:cubicBezTo>
                        <a:cubicBezTo>
                          <a:pt x="31" y="37"/>
                          <a:pt x="32" y="37"/>
                          <a:pt x="32" y="38"/>
                        </a:cubicBezTo>
                        <a:cubicBezTo>
                          <a:pt x="32" y="38"/>
                          <a:pt x="32" y="38"/>
                          <a:pt x="32" y="38"/>
                        </a:cubicBezTo>
                        <a:cubicBezTo>
                          <a:pt x="33" y="38"/>
                          <a:pt x="33" y="39"/>
                          <a:pt x="33" y="39"/>
                        </a:cubicBezTo>
                        <a:cubicBezTo>
                          <a:pt x="33" y="39"/>
                          <a:pt x="33" y="39"/>
                          <a:pt x="33" y="39"/>
                        </a:cubicBezTo>
                        <a:cubicBezTo>
                          <a:pt x="33" y="40"/>
                          <a:pt x="33" y="40"/>
                          <a:pt x="33" y="40"/>
                        </a:cubicBezTo>
                        <a:cubicBezTo>
                          <a:pt x="33" y="40"/>
                          <a:pt x="33" y="40"/>
                          <a:pt x="33" y="40"/>
                        </a:cubicBezTo>
                        <a:cubicBezTo>
                          <a:pt x="33" y="40"/>
                          <a:pt x="33" y="41"/>
                          <a:pt x="33" y="41"/>
                        </a:cubicBezTo>
                        <a:cubicBezTo>
                          <a:pt x="33" y="41"/>
                          <a:pt x="33" y="41"/>
                          <a:pt x="33" y="41"/>
                        </a:cubicBezTo>
                        <a:cubicBezTo>
                          <a:pt x="33" y="41"/>
                          <a:pt x="33" y="41"/>
                          <a:pt x="34" y="41"/>
                        </a:cubicBezTo>
                        <a:cubicBezTo>
                          <a:pt x="34" y="41"/>
                          <a:pt x="34" y="41"/>
                          <a:pt x="34" y="41"/>
                        </a:cubicBezTo>
                        <a:cubicBezTo>
                          <a:pt x="34" y="42"/>
                          <a:pt x="35" y="42"/>
                          <a:pt x="35" y="43"/>
                        </a:cubicBezTo>
                        <a:cubicBezTo>
                          <a:pt x="35" y="43"/>
                          <a:pt x="35" y="43"/>
                          <a:pt x="35" y="43"/>
                        </a:cubicBezTo>
                        <a:cubicBezTo>
                          <a:pt x="34" y="43"/>
                          <a:pt x="34" y="44"/>
                          <a:pt x="34" y="44"/>
                        </a:cubicBezTo>
                        <a:cubicBezTo>
                          <a:pt x="34" y="44"/>
                          <a:pt x="34" y="44"/>
                          <a:pt x="34" y="44"/>
                        </a:cubicBezTo>
                        <a:cubicBezTo>
                          <a:pt x="34" y="44"/>
                          <a:pt x="33" y="45"/>
                          <a:pt x="32" y="46"/>
                        </a:cubicBezTo>
                        <a:cubicBezTo>
                          <a:pt x="32" y="46"/>
                          <a:pt x="32" y="46"/>
                          <a:pt x="32" y="46"/>
                        </a:cubicBezTo>
                        <a:cubicBezTo>
                          <a:pt x="32" y="46"/>
                          <a:pt x="30" y="46"/>
                          <a:pt x="29" y="46"/>
                        </a:cubicBezTo>
                        <a:cubicBezTo>
                          <a:pt x="29" y="46"/>
                          <a:pt x="29" y="46"/>
                          <a:pt x="29" y="46"/>
                        </a:cubicBezTo>
                        <a:cubicBezTo>
                          <a:pt x="29" y="46"/>
                          <a:pt x="29" y="46"/>
                          <a:pt x="28" y="46"/>
                        </a:cubicBezTo>
                        <a:cubicBezTo>
                          <a:pt x="28" y="46"/>
                          <a:pt x="28" y="46"/>
                          <a:pt x="28" y="46"/>
                        </a:cubicBezTo>
                        <a:cubicBezTo>
                          <a:pt x="28" y="46"/>
                          <a:pt x="28" y="46"/>
                          <a:pt x="28" y="46"/>
                        </a:cubicBezTo>
                        <a:cubicBezTo>
                          <a:pt x="28" y="46"/>
                          <a:pt x="28" y="46"/>
                          <a:pt x="28" y="46"/>
                        </a:cubicBezTo>
                        <a:cubicBezTo>
                          <a:pt x="28" y="46"/>
                          <a:pt x="28" y="46"/>
                          <a:pt x="28" y="46"/>
                        </a:cubicBezTo>
                        <a:cubicBezTo>
                          <a:pt x="28" y="46"/>
                          <a:pt x="28" y="46"/>
                          <a:pt x="28" y="46"/>
                        </a:cubicBezTo>
                        <a:cubicBezTo>
                          <a:pt x="28" y="46"/>
                          <a:pt x="28" y="47"/>
                          <a:pt x="27" y="47"/>
                        </a:cubicBezTo>
                        <a:cubicBezTo>
                          <a:pt x="27" y="47"/>
                          <a:pt x="27" y="47"/>
                          <a:pt x="27" y="47"/>
                        </a:cubicBezTo>
                        <a:cubicBezTo>
                          <a:pt x="27" y="47"/>
                          <a:pt x="27" y="47"/>
                          <a:pt x="27" y="47"/>
                        </a:cubicBezTo>
                        <a:cubicBezTo>
                          <a:pt x="27" y="47"/>
                          <a:pt x="27" y="47"/>
                          <a:pt x="27" y="47"/>
                        </a:cubicBezTo>
                        <a:close/>
                        <a:moveTo>
                          <a:pt x="27" y="44"/>
                        </a:moveTo>
                        <a:cubicBezTo>
                          <a:pt x="27" y="44"/>
                          <a:pt x="27" y="44"/>
                          <a:pt x="27" y="44"/>
                        </a:cubicBezTo>
                        <a:cubicBezTo>
                          <a:pt x="27" y="44"/>
                          <a:pt x="27" y="44"/>
                          <a:pt x="27" y="44"/>
                        </a:cubicBezTo>
                        <a:cubicBezTo>
                          <a:pt x="27" y="44"/>
                          <a:pt x="27" y="44"/>
                          <a:pt x="27" y="44"/>
                        </a:cubicBezTo>
                        <a:cubicBezTo>
                          <a:pt x="27" y="44"/>
                          <a:pt x="27" y="44"/>
                          <a:pt x="27" y="44"/>
                        </a:cubicBezTo>
                        <a:close/>
                        <a:moveTo>
                          <a:pt x="25" y="39"/>
                        </a:moveTo>
                        <a:cubicBezTo>
                          <a:pt x="25" y="39"/>
                          <a:pt x="25" y="39"/>
                          <a:pt x="25" y="39"/>
                        </a:cubicBezTo>
                        <a:cubicBezTo>
                          <a:pt x="25" y="39"/>
                          <a:pt x="25" y="39"/>
                          <a:pt x="25" y="39"/>
                        </a:cubicBezTo>
                        <a:cubicBezTo>
                          <a:pt x="25" y="39"/>
                          <a:pt x="25" y="39"/>
                          <a:pt x="25" y="39"/>
                        </a:cubicBezTo>
                        <a:close/>
                        <a:moveTo>
                          <a:pt x="34" y="35"/>
                        </a:moveTo>
                        <a:cubicBezTo>
                          <a:pt x="34" y="35"/>
                          <a:pt x="34" y="35"/>
                          <a:pt x="34" y="35"/>
                        </a:cubicBezTo>
                        <a:cubicBezTo>
                          <a:pt x="34" y="35"/>
                          <a:pt x="34" y="35"/>
                          <a:pt x="34" y="35"/>
                        </a:cubicBezTo>
                        <a:cubicBezTo>
                          <a:pt x="34" y="35"/>
                          <a:pt x="34" y="35"/>
                          <a:pt x="34" y="35"/>
                        </a:cubicBezTo>
                        <a:close/>
                        <a:moveTo>
                          <a:pt x="34" y="31"/>
                        </a:moveTo>
                        <a:cubicBezTo>
                          <a:pt x="34" y="31"/>
                          <a:pt x="34" y="31"/>
                          <a:pt x="34" y="31"/>
                        </a:cubicBezTo>
                        <a:cubicBezTo>
                          <a:pt x="34" y="31"/>
                          <a:pt x="34" y="31"/>
                          <a:pt x="34" y="31"/>
                        </a:cubicBezTo>
                        <a:close/>
                        <a:moveTo>
                          <a:pt x="19" y="31"/>
                        </a:moveTo>
                        <a:cubicBezTo>
                          <a:pt x="19" y="31"/>
                          <a:pt x="19" y="31"/>
                          <a:pt x="19" y="31"/>
                        </a:cubicBezTo>
                        <a:cubicBezTo>
                          <a:pt x="19" y="31"/>
                          <a:pt x="19" y="31"/>
                          <a:pt x="19" y="31"/>
                        </a:cubicBezTo>
                        <a:close/>
                        <a:moveTo>
                          <a:pt x="33" y="30"/>
                        </a:moveTo>
                        <a:cubicBezTo>
                          <a:pt x="33" y="30"/>
                          <a:pt x="33" y="30"/>
                          <a:pt x="33" y="30"/>
                        </a:cubicBezTo>
                        <a:cubicBezTo>
                          <a:pt x="33" y="30"/>
                          <a:pt x="33" y="30"/>
                          <a:pt x="33" y="30"/>
                        </a:cubicBezTo>
                        <a:close/>
                        <a:moveTo>
                          <a:pt x="25" y="30"/>
                        </a:moveTo>
                        <a:cubicBezTo>
                          <a:pt x="25" y="30"/>
                          <a:pt x="25" y="30"/>
                          <a:pt x="25" y="30"/>
                        </a:cubicBezTo>
                        <a:cubicBezTo>
                          <a:pt x="25" y="30"/>
                          <a:pt x="25" y="30"/>
                          <a:pt x="25" y="30"/>
                        </a:cubicBezTo>
                        <a:cubicBezTo>
                          <a:pt x="25" y="30"/>
                          <a:pt x="25" y="30"/>
                          <a:pt x="25" y="30"/>
                        </a:cubicBezTo>
                        <a:cubicBezTo>
                          <a:pt x="25" y="30"/>
                          <a:pt x="25" y="30"/>
                          <a:pt x="25" y="30"/>
                        </a:cubicBezTo>
                        <a:close/>
                        <a:moveTo>
                          <a:pt x="45" y="30"/>
                        </a:moveTo>
                        <a:cubicBezTo>
                          <a:pt x="45" y="30"/>
                          <a:pt x="45" y="30"/>
                          <a:pt x="45" y="30"/>
                        </a:cubicBezTo>
                        <a:cubicBezTo>
                          <a:pt x="45" y="30"/>
                          <a:pt x="45" y="30"/>
                          <a:pt x="45" y="30"/>
                        </a:cubicBezTo>
                        <a:cubicBezTo>
                          <a:pt x="45" y="30"/>
                          <a:pt x="45" y="30"/>
                          <a:pt x="45" y="30"/>
                        </a:cubicBezTo>
                        <a:close/>
                        <a:moveTo>
                          <a:pt x="23" y="27"/>
                        </a:moveTo>
                        <a:cubicBezTo>
                          <a:pt x="23" y="27"/>
                          <a:pt x="23" y="27"/>
                          <a:pt x="23" y="27"/>
                        </a:cubicBezTo>
                        <a:cubicBezTo>
                          <a:pt x="23" y="27"/>
                          <a:pt x="23" y="27"/>
                          <a:pt x="23" y="27"/>
                        </a:cubicBezTo>
                        <a:cubicBezTo>
                          <a:pt x="23" y="27"/>
                          <a:pt x="23" y="27"/>
                          <a:pt x="23" y="27"/>
                        </a:cubicBezTo>
                        <a:close/>
                        <a:moveTo>
                          <a:pt x="10" y="25"/>
                        </a:moveTo>
                        <a:cubicBezTo>
                          <a:pt x="10" y="25"/>
                          <a:pt x="10" y="25"/>
                          <a:pt x="10" y="25"/>
                        </a:cubicBezTo>
                        <a:cubicBezTo>
                          <a:pt x="10" y="25"/>
                          <a:pt x="10" y="25"/>
                          <a:pt x="10" y="25"/>
                        </a:cubicBezTo>
                        <a:cubicBezTo>
                          <a:pt x="10" y="25"/>
                          <a:pt x="10" y="25"/>
                          <a:pt x="10" y="25"/>
                        </a:cubicBezTo>
                        <a:close/>
                        <a:moveTo>
                          <a:pt x="67" y="20"/>
                        </a:moveTo>
                        <a:cubicBezTo>
                          <a:pt x="66" y="20"/>
                          <a:pt x="66" y="20"/>
                          <a:pt x="66" y="20"/>
                        </a:cubicBezTo>
                        <a:cubicBezTo>
                          <a:pt x="66" y="20"/>
                          <a:pt x="67" y="20"/>
                          <a:pt x="67" y="20"/>
                        </a:cubicBezTo>
                        <a:close/>
                        <a:moveTo>
                          <a:pt x="81" y="16"/>
                        </a:moveTo>
                        <a:cubicBezTo>
                          <a:pt x="81" y="16"/>
                          <a:pt x="81" y="16"/>
                          <a:pt x="81" y="16"/>
                        </a:cubicBezTo>
                        <a:close/>
                        <a:moveTo>
                          <a:pt x="87" y="14"/>
                        </a:moveTo>
                        <a:cubicBezTo>
                          <a:pt x="87" y="14"/>
                          <a:pt x="87" y="14"/>
                          <a:pt x="87" y="14"/>
                        </a:cubicBezTo>
                        <a:cubicBezTo>
                          <a:pt x="87" y="14"/>
                          <a:pt x="87" y="14"/>
                          <a:pt x="87" y="14"/>
                        </a:cubicBezTo>
                        <a:cubicBezTo>
                          <a:pt x="87" y="15"/>
                          <a:pt x="87" y="15"/>
                          <a:pt x="87" y="15"/>
                        </a:cubicBezTo>
                        <a:cubicBezTo>
                          <a:pt x="87" y="15"/>
                          <a:pt x="87" y="15"/>
                          <a:pt x="87" y="15"/>
                        </a:cubicBezTo>
                        <a:cubicBezTo>
                          <a:pt x="87" y="15"/>
                          <a:pt x="88" y="15"/>
                          <a:pt x="88" y="15"/>
                        </a:cubicBezTo>
                        <a:cubicBezTo>
                          <a:pt x="88" y="15"/>
                          <a:pt x="88" y="15"/>
                          <a:pt x="88" y="15"/>
                        </a:cubicBezTo>
                        <a:cubicBezTo>
                          <a:pt x="88" y="15"/>
                          <a:pt x="88" y="15"/>
                          <a:pt x="88" y="15"/>
                        </a:cubicBezTo>
                        <a:cubicBezTo>
                          <a:pt x="88" y="15"/>
                          <a:pt x="88" y="15"/>
                          <a:pt x="88" y="15"/>
                        </a:cubicBezTo>
                        <a:cubicBezTo>
                          <a:pt x="88" y="15"/>
                          <a:pt x="88" y="15"/>
                          <a:pt x="88" y="15"/>
                        </a:cubicBezTo>
                        <a:cubicBezTo>
                          <a:pt x="88" y="15"/>
                          <a:pt x="88" y="15"/>
                          <a:pt x="88" y="15"/>
                        </a:cubicBezTo>
                        <a:cubicBezTo>
                          <a:pt x="88" y="15"/>
                          <a:pt x="88" y="15"/>
                          <a:pt x="88" y="14"/>
                        </a:cubicBezTo>
                        <a:cubicBezTo>
                          <a:pt x="88" y="14"/>
                          <a:pt x="88" y="14"/>
                          <a:pt x="88" y="14"/>
                        </a:cubicBezTo>
                        <a:cubicBezTo>
                          <a:pt x="87" y="14"/>
                          <a:pt x="87" y="14"/>
                          <a:pt x="87" y="14"/>
                        </a:cubicBezTo>
                        <a:cubicBezTo>
                          <a:pt x="87" y="14"/>
                          <a:pt x="87" y="14"/>
                          <a:pt x="87" y="14"/>
                        </a:cubicBezTo>
                        <a:cubicBezTo>
                          <a:pt x="87" y="14"/>
                          <a:pt x="87" y="14"/>
                          <a:pt x="87" y="14"/>
                        </a:cubicBezTo>
                        <a:close/>
                        <a:moveTo>
                          <a:pt x="88" y="13"/>
                        </a:moveTo>
                        <a:cubicBezTo>
                          <a:pt x="88" y="13"/>
                          <a:pt x="88" y="13"/>
                          <a:pt x="88" y="13"/>
                        </a:cubicBezTo>
                        <a:cubicBezTo>
                          <a:pt x="88" y="13"/>
                          <a:pt x="88" y="13"/>
                          <a:pt x="88" y="13"/>
                        </a:cubicBezTo>
                        <a:close/>
                        <a:moveTo>
                          <a:pt x="72" y="11"/>
                        </a:moveTo>
                        <a:cubicBezTo>
                          <a:pt x="72" y="11"/>
                          <a:pt x="72" y="11"/>
                          <a:pt x="72" y="11"/>
                        </a:cubicBezTo>
                        <a:cubicBezTo>
                          <a:pt x="72" y="11"/>
                          <a:pt x="72" y="11"/>
                          <a:pt x="72" y="11"/>
                        </a:cubicBezTo>
                        <a:cubicBezTo>
                          <a:pt x="72" y="11"/>
                          <a:pt x="72" y="11"/>
                          <a:pt x="72" y="11"/>
                        </a:cubicBezTo>
                        <a:cubicBezTo>
                          <a:pt x="72" y="11"/>
                          <a:pt x="72" y="11"/>
                          <a:pt x="72" y="11"/>
                        </a:cubicBezTo>
                        <a:cubicBezTo>
                          <a:pt x="72" y="11"/>
                          <a:pt x="72" y="11"/>
                          <a:pt x="72" y="11"/>
                        </a:cubicBezTo>
                        <a:close/>
                        <a:moveTo>
                          <a:pt x="109" y="8"/>
                        </a:moveTo>
                        <a:cubicBezTo>
                          <a:pt x="109" y="8"/>
                          <a:pt x="109" y="8"/>
                          <a:pt x="109" y="8"/>
                        </a:cubicBezTo>
                        <a:cubicBezTo>
                          <a:pt x="109" y="8"/>
                          <a:pt x="109" y="8"/>
                          <a:pt x="109" y="8"/>
                        </a:cubicBezTo>
                        <a:cubicBezTo>
                          <a:pt x="109" y="8"/>
                          <a:pt x="109" y="8"/>
                          <a:pt x="109" y="8"/>
                        </a:cubicBezTo>
                        <a:cubicBezTo>
                          <a:pt x="109" y="8"/>
                          <a:pt x="109" y="8"/>
                          <a:pt x="109" y="8"/>
                        </a:cubicBezTo>
                        <a:close/>
                        <a:moveTo>
                          <a:pt x="109" y="7"/>
                        </a:moveTo>
                        <a:cubicBezTo>
                          <a:pt x="109" y="7"/>
                          <a:pt x="109" y="7"/>
                          <a:pt x="109" y="7"/>
                        </a:cubicBezTo>
                        <a:cubicBezTo>
                          <a:pt x="109" y="7"/>
                          <a:pt x="109" y="7"/>
                          <a:pt x="109" y="7"/>
                        </a:cubicBezTo>
                        <a:close/>
                        <a:moveTo>
                          <a:pt x="56" y="27"/>
                        </a:moveTo>
                        <a:cubicBezTo>
                          <a:pt x="56" y="27"/>
                          <a:pt x="56" y="27"/>
                          <a:pt x="56" y="27"/>
                        </a:cubicBezTo>
                        <a:cubicBezTo>
                          <a:pt x="56" y="27"/>
                          <a:pt x="56" y="27"/>
                          <a:pt x="56" y="27"/>
                        </a:cubicBezTo>
                        <a:cubicBezTo>
                          <a:pt x="56" y="27"/>
                          <a:pt x="56" y="27"/>
                          <a:pt x="56" y="27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9" name="íSļiďé">
                    <a:extLst>
                      <a:ext uri="{FF2B5EF4-FFF2-40B4-BE49-F238E27FC236}">
                        <a16:creationId xmlns:a16="http://schemas.microsoft.com/office/drawing/2014/main" id="{CBAC6446-841A-459B-9B82-BCD56361D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95165" y="6853240"/>
                    <a:ext cx="39378" cy="48883"/>
                  </a:xfrm>
                  <a:custGeom>
                    <a:avLst/>
                    <a:gdLst>
                      <a:gd name="T0" fmla="*/ 10 w 14"/>
                      <a:gd name="T1" fmla="*/ 17 h 17"/>
                      <a:gd name="T2" fmla="*/ 0 w 14"/>
                      <a:gd name="T3" fmla="*/ 13 h 17"/>
                      <a:gd name="T4" fmla="*/ 3 w 14"/>
                      <a:gd name="T5" fmla="*/ 11 h 17"/>
                      <a:gd name="T6" fmla="*/ 5 w 14"/>
                      <a:gd name="T7" fmla="*/ 2 h 17"/>
                      <a:gd name="T8" fmla="*/ 4 w 14"/>
                      <a:gd name="T9" fmla="*/ 0 h 17"/>
                      <a:gd name="T10" fmla="*/ 14 w 14"/>
                      <a:gd name="T11" fmla="*/ 1 h 17"/>
                      <a:gd name="T12" fmla="*/ 13 w 14"/>
                      <a:gd name="T13" fmla="*/ 8 h 17"/>
                      <a:gd name="T14" fmla="*/ 12 w 14"/>
                      <a:gd name="T15" fmla="*/ 14 h 17"/>
                      <a:gd name="T16" fmla="*/ 10 w 14"/>
                      <a:gd name="T17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17">
                        <a:moveTo>
                          <a:pt x="10" y="17"/>
                        </a:move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4" y="8"/>
                          <a:pt x="5" y="5"/>
                          <a:pt x="5" y="2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14" y="1"/>
                          <a:pt x="14" y="1"/>
                          <a:pt x="14" y="1"/>
                        </a:cubicBezTo>
                        <a:cubicBezTo>
                          <a:pt x="14" y="4"/>
                          <a:pt x="14" y="6"/>
                          <a:pt x="13" y="8"/>
                        </a:cubicBezTo>
                        <a:cubicBezTo>
                          <a:pt x="13" y="11"/>
                          <a:pt x="12" y="14"/>
                          <a:pt x="12" y="14"/>
                        </a:cubicBezTo>
                        <a:cubicBezTo>
                          <a:pt x="12" y="14"/>
                          <a:pt x="11" y="16"/>
                          <a:pt x="10" y="17"/>
                        </a:cubicBezTo>
                        <a:close/>
                      </a:path>
                    </a:pathLst>
                  </a:custGeom>
                  <a:solidFill>
                    <a:srgbClr val="D2D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0" name="í$ḻíḋè">
                    <a:extLst>
                      <a:ext uri="{FF2B5EF4-FFF2-40B4-BE49-F238E27FC236}">
                        <a16:creationId xmlns:a16="http://schemas.microsoft.com/office/drawing/2014/main" id="{F5F22400-3E77-4C42-89BE-02C6BAEBE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27272" y="7033837"/>
                    <a:ext cx="29873" cy="54315"/>
                  </a:xfrm>
                  <a:custGeom>
                    <a:avLst/>
                    <a:gdLst>
                      <a:gd name="T0" fmla="*/ 11 w 11"/>
                      <a:gd name="T1" fmla="*/ 18 h 19"/>
                      <a:gd name="T2" fmla="*/ 2 w 11"/>
                      <a:gd name="T3" fmla="*/ 19 h 19"/>
                      <a:gd name="T4" fmla="*/ 2 w 11"/>
                      <a:gd name="T5" fmla="*/ 17 h 19"/>
                      <a:gd name="T6" fmla="*/ 2 w 11"/>
                      <a:gd name="T7" fmla="*/ 0 h 19"/>
                      <a:gd name="T8" fmla="*/ 11 w 11"/>
                      <a:gd name="T9" fmla="*/ 1 h 19"/>
                      <a:gd name="T10" fmla="*/ 11 w 11"/>
                      <a:gd name="T11" fmla="*/ 2 h 19"/>
                      <a:gd name="T12" fmla="*/ 10 w 11"/>
                      <a:gd name="T13" fmla="*/ 10 h 19"/>
                      <a:gd name="T14" fmla="*/ 11 w 11"/>
                      <a:gd name="T15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1" h="19">
                        <a:moveTo>
                          <a:pt x="11" y="18"/>
                        </a:moveTo>
                        <a:cubicBezTo>
                          <a:pt x="2" y="19"/>
                          <a:pt x="2" y="19"/>
                          <a:pt x="2" y="19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0" y="11"/>
                          <a:pt x="1" y="6"/>
                          <a:pt x="2" y="0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2"/>
                          <a:pt x="11" y="2"/>
                        </a:cubicBezTo>
                        <a:cubicBezTo>
                          <a:pt x="10" y="6"/>
                          <a:pt x="10" y="10"/>
                          <a:pt x="10" y="10"/>
                        </a:cubicBezTo>
                        <a:cubicBezTo>
                          <a:pt x="10" y="10"/>
                          <a:pt x="10" y="15"/>
                          <a:pt x="11" y="18"/>
                        </a:cubicBezTo>
                        <a:close/>
                      </a:path>
                    </a:pathLst>
                  </a:custGeom>
                  <a:solidFill>
                    <a:srgbClr val="D2D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1" name="îṡlíḋé">
                    <a:extLst>
                      <a:ext uri="{FF2B5EF4-FFF2-40B4-BE49-F238E27FC236}">
                        <a16:creationId xmlns:a16="http://schemas.microsoft.com/office/drawing/2014/main" id="{5F2280B3-648C-4926-8711-F55A0DE48D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26002" y="7012111"/>
                    <a:ext cx="50241" cy="52957"/>
                  </a:xfrm>
                  <a:custGeom>
                    <a:avLst/>
                    <a:gdLst>
                      <a:gd name="T0" fmla="*/ 0 w 37"/>
                      <a:gd name="T1" fmla="*/ 27 h 39"/>
                      <a:gd name="T2" fmla="*/ 15 w 37"/>
                      <a:gd name="T3" fmla="*/ 39 h 39"/>
                      <a:gd name="T4" fmla="*/ 37 w 37"/>
                      <a:gd name="T5" fmla="*/ 14 h 39"/>
                      <a:gd name="T6" fmla="*/ 23 w 37"/>
                      <a:gd name="T7" fmla="*/ 0 h 39"/>
                      <a:gd name="T8" fmla="*/ 0 w 37"/>
                      <a:gd name="T9" fmla="*/ 27 h 39"/>
                      <a:gd name="T10" fmla="*/ 0 w 37"/>
                      <a:gd name="T11" fmla="*/ 27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7" h="39">
                        <a:moveTo>
                          <a:pt x="0" y="27"/>
                        </a:moveTo>
                        <a:lnTo>
                          <a:pt x="15" y="39"/>
                        </a:lnTo>
                        <a:lnTo>
                          <a:pt x="37" y="14"/>
                        </a:lnTo>
                        <a:lnTo>
                          <a:pt x="23" y="0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D2D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2" name="ï$ḷidè">
                    <a:extLst>
                      <a:ext uri="{FF2B5EF4-FFF2-40B4-BE49-F238E27FC236}">
                        <a16:creationId xmlns:a16="http://schemas.microsoft.com/office/drawing/2014/main" id="{A40D3A7B-AF46-4CEC-ACA1-8BF5C1406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26002" y="7012111"/>
                    <a:ext cx="42094" cy="47526"/>
                  </a:xfrm>
                  <a:custGeom>
                    <a:avLst/>
                    <a:gdLst>
                      <a:gd name="T0" fmla="*/ 0 w 31"/>
                      <a:gd name="T1" fmla="*/ 27 h 35"/>
                      <a:gd name="T2" fmla="*/ 6 w 31"/>
                      <a:gd name="T3" fmla="*/ 35 h 35"/>
                      <a:gd name="T4" fmla="*/ 31 w 31"/>
                      <a:gd name="T5" fmla="*/ 8 h 35"/>
                      <a:gd name="T6" fmla="*/ 23 w 31"/>
                      <a:gd name="T7" fmla="*/ 0 h 35"/>
                      <a:gd name="T8" fmla="*/ 0 w 31"/>
                      <a:gd name="T9" fmla="*/ 27 h 35"/>
                      <a:gd name="T10" fmla="*/ 0 w 31"/>
                      <a:gd name="T11" fmla="*/ 27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1" h="35">
                        <a:moveTo>
                          <a:pt x="0" y="27"/>
                        </a:moveTo>
                        <a:lnTo>
                          <a:pt x="6" y="35"/>
                        </a:lnTo>
                        <a:lnTo>
                          <a:pt x="31" y="8"/>
                        </a:lnTo>
                        <a:lnTo>
                          <a:pt x="23" y="0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BBB3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3" name="ïṩḻiḋé">
                    <a:extLst>
                      <a:ext uri="{FF2B5EF4-FFF2-40B4-BE49-F238E27FC236}">
                        <a16:creationId xmlns:a16="http://schemas.microsoft.com/office/drawing/2014/main" id="{A5581BE5-7E20-4F2F-B0C9-C0FFE3A78E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49568" y="6709307"/>
                    <a:ext cx="25800" cy="48883"/>
                  </a:xfrm>
                  <a:custGeom>
                    <a:avLst/>
                    <a:gdLst>
                      <a:gd name="T0" fmla="*/ 0 w 19"/>
                      <a:gd name="T1" fmla="*/ 36 h 36"/>
                      <a:gd name="T2" fmla="*/ 19 w 19"/>
                      <a:gd name="T3" fmla="*/ 36 h 36"/>
                      <a:gd name="T4" fmla="*/ 19 w 19"/>
                      <a:gd name="T5" fmla="*/ 0 h 36"/>
                      <a:gd name="T6" fmla="*/ 0 w 19"/>
                      <a:gd name="T7" fmla="*/ 0 h 36"/>
                      <a:gd name="T8" fmla="*/ 0 w 19"/>
                      <a:gd name="T9" fmla="*/ 36 h 36"/>
                      <a:gd name="T10" fmla="*/ 0 w 19"/>
                      <a:gd name="T11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" h="36">
                        <a:moveTo>
                          <a:pt x="0" y="36"/>
                        </a:moveTo>
                        <a:lnTo>
                          <a:pt x="19" y="36"/>
                        </a:lnTo>
                        <a:lnTo>
                          <a:pt x="19" y="0"/>
                        </a:lnTo>
                        <a:lnTo>
                          <a:pt x="0" y="0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D2D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4" name="iṩ1iḍé">
                    <a:extLst>
                      <a:ext uri="{FF2B5EF4-FFF2-40B4-BE49-F238E27FC236}">
                        <a16:creationId xmlns:a16="http://schemas.microsoft.com/office/drawing/2014/main" id="{C72CA5CD-29F0-4ED4-B558-B3EE5DF14D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49568" y="6709307"/>
                    <a:ext cx="14937" cy="48883"/>
                  </a:xfrm>
                  <a:custGeom>
                    <a:avLst/>
                    <a:gdLst>
                      <a:gd name="T0" fmla="*/ 0 w 11"/>
                      <a:gd name="T1" fmla="*/ 36 h 36"/>
                      <a:gd name="T2" fmla="*/ 9 w 11"/>
                      <a:gd name="T3" fmla="*/ 36 h 36"/>
                      <a:gd name="T4" fmla="*/ 11 w 11"/>
                      <a:gd name="T5" fmla="*/ 0 h 36"/>
                      <a:gd name="T6" fmla="*/ 0 w 11"/>
                      <a:gd name="T7" fmla="*/ 0 h 36"/>
                      <a:gd name="T8" fmla="*/ 0 w 11"/>
                      <a:gd name="T9" fmla="*/ 36 h 36"/>
                      <a:gd name="T10" fmla="*/ 0 w 11"/>
                      <a:gd name="T11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36">
                        <a:moveTo>
                          <a:pt x="0" y="36"/>
                        </a:moveTo>
                        <a:lnTo>
                          <a:pt x="9" y="36"/>
                        </a:lnTo>
                        <a:lnTo>
                          <a:pt x="11" y="0"/>
                        </a:lnTo>
                        <a:lnTo>
                          <a:pt x="0" y="0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BBB3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5" name="îṣliḑè">
                    <a:extLst>
                      <a:ext uri="{FF2B5EF4-FFF2-40B4-BE49-F238E27FC236}">
                        <a16:creationId xmlns:a16="http://schemas.microsoft.com/office/drawing/2014/main" id="{68A4EC5E-4C38-4D2F-BEEB-76FB38D038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306599" y="6506986"/>
                    <a:ext cx="28516" cy="52957"/>
                  </a:xfrm>
                  <a:custGeom>
                    <a:avLst/>
                    <a:gdLst>
                      <a:gd name="T0" fmla="*/ 0 w 21"/>
                      <a:gd name="T1" fmla="*/ 29 h 39"/>
                      <a:gd name="T2" fmla="*/ 15 w 21"/>
                      <a:gd name="T3" fmla="*/ 39 h 39"/>
                      <a:gd name="T4" fmla="*/ 21 w 21"/>
                      <a:gd name="T5" fmla="*/ 29 h 39"/>
                      <a:gd name="T6" fmla="*/ 21 w 21"/>
                      <a:gd name="T7" fmla="*/ 0 h 39"/>
                      <a:gd name="T8" fmla="*/ 0 w 21"/>
                      <a:gd name="T9" fmla="*/ 29 h 39"/>
                      <a:gd name="T10" fmla="*/ 0 w 21"/>
                      <a:gd name="T11" fmla="*/ 29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" h="39">
                        <a:moveTo>
                          <a:pt x="0" y="29"/>
                        </a:moveTo>
                        <a:lnTo>
                          <a:pt x="15" y="39"/>
                        </a:lnTo>
                        <a:lnTo>
                          <a:pt x="21" y="29"/>
                        </a:lnTo>
                        <a:lnTo>
                          <a:pt x="21" y="0"/>
                        </a:lnTo>
                        <a:lnTo>
                          <a:pt x="0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D2D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6" name="ïšḷiďè">
                    <a:extLst>
                      <a:ext uri="{FF2B5EF4-FFF2-40B4-BE49-F238E27FC236}">
                        <a16:creationId xmlns:a16="http://schemas.microsoft.com/office/drawing/2014/main" id="{199144CD-664F-42B3-875A-B245234E94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306599" y="6506986"/>
                    <a:ext cx="28516" cy="47526"/>
                  </a:xfrm>
                  <a:custGeom>
                    <a:avLst/>
                    <a:gdLst>
                      <a:gd name="T0" fmla="*/ 0 w 21"/>
                      <a:gd name="T1" fmla="*/ 29 h 35"/>
                      <a:gd name="T2" fmla="*/ 6 w 21"/>
                      <a:gd name="T3" fmla="*/ 35 h 35"/>
                      <a:gd name="T4" fmla="*/ 21 w 21"/>
                      <a:gd name="T5" fmla="*/ 14 h 35"/>
                      <a:gd name="T6" fmla="*/ 21 w 21"/>
                      <a:gd name="T7" fmla="*/ 0 h 35"/>
                      <a:gd name="T8" fmla="*/ 0 w 21"/>
                      <a:gd name="T9" fmla="*/ 29 h 35"/>
                      <a:gd name="T10" fmla="*/ 0 w 21"/>
                      <a:gd name="T11" fmla="*/ 29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" h="35">
                        <a:moveTo>
                          <a:pt x="0" y="29"/>
                        </a:moveTo>
                        <a:lnTo>
                          <a:pt x="6" y="35"/>
                        </a:lnTo>
                        <a:lnTo>
                          <a:pt x="21" y="14"/>
                        </a:lnTo>
                        <a:lnTo>
                          <a:pt x="21" y="0"/>
                        </a:lnTo>
                        <a:lnTo>
                          <a:pt x="0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BBB3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7" name="íš1ïḍé">
                    <a:extLst>
                      <a:ext uri="{FF2B5EF4-FFF2-40B4-BE49-F238E27FC236}">
                        <a16:creationId xmlns:a16="http://schemas.microsoft.com/office/drawing/2014/main" id="{277BC84A-F6B5-4E2B-8E3D-FF8B5548D0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08744" y="6855956"/>
                    <a:ext cx="25800" cy="46167"/>
                  </a:xfrm>
                  <a:custGeom>
                    <a:avLst/>
                    <a:gdLst>
                      <a:gd name="T0" fmla="*/ 5 w 9"/>
                      <a:gd name="T1" fmla="*/ 16 h 16"/>
                      <a:gd name="T2" fmla="*/ 0 w 9"/>
                      <a:gd name="T3" fmla="*/ 14 h 16"/>
                      <a:gd name="T4" fmla="*/ 1 w 9"/>
                      <a:gd name="T5" fmla="*/ 13 h 16"/>
                      <a:gd name="T6" fmla="*/ 2 w 9"/>
                      <a:gd name="T7" fmla="*/ 11 h 16"/>
                      <a:gd name="T8" fmla="*/ 4 w 9"/>
                      <a:gd name="T9" fmla="*/ 0 h 16"/>
                      <a:gd name="T10" fmla="*/ 4 w 9"/>
                      <a:gd name="T11" fmla="*/ 0 h 16"/>
                      <a:gd name="T12" fmla="*/ 9 w 9"/>
                      <a:gd name="T13" fmla="*/ 0 h 16"/>
                      <a:gd name="T14" fmla="*/ 8 w 9"/>
                      <a:gd name="T15" fmla="*/ 7 h 16"/>
                      <a:gd name="T16" fmla="*/ 7 w 9"/>
                      <a:gd name="T17" fmla="*/ 13 h 16"/>
                      <a:gd name="T18" fmla="*/ 5 w 9"/>
                      <a:gd name="T19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9" h="16">
                        <a:moveTo>
                          <a:pt x="5" y="16"/>
                        </a:moveTo>
                        <a:cubicBezTo>
                          <a:pt x="0" y="14"/>
                          <a:pt x="0" y="14"/>
                          <a:pt x="0" y="14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2"/>
                          <a:pt x="2" y="11"/>
                          <a:pt x="2" y="11"/>
                        </a:cubicBezTo>
                        <a:cubicBezTo>
                          <a:pt x="4" y="7"/>
                          <a:pt x="4" y="4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3"/>
                          <a:pt x="9" y="5"/>
                          <a:pt x="8" y="7"/>
                        </a:cubicBezTo>
                        <a:cubicBezTo>
                          <a:pt x="8" y="10"/>
                          <a:pt x="7" y="13"/>
                          <a:pt x="7" y="13"/>
                        </a:cubicBezTo>
                        <a:cubicBezTo>
                          <a:pt x="7" y="13"/>
                          <a:pt x="6" y="15"/>
                          <a:pt x="5" y="16"/>
                        </a:cubicBezTo>
                        <a:close/>
                      </a:path>
                    </a:pathLst>
                  </a:custGeom>
                  <a:solidFill>
                    <a:srgbClr val="BBB3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9" name="ïṩḻiḋê">
                    <a:extLst>
                      <a:ext uri="{FF2B5EF4-FFF2-40B4-BE49-F238E27FC236}">
                        <a16:creationId xmlns:a16="http://schemas.microsoft.com/office/drawing/2014/main" id="{212C35D1-1BCC-48E0-8879-C400C1DE4D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335114" y="6504269"/>
                    <a:ext cx="2716" cy="2716"/>
                  </a:xfrm>
                  <a:custGeom>
                    <a:avLst/>
                    <a:gdLst>
                      <a:gd name="T0" fmla="*/ 0 w 2"/>
                      <a:gd name="T1" fmla="*/ 2 h 2"/>
                      <a:gd name="T2" fmla="*/ 0 w 2"/>
                      <a:gd name="T3" fmla="*/ 0 h 2"/>
                      <a:gd name="T4" fmla="*/ 2 w 2"/>
                      <a:gd name="T5" fmla="*/ 2 h 2"/>
                      <a:gd name="T6" fmla="*/ 0 w 2"/>
                      <a:gd name="T7" fmla="*/ 2 h 2"/>
                      <a:gd name="T8" fmla="*/ 0 w 2"/>
                      <a:gd name="T9" fmla="*/ 2 h 2"/>
                      <a:gd name="T10" fmla="*/ 0 w 2"/>
                      <a:gd name="T11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2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00994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0" name="iś1îḓé">
                    <a:extLst>
                      <a:ext uri="{FF2B5EF4-FFF2-40B4-BE49-F238E27FC236}">
                        <a16:creationId xmlns:a16="http://schemas.microsoft.com/office/drawing/2014/main" id="{6A01354F-99CA-489C-8AF3-912ADD10D0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33274" y="6862746"/>
                    <a:ext cx="42094" cy="52957"/>
                  </a:xfrm>
                  <a:custGeom>
                    <a:avLst/>
                    <a:gdLst>
                      <a:gd name="T0" fmla="*/ 0 w 15"/>
                      <a:gd name="T1" fmla="*/ 15 h 19"/>
                      <a:gd name="T2" fmla="*/ 8 w 15"/>
                      <a:gd name="T3" fmla="*/ 19 h 19"/>
                      <a:gd name="T4" fmla="*/ 8 w 15"/>
                      <a:gd name="T5" fmla="*/ 19 h 19"/>
                      <a:gd name="T6" fmla="*/ 11 w 15"/>
                      <a:gd name="T7" fmla="*/ 14 h 19"/>
                      <a:gd name="T8" fmla="*/ 15 w 15"/>
                      <a:gd name="T9" fmla="*/ 4 h 19"/>
                      <a:gd name="T10" fmla="*/ 15 w 15"/>
                      <a:gd name="T11" fmla="*/ 4 h 19"/>
                      <a:gd name="T12" fmla="*/ 8 w 15"/>
                      <a:gd name="T13" fmla="*/ 0 h 19"/>
                      <a:gd name="T14" fmla="*/ 4 w 15"/>
                      <a:gd name="T15" fmla="*/ 8 h 19"/>
                      <a:gd name="T16" fmla="*/ 0 w 15"/>
                      <a:gd name="T17" fmla="*/ 15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" h="19">
                        <a:moveTo>
                          <a:pt x="0" y="15"/>
                        </a:move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9" y="17"/>
                          <a:pt x="10" y="16"/>
                          <a:pt x="11" y="14"/>
                        </a:cubicBezTo>
                        <a:cubicBezTo>
                          <a:pt x="12" y="11"/>
                          <a:pt x="14" y="7"/>
                          <a:pt x="15" y="4"/>
                        </a:cubicBezTo>
                        <a:cubicBezTo>
                          <a:pt x="15" y="4"/>
                          <a:pt x="15" y="4"/>
                          <a:pt x="15" y="4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7" y="2"/>
                          <a:pt x="5" y="6"/>
                          <a:pt x="4" y="8"/>
                        </a:cubicBezTo>
                        <a:cubicBezTo>
                          <a:pt x="4" y="9"/>
                          <a:pt x="1" y="13"/>
                          <a:pt x="0" y="15"/>
                        </a:cubicBezTo>
                        <a:close/>
                      </a:path>
                    </a:pathLst>
                  </a:custGeom>
                  <a:solidFill>
                    <a:srgbClr val="D2D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2" name="îŝļîḑè">
                    <a:extLst>
                      <a:ext uri="{FF2B5EF4-FFF2-40B4-BE49-F238E27FC236}">
                        <a16:creationId xmlns:a16="http://schemas.microsoft.com/office/drawing/2014/main" id="{8CD94985-5D1F-420D-8D14-C66620DEF2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64811" y="6447239"/>
                    <a:ext cx="89619" cy="65178"/>
                  </a:xfrm>
                  <a:custGeom>
                    <a:avLst/>
                    <a:gdLst>
                      <a:gd name="T0" fmla="*/ 29 w 32"/>
                      <a:gd name="T1" fmla="*/ 22 h 23"/>
                      <a:gd name="T2" fmla="*/ 27 w 32"/>
                      <a:gd name="T3" fmla="*/ 22 h 23"/>
                      <a:gd name="T4" fmla="*/ 24 w 32"/>
                      <a:gd name="T5" fmla="*/ 22 h 23"/>
                      <a:gd name="T6" fmla="*/ 19 w 32"/>
                      <a:gd name="T7" fmla="*/ 18 h 23"/>
                      <a:gd name="T8" fmla="*/ 19 w 32"/>
                      <a:gd name="T9" fmla="*/ 18 h 23"/>
                      <a:gd name="T10" fmla="*/ 18 w 32"/>
                      <a:gd name="T11" fmla="*/ 17 h 23"/>
                      <a:gd name="T12" fmla="*/ 16 w 32"/>
                      <a:gd name="T13" fmla="*/ 17 h 23"/>
                      <a:gd name="T14" fmla="*/ 16 w 32"/>
                      <a:gd name="T15" fmla="*/ 17 h 23"/>
                      <a:gd name="T16" fmla="*/ 15 w 32"/>
                      <a:gd name="T17" fmla="*/ 16 h 23"/>
                      <a:gd name="T18" fmla="*/ 14 w 32"/>
                      <a:gd name="T19" fmla="*/ 14 h 23"/>
                      <a:gd name="T20" fmla="*/ 14 w 32"/>
                      <a:gd name="T21" fmla="*/ 14 h 23"/>
                      <a:gd name="T22" fmla="*/ 14 w 32"/>
                      <a:gd name="T23" fmla="*/ 13 h 23"/>
                      <a:gd name="T24" fmla="*/ 14 w 32"/>
                      <a:gd name="T25" fmla="*/ 12 h 23"/>
                      <a:gd name="T26" fmla="*/ 13 w 32"/>
                      <a:gd name="T27" fmla="*/ 10 h 23"/>
                      <a:gd name="T28" fmla="*/ 13 w 32"/>
                      <a:gd name="T29" fmla="*/ 8 h 23"/>
                      <a:gd name="T30" fmla="*/ 16 w 32"/>
                      <a:gd name="T31" fmla="*/ 6 h 23"/>
                      <a:gd name="T32" fmla="*/ 15 w 32"/>
                      <a:gd name="T33" fmla="*/ 6 h 23"/>
                      <a:gd name="T34" fmla="*/ 14 w 32"/>
                      <a:gd name="T35" fmla="*/ 5 h 23"/>
                      <a:gd name="T36" fmla="*/ 14 w 32"/>
                      <a:gd name="T37" fmla="*/ 5 h 23"/>
                      <a:gd name="T38" fmla="*/ 14 w 32"/>
                      <a:gd name="T39" fmla="*/ 5 h 23"/>
                      <a:gd name="T40" fmla="*/ 14 w 32"/>
                      <a:gd name="T41" fmla="*/ 5 h 23"/>
                      <a:gd name="T42" fmla="*/ 14 w 32"/>
                      <a:gd name="T43" fmla="*/ 5 h 23"/>
                      <a:gd name="T44" fmla="*/ 12 w 32"/>
                      <a:gd name="T45" fmla="*/ 5 h 23"/>
                      <a:gd name="T46" fmla="*/ 9 w 32"/>
                      <a:gd name="T47" fmla="*/ 4 h 23"/>
                      <a:gd name="T48" fmla="*/ 8 w 32"/>
                      <a:gd name="T49" fmla="*/ 4 h 23"/>
                      <a:gd name="T50" fmla="*/ 1 w 32"/>
                      <a:gd name="T51" fmla="*/ 3 h 23"/>
                      <a:gd name="T52" fmla="*/ 1 w 32"/>
                      <a:gd name="T53" fmla="*/ 2 h 23"/>
                      <a:gd name="T54" fmla="*/ 1 w 32"/>
                      <a:gd name="T55" fmla="*/ 0 h 23"/>
                      <a:gd name="T56" fmla="*/ 1 w 32"/>
                      <a:gd name="T57" fmla="*/ 0 h 23"/>
                      <a:gd name="T58" fmla="*/ 8 w 32"/>
                      <a:gd name="T59" fmla="*/ 2 h 23"/>
                      <a:gd name="T60" fmla="*/ 11 w 32"/>
                      <a:gd name="T61" fmla="*/ 2 h 23"/>
                      <a:gd name="T62" fmla="*/ 12 w 32"/>
                      <a:gd name="T63" fmla="*/ 3 h 23"/>
                      <a:gd name="T64" fmla="*/ 15 w 32"/>
                      <a:gd name="T65" fmla="*/ 3 h 23"/>
                      <a:gd name="T66" fmla="*/ 18 w 32"/>
                      <a:gd name="T67" fmla="*/ 6 h 23"/>
                      <a:gd name="T68" fmla="*/ 15 w 32"/>
                      <a:gd name="T69" fmla="*/ 9 h 23"/>
                      <a:gd name="T70" fmla="*/ 15 w 32"/>
                      <a:gd name="T71" fmla="*/ 10 h 23"/>
                      <a:gd name="T72" fmla="*/ 16 w 32"/>
                      <a:gd name="T73" fmla="*/ 11 h 23"/>
                      <a:gd name="T74" fmla="*/ 16 w 32"/>
                      <a:gd name="T75" fmla="*/ 13 h 23"/>
                      <a:gd name="T76" fmla="*/ 16 w 32"/>
                      <a:gd name="T77" fmla="*/ 14 h 23"/>
                      <a:gd name="T78" fmla="*/ 17 w 32"/>
                      <a:gd name="T79" fmla="*/ 15 h 23"/>
                      <a:gd name="T80" fmla="*/ 17 w 32"/>
                      <a:gd name="T81" fmla="*/ 15 h 23"/>
                      <a:gd name="T82" fmla="*/ 18 w 32"/>
                      <a:gd name="T83" fmla="*/ 15 h 23"/>
                      <a:gd name="T84" fmla="*/ 19 w 32"/>
                      <a:gd name="T85" fmla="*/ 15 h 23"/>
                      <a:gd name="T86" fmla="*/ 21 w 32"/>
                      <a:gd name="T87" fmla="*/ 18 h 23"/>
                      <a:gd name="T88" fmla="*/ 21 w 32"/>
                      <a:gd name="T89" fmla="*/ 18 h 23"/>
                      <a:gd name="T90" fmla="*/ 22 w 32"/>
                      <a:gd name="T91" fmla="*/ 18 h 23"/>
                      <a:gd name="T92" fmla="*/ 24 w 32"/>
                      <a:gd name="T93" fmla="*/ 19 h 23"/>
                      <a:gd name="T94" fmla="*/ 27 w 32"/>
                      <a:gd name="T95" fmla="*/ 20 h 23"/>
                      <a:gd name="T96" fmla="*/ 29 w 32"/>
                      <a:gd name="T97" fmla="*/ 20 h 23"/>
                      <a:gd name="T98" fmla="*/ 32 w 32"/>
                      <a:gd name="T99" fmla="*/ 22 h 23"/>
                      <a:gd name="T100" fmla="*/ 30 w 32"/>
                      <a:gd name="T101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32" h="23">
                        <a:moveTo>
                          <a:pt x="30" y="23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8" y="22"/>
                          <a:pt x="28" y="22"/>
                          <a:pt x="27" y="22"/>
                        </a:cubicBezTo>
                        <a:cubicBezTo>
                          <a:pt x="27" y="22"/>
                          <a:pt x="27" y="22"/>
                          <a:pt x="27" y="22"/>
                        </a:cubicBezTo>
                        <a:cubicBezTo>
                          <a:pt x="26" y="22"/>
                          <a:pt x="25" y="22"/>
                          <a:pt x="24" y="22"/>
                        </a:cubicBezTo>
                        <a:cubicBezTo>
                          <a:pt x="24" y="22"/>
                          <a:pt x="24" y="22"/>
                          <a:pt x="24" y="22"/>
                        </a:cubicBezTo>
                        <a:cubicBezTo>
                          <a:pt x="22" y="21"/>
                          <a:pt x="19" y="20"/>
                          <a:pt x="19" y="18"/>
                        </a:cubicBezTo>
                        <a:cubicBezTo>
                          <a:pt x="19" y="18"/>
                          <a:pt x="19" y="18"/>
                          <a:pt x="19" y="18"/>
                        </a:cubicBezTo>
                        <a:cubicBezTo>
                          <a:pt x="19" y="18"/>
                          <a:pt x="19" y="18"/>
                          <a:pt x="19" y="18"/>
                        </a:cubicBezTo>
                        <a:cubicBezTo>
                          <a:pt x="19" y="18"/>
                          <a:pt x="19" y="18"/>
                          <a:pt x="19" y="18"/>
                        </a:cubicBezTo>
                        <a:cubicBezTo>
                          <a:pt x="18" y="18"/>
                          <a:pt x="18" y="18"/>
                          <a:pt x="18" y="17"/>
                        </a:cubicBezTo>
                        <a:cubicBezTo>
                          <a:pt x="18" y="17"/>
                          <a:pt x="18" y="17"/>
                          <a:pt x="18" y="17"/>
                        </a:cubicBezTo>
                        <a:cubicBezTo>
                          <a:pt x="17" y="17"/>
                          <a:pt x="17" y="17"/>
                          <a:pt x="16" y="17"/>
                        </a:cubicBezTo>
                        <a:cubicBezTo>
                          <a:pt x="16" y="17"/>
                          <a:pt x="16" y="17"/>
                          <a:pt x="16" y="17"/>
                        </a:cubicBezTo>
                        <a:cubicBezTo>
                          <a:pt x="16" y="17"/>
                          <a:pt x="16" y="17"/>
                          <a:pt x="16" y="17"/>
                        </a:cubicBezTo>
                        <a:cubicBezTo>
                          <a:pt x="16" y="17"/>
                          <a:pt x="16" y="17"/>
                          <a:pt x="16" y="17"/>
                        </a:cubicBezTo>
                        <a:cubicBezTo>
                          <a:pt x="16" y="16"/>
                          <a:pt x="16" y="16"/>
                          <a:pt x="15" y="16"/>
                        </a:cubicBezTo>
                        <a:cubicBezTo>
                          <a:pt x="15" y="16"/>
                          <a:pt x="15" y="16"/>
                          <a:pt x="15" y="16"/>
                        </a:cubicBezTo>
                        <a:cubicBezTo>
                          <a:pt x="15" y="16"/>
                          <a:pt x="14" y="16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3"/>
                          <a:pt x="14" y="13"/>
                        </a:cubicBezTo>
                        <a:cubicBezTo>
                          <a:pt x="14" y="13"/>
                          <a:pt x="14" y="13"/>
                          <a:pt x="14" y="13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2"/>
                          <a:pt x="14" y="12"/>
                        </a:cubicBezTo>
                        <a:cubicBezTo>
                          <a:pt x="13" y="11"/>
                          <a:pt x="13" y="11"/>
                          <a:pt x="13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9"/>
                          <a:pt x="13" y="8"/>
                          <a:pt x="13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5" y="7"/>
                          <a:pt x="16" y="6"/>
                          <a:pt x="16" y="6"/>
                        </a:cubicBezTo>
                        <a:cubicBezTo>
                          <a:pt x="16" y="6"/>
                          <a:pt x="16" y="6"/>
                          <a:pt x="16" y="6"/>
                        </a:cubicBezTo>
                        <a:cubicBezTo>
                          <a:pt x="15" y="6"/>
                          <a:pt x="16" y="6"/>
                          <a:pt x="15" y="6"/>
                        </a:cubicBezTo>
                        <a:cubicBezTo>
                          <a:pt x="15" y="6"/>
                          <a:pt x="15" y="6"/>
                          <a:pt x="15" y="6"/>
                        </a:cubicBezTo>
                        <a:cubicBezTo>
                          <a:pt x="15" y="5"/>
                          <a:pt x="14" y="5"/>
                          <a:pt x="14" y="5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3" y="5"/>
                          <a:pt x="13" y="5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1" y="5"/>
                          <a:pt x="10" y="5"/>
                          <a:pt x="9" y="4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4"/>
                          <a:pt x="2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3" y="0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9" y="2"/>
                          <a:pt x="10" y="2"/>
                          <a:pt x="11" y="2"/>
                        </a:cubicBezTo>
                        <a:cubicBezTo>
                          <a:pt x="11" y="2"/>
                          <a:pt x="11" y="2"/>
                          <a:pt x="11" y="2"/>
                        </a:cubicBezTo>
                        <a:cubicBezTo>
                          <a:pt x="11" y="2"/>
                          <a:pt x="11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3" y="3"/>
                          <a:pt x="14" y="3"/>
                          <a:pt x="15" y="3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5" y="3"/>
                          <a:pt x="18" y="3"/>
                          <a:pt x="18" y="6"/>
                        </a:cubicBezTo>
                        <a:cubicBezTo>
                          <a:pt x="18" y="6"/>
                          <a:pt x="18" y="6"/>
                          <a:pt x="18" y="6"/>
                        </a:cubicBezTo>
                        <a:cubicBezTo>
                          <a:pt x="18" y="8"/>
                          <a:pt x="15" y="9"/>
                          <a:pt x="15" y="9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5" y="9"/>
                          <a:pt x="15" y="9"/>
                          <a:pt x="15" y="10"/>
                        </a:cubicBezTo>
                        <a:cubicBezTo>
                          <a:pt x="15" y="10"/>
                          <a:pt x="15" y="10"/>
                          <a:pt x="15" y="10"/>
                        </a:cubicBezTo>
                        <a:cubicBezTo>
                          <a:pt x="15" y="10"/>
                          <a:pt x="15" y="10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3"/>
                          <a:pt x="16" y="14"/>
                          <a:pt x="16" y="14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4"/>
                          <a:pt x="17" y="14"/>
                          <a:pt x="17" y="15"/>
                        </a:cubicBezTo>
                        <a:cubicBezTo>
                          <a:pt x="17" y="15"/>
                          <a:pt x="17" y="15"/>
                          <a:pt x="17" y="15"/>
                        </a:cubicBezTo>
                        <a:cubicBezTo>
                          <a:pt x="17" y="15"/>
                          <a:pt x="17" y="15"/>
                          <a:pt x="17" y="15"/>
                        </a:cubicBezTo>
                        <a:cubicBezTo>
                          <a:pt x="17" y="15"/>
                          <a:pt x="18" y="15"/>
                          <a:pt x="18" y="15"/>
                        </a:cubicBezTo>
                        <a:cubicBezTo>
                          <a:pt x="18" y="15"/>
                          <a:pt x="18" y="15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19" y="15"/>
                          <a:pt x="19" y="15"/>
                          <a:pt x="19" y="15"/>
                        </a:cubicBezTo>
                        <a:cubicBezTo>
                          <a:pt x="20" y="16"/>
                          <a:pt x="21" y="16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3" y="19"/>
                          <a:pt x="24" y="19"/>
                          <a:pt x="24" y="19"/>
                        </a:cubicBezTo>
                        <a:cubicBezTo>
                          <a:pt x="24" y="19"/>
                          <a:pt x="24" y="19"/>
                          <a:pt x="24" y="19"/>
                        </a:cubicBezTo>
                        <a:cubicBezTo>
                          <a:pt x="25" y="20"/>
                          <a:pt x="26" y="20"/>
                          <a:pt x="27" y="20"/>
                        </a:cubicBezTo>
                        <a:cubicBezTo>
                          <a:pt x="27" y="20"/>
                          <a:pt x="27" y="20"/>
                          <a:pt x="27" y="20"/>
                        </a:cubicBezTo>
                        <a:cubicBezTo>
                          <a:pt x="28" y="20"/>
                          <a:pt x="28" y="20"/>
                          <a:pt x="29" y="20"/>
                        </a:cubicBezTo>
                        <a:cubicBezTo>
                          <a:pt x="29" y="20"/>
                          <a:pt x="29" y="20"/>
                          <a:pt x="29" y="20"/>
                        </a:cubicBezTo>
                        <a:cubicBezTo>
                          <a:pt x="31" y="20"/>
                          <a:pt x="32" y="22"/>
                          <a:pt x="32" y="22"/>
                        </a:cubicBezTo>
                        <a:cubicBezTo>
                          <a:pt x="32" y="22"/>
                          <a:pt x="32" y="22"/>
                          <a:pt x="32" y="22"/>
                        </a:cubicBezTo>
                        <a:cubicBezTo>
                          <a:pt x="31" y="23"/>
                          <a:pt x="31" y="23"/>
                          <a:pt x="31" y="23"/>
                        </a:cubicBezTo>
                        <a:cubicBezTo>
                          <a:pt x="31" y="23"/>
                          <a:pt x="30" y="23"/>
                          <a:pt x="30" y="2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3" name="î$1ídê">
                    <a:extLst>
                      <a:ext uri="{FF2B5EF4-FFF2-40B4-BE49-F238E27FC236}">
                        <a16:creationId xmlns:a16="http://schemas.microsoft.com/office/drawing/2014/main" id="{5D351484-2CD9-4AF3-B46B-6241BF052F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14175" y="6430945"/>
                    <a:ext cx="70609" cy="131713"/>
                  </a:xfrm>
                  <a:custGeom>
                    <a:avLst/>
                    <a:gdLst>
                      <a:gd name="T0" fmla="*/ 0 w 25"/>
                      <a:gd name="T1" fmla="*/ 47 h 47"/>
                      <a:gd name="T2" fmla="*/ 4 w 25"/>
                      <a:gd name="T3" fmla="*/ 46 h 47"/>
                      <a:gd name="T4" fmla="*/ 9 w 25"/>
                      <a:gd name="T5" fmla="*/ 45 h 47"/>
                      <a:gd name="T6" fmla="*/ 12 w 25"/>
                      <a:gd name="T7" fmla="*/ 43 h 47"/>
                      <a:gd name="T8" fmla="*/ 9 w 25"/>
                      <a:gd name="T9" fmla="*/ 46 h 47"/>
                      <a:gd name="T10" fmla="*/ 4 w 25"/>
                      <a:gd name="T11" fmla="*/ 47 h 47"/>
                      <a:gd name="T12" fmla="*/ 0 w 25"/>
                      <a:gd name="T13" fmla="*/ 47 h 47"/>
                      <a:gd name="T14" fmla="*/ 0 w 25"/>
                      <a:gd name="T15" fmla="*/ 27 h 47"/>
                      <a:gd name="T16" fmla="*/ 1 w 25"/>
                      <a:gd name="T17" fmla="*/ 26 h 47"/>
                      <a:gd name="T18" fmla="*/ 2 w 25"/>
                      <a:gd name="T19" fmla="*/ 26 h 47"/>
                      <a:gd name="T20" fmla="*/ 2 w 25"/>
                      <a:gd name="T21" fmla="*/ 26 h 47"/>
                      <a:gd name="T22" fmla="*/ 4 w 25"/>
                      <a:gd name="T23" fmla="*/ 24 h 47"/>
                      <a:gd name="T24" fmla="*/ 6 w 25"/>
                      <a:gd name="T25" fmla="*/ 23 h 47"/>
                      <a:gd name="T26" fmla="*/ 7 w 25"/>
                      <a:gd name="T27" fmla="*/ 23 h 47"/>
                      <a:gd name="T28" fmla="*/ 8 w 25"/>
                      <a:gd name="T29" fmla="*/ 23 h 47"/>
                      <a:gd name="T30" fmla="*/ 8 w 25"/>
                      <a:gd name="T31" fmla="*/ 23 h 47"/>
                      <a:gd name="T32" fmla="*/ 8 w 25"/>
                      <a:gd name="T33" fmla="*/ 21 h 47"/>
                      <a:gd name="T34" fmla="*/ 9 w 25"/>
                      <a:gd name="T35" fmla="*/ 19 h 47"/>
                      <a:gd name="T36" fmla="*/ 10 w 25"/>
                      <a:gd name="T37" fmla="*/ 20 h 47"/>
                      <a:gd name="T38" fmla="*/ 12 w 25"/>
                      <a:gd name="T39" fmla="*/ 19 h 47"/>
                      <a:gd name="T40" fmla="*/ 13 w 25"/>
                      <a:gd name="T41" fmla="*/ 19 h 47"/>
                      <a:gd name="T42" fmla="*/ 12 w 25"/>
                      <a:gd name="T43" fmla="*/ 16 h 47"/>
                      <a:gd name="T44" fmla="*/ 16 w 25"/>
                      <a:gd name="T45" fmla="*/ 14 h 47"/>
                      <a:gd name="T46" fmla="*/ 17 w 25"/>
                      <a:gd name="T47" fmla="*/ 13 h 47"/>
                      <a:gd name="T48" fmla="*/ 18 w 25"/>
                      <a:gd name="T49" fmla="*/ 12 h 47"/>
                      <a:gd name="T50" fmla="*/ 21 w 25"/>
                      <a:gd name="T51" fmla="*/ 8 h 47"/>
                      <a:gd name="T52" fmla="*/ 21 w 25"/>
                      <a:gd name="T53" fmla="*/ 8 h 47"/>
                      <a:gd name="T54" fmla="*/ 21 w 25"/>
                      <a:gd name="T55" fmla="*/ 4 h 47"/>
                      <a:gd name="T56" fmla="*/ 22 w 25"/>
                      <a:gd name="T57" fmla="*/ 2 h 47"/>
                      <a:gd name="T58" fmla="*/ 24 w 25"/>
                      <a:gd name="T59" fmla="*/ 0 h 47"/>
                      <a:gd name="T60" fmla="*/ 25 w 25"/>
                      <a:gd name="T61" fmla="*/ 0 h 47"/>
                      <a:gd name="T62" fmla="*/ 23 w 25"/>
                      <a:gd name="T63" fmla="*/ 2 h 47"/>
                      <a:gd name="T64" fmla="*/ 22 w 25"/>
                      <a:gd name="T65" fmla="*/ 5 h 47"/>
                      <a:gd name="T66" fmla="*/ 22 w 25"/>
                      <a:gd name="T67" fmla="*/ 8 h 47"/>
                      <a:gd name="T68" fmla="*/ 22 w 25"/>
                      <a:gd name="T69" fmla="*/ 8 h 47"/>
                      <a:gd name="T70" fmla="*/ 18 w 25"/>
                      <a:gd name="T71" fmla="*/ 13 h 47"/>
                      <a:gd name="T72" fmla="*/ 18 w 25"/>
                      <a:gd name="T73" fmla="*/ 13 h 47"/>
                      <a:gd name="T74" fmla="*/ 16 w 25"/>
                      <a:gd name="T75" fmla="*/ 15 h 47"/>
                      <a:gd name="T76" fmla="*/ 13 w 25"/>
                      <a:gd name="T77" fmla="*/ 17 h 47"/>
                      <a:gd name="T78" fmla="*/ 14 w 25"/>
                      <a:gd name="T79" fmla="*/ 18 h 47"/>
                      <a:gd name="T80" fmla="*/ 14 w 25"/>
                      <a:gd name="T81" fmla="*/ 19 h 47"/>
                      <a:gd name="T82" fmla="*/ 11 w 25"/>
                      <a:gd name="T83" fmla="*/ 21 h 47"/>
                      <a:gd name="T84" fmla="*/ 9 w 25"/>
                      <a:gd name="T85" fmla="*/ 21 h 47"/>
                      <a:gd name="T86" fmla="*/ 9 w 25"/>
                      <a:gd name="T87" fmla="*/ 23 h 47"/>
                      <a:gd name="T88" fmla="*/ 9 w 25"/>
                      <a:gd name="T89" fmla="*/ 23 h 47"/>
                      <a:gd name="T90" fmla="*/ 7 w 25"/>
                      <a:gd name="T91" fmla="*/ 24 h 47"/>
                      <a:gd name="T92" fmla="*/ 6 w 25"/>
                      <a:gd name="T93" fmla="*/ 24 h 47"/>
                      <a:gd name="T94" fmla="*/ 6 w 25"/>
                      <a:gd name="T95" fmla="*/ 24 h 47"/>
                      <a:gd name="T96" fmla="*/ 4 w 25"/>
                      <a:gd name="T97" fmla="*/ 25 h 47"/>
                      <a:gd name="T98" fmla="*/ 4 w 25"/>
                      <a:gd name="T99" fmla="*/ 25 h 47"/>
                      <a:gd name="T100" fmla="*/ 2 w 25"/>
                      <a:gd name="T101" fmla="*/ 28 h 47"/>
                      <a:gd name="T102" fmla="*/ 1 w 25"/>
                      <a:gd name="T103" fmla="*/ 28 h 47"/>
                      <a:gd name="T104" fmla="*/ 1 w 25"/>
                      <a:gd name="T105" fmla="*/ 29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5" h="47">
                        <a:moveTo>
                          <a:pt x="4" y="47"/>
                        </a:moveTo>
                        <a:cubicBezTo>
                          <a:pt x="3" y="47"/>
                          <a:pt x="0" y="47"/>
                          <a:pt x="0" y="47"/>
                        </a:cubicBezTo>
                        <a:cubicBezTo>
                          <a:pt x="0" y="47"/>
                          <a:pt x="0" y="47"/>
                          <a:pt x="0" y="47"/>
                        </a:cubicBez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45"/>
                          <a:pt x="3" y="46"/>
                          <a:pt x="4" y="46"/>
                        </a:cubicBezTo>
                        <a:cubicBezTo>
                          <a:pt x="4" y="46"/>
                          <a:pt x="4" y="46"/>
                          <a:pt x="4" y="46"/>
                        </a:cubicBezTo>
                        <a:cubicBezTo>
                          <a:pt x="4" y="46"/>
                          <a:pt x="4" y="46"/>
                          <a:pt x="5" y="46"/>
                        </a:cubicBezTo>
                        <a:cubicBezTo>
                          <a:pt x="5" y="46"/>
                          <a:pt x="5" y="46"/>
                          <a:pt x="5" y="46"/>
                        </a:cubicBezTo>
                        <a:cubicBezTo>
                          <a:pt x="6" y="46"/>
                          <a:pt x="7" y="45"/>
                          <a:pt x="9" y="45"/>
                        </a:cubicBezTo>
                        <a:cubicBezTo>
                          <a:pt x="9" y="45"/>
                          <a:pt x="9" y="45"/>
                          <a:pt x="9" y="45"/>
                        </a:cubicBezTo>
                        <a:cubicBezTo>
                          <a:pt x="11" y="44"/>
                          <a:pt x="12" y="43"/>
                          <a:pt x="12" y="43"/>
                        </a:cubicBezTo>
                        <a:cubicBezTo>
                          <a:pt x="12" y="43"/>
                          <a:pt x="12" y="43"/>
                          <a:pt x="12" y="43"/>
                        </a:cubicBezTo>
                        <a:cubicBezTo>
                          <a:pt x="13" y="44"/>
                          <a:pt x="13" y="44"/>
                          <a:pt x="13" y="44"/>
                        </a:cubicBezTo>
                        <a:cubicBezTo>
                          <a:pt x="13" y="44"/>
                          <a:pt x="11" y="45"/>
                          <a:pt x="9" y="46"/>
                        </a:cubicBezTo>
                        <a:cubicBezTo>
                          <a:pt x="9" y="46"/>
                          <a:pt x="9" y="46"/>
                          <a:pt x="9" y="46"/>
                        </a:cubicBezTo>
                        <a:cubicBezTo>
                          <a:pt x="7" y="47"/>
                          <a:pt x="6" y="47"/>
                          <a:pt x="5" y="47"/>
                        </a:cubicBezTo>
                        <a:cubicBezTo>
                          <a:pt x="5" y="47"/>
                          <a:pt x="5" y="47"/>
                          <a:pt x="5" y="47"/>
                        </a:cubicBezTo>
                        <a:cubicBezTo>
                          <a:pt x="4" y="47"/>
                          <a:pt x="4" y="47"/>
                          <a:pt x="4" y="47"/>
                        </a:cubicBezTo>
                        <a:close/>
                        <a:moveTo>
                          <a:pt x="0" y="47"/>
                        </a:moveTo>
                        <a:cubicBezTo>
                          <a:pt x="0" y="47"/>
                          <a:pt x="0" y="47"/>
                          <a:pt x="0" y="47"/>
                        </a:cubicBezTo>
                        <a:cubicBezTo>
                          <a:pt x="0" y="47"/>
                          <a:pt x="0" y="47"/>
                          <a:pt x="0" y="47"/>
                        </a:cubicBezTo>
                        <a:cubicBezTo>
                          <a:pt x="0" y="47"/>
                          <a:pt x="0" y="47"/>
                          <a:pt x="0" y="47"/>
                        </a:cubicBezTo>
                        <a:cubicBezTo>
                          <a:pt x="0" y="47"/>
                          <a:pt x="0" y="47"/>
                          <a:pt x="0" y="47"/>
                        </a:cubicBezTo>
                        <a:close/>
                        <a:moveTo>
                          <a:pt x="0" y="27"/>
                        </a:moveTo>
                        <a:cubicBezTo>
                          <a:pt x="0" y="27"/>
                          <a:pt x="0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2" y="26"/>
                          <a:pt x="2" y="26"/>
                        </a:cubicBezTo>
                        <a:cubicBezTo>
                          <a:pt x="2" y="26"/>
                          <a:pt x="2" y="26"/>
                          <a:pt x="2" y="26"/>
                        </a:cubicBezTo>
                        <a:cubicBezTo>
                          <a:pt x="2" y="26"/>
                          <a:pt x="2" y="26"/>
                          <a:pt x="2" y="26"/>
                        </a:cubicBezTo>
                        <a:cubicBezTo>
                          <a:pt x="2" y="26"/>
                          <a:pt x="2" y="26"/>
                          <a:pt x="2" y="26"/>
                        </a:cubicBezTo>
                        <a:cubicBezTo>
                          <a:pt x="2" y="26"/>
                          <a:pt x="2" y="26"/>
                          <a:pt x="2" y="26"/>
                        </a:cubicBezTo>
                        <a:cubicBezTo>
                          <a:pt x="2" y="26"/>
                          <a:pt x="2" y="26"/>
                          <a:pt x="2" y="26"/>
                        </a:cubicBezTo>
                        <a:cubicBezTo>
                          <a:pt x="2" y="25"/>
                          <a:pt x="3" y="24"/>
                          <a:pt x="4" y="24"/>
                        </a:cubicBezTo>
                        <a:cubicBezTo>
                          <a:pt x="4" y="24"/>
                          <a:pt x="4" y="24"/>
                          <a:pt x="4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3"/>
                          <a:pt x="6" y="23"/>
                          <a:pt x="6" y="23"/>
                        </a:cubicBezTo>
                        <a:cubicBezTo>
                          <a:pt x="6" y="23"/>
                          <a:pt x="6" y="23"/>
                          <a:pt x="6" y="23"/>
                        </a:cubicBezTo>
                        <a:cubicBezTo>
                          <a:pt x="7" y="23"/>
                          <a:pt x="7" y="23"/>
                          <a:pt x="7" y="23"/>
                        </a:cubicBezTo>
                        <a:cubicBezTo>
                          <a:pt x="7" y="23"/>
                          <a:pt x="7" y="23"/>
                          <a:pt x="7" y="23"/>
                        </a:cubicBezTo>
                        <a:cubicBezTo>
                          <a:pt x="7" y="23"/>
                          <a:pt x="7" y="23"/>
                          <a:pt x="7" y="23"/>
                        </a:cubicBezTo>
                        <a:cubicBezTo>
                          <a:pt x="7" y="23"/>
                          <a:pt x="7" y="23"/>
                          <a:pt x="7" y="23"/>
                        </a:cubicBezTo>
                        <a:cubicBezTo>
                          <a:pt x="8" y="23"/>
                          <a:pt x="8" y="23"/>
                          <a:pt x="8" y="23"/>
                        </a:cubicBezTo>
                        <a:cubicBezTo>
                          <a:pt x="8" y="23"/>
                          <a:pt x="8" y="23"/>
                          <a:pt x="8" y="23"/>
                        </a:cubicBezTo>
                        <a:cubicBezTo>
                          <a:pt x="8" y="23"/>
                          <a:pt x="8" y="23"/>
                          <a:pt x="8" y="23"/>
                        </a:cubicBezTo>
                        <a:cubicBezTo>
                          <a:pt x="8" y="23"/>
                          <a:pt x="8" y="23"/>
                          <a:pt x="8" y="23"/>
                        </a:cubicBezTo>
                        <a:cubicBezTo>
                          <a:pt x="8" y="23"/>
                          <a:pt x="8" y="23"/>
                          <a:pt x="8" y="23"/>
                        </a:cubicBezTo>
                        <a:cubicBezTo>
                          <a:pt x="8" y="22"/>
                          <a:pt x="8" y="21"/>
                          <a:pt x="8" y="21"/>
                        </a:cubicBezTo>
                        <a:cubicBezTo>
                          <a:pt x="8" y="21"/>
                          <a:pt x="8" y="21"/>
                          <a:pt x="8" y="21"/>
                        </a:cubicBezTo>
                        <a:cubicBezTo>
                          <a:pt x="8" y="20"/>
                          <a:pt x="8" y="20"/>
                          <a:pt x="8" y="20"/>
                        </a:cubicBezTo>
                        <a:cubicBezTo>
                          <a:pt x="8" y="20"/>
                          <a:pt x="8" y="20"/>
                          <a:pt x="8" y="20"/>
                        </a:cubicBezTo>
                        <a:cubicBezTo>
                          <a:pt x="8" y="20"/>
                          <a:pt x="8" y="19"/>
                          <a:pt x="9" y="19"/>
                        </a:cubicBezTo>
                        <a:cubicBezTo>
                          <a:pt x="9" y="19"/>
                          <a:pt x="9" y="19"/>
                          <a:pt x="9" y="19"/>
                        </a:cubicBezTo>
                        <a:cubicBezTo>
                          <a:pt x="9" y="19"/>
                          <a:pt x="9" y="20"/>
                          <a:pt x="10" y="20"/>
                        </a:cubicBezTo>
                        <a:cubicBezTo>
                          <a:pt x="10" y="20"/>
                          <a:pt x="10" y="20"/>
                          <a:pt x="10" y="20"/>
                        </a:cubicBezTo>
                        <a:cubicBezTo>
                          <a:pt x="10" y="20"/>
                          <a:pt x="10" y="20"/>
                          <a:pt x="11" y="20"/>
                        </a:cubicBezTo>
                        <a:cubicBezTo>
                          <a:pt x="11" y="20"/>
                          <a:pt x="11" y="20"/>
                          <a:pt x="11" y="20"/>
                        </a:cubicBezTo>
                        <a:cubicBezTo>
                          <a:pt x="11" y="20"/>
                          <a:pt x="12" y="20"/>
                          <a:pt x="12" y="19"/>
                        </a:cubicBezTo>
                        <a:cubicBezTo>
                          <a:pt x="12" y="19"/>
                          <a:pt x="12" y="19"/>
                          <a:pt x="12" y="19"/>
                        </a:cubicBezTo>
                        <a:cubicBezTo>
                          <a:pt x="12" y="19"/>
                          <a:pt x="13" y="19"/>
                          <a:pt x="13" y="19"/>
                        </a:cubicBezTo>
                        <a:cubicBezTo>
                          <a:pt x="13" y="19"/>
                          <a:pt x="13" y="19"/>
                          <a:pt x="13" y="19"/>
                        </a:cubicBezTo>
                        <a:cubicBezTo>
                          <a:pt x="12" y="18"/>
                          <a:pt x="12" y="18"/>
                          <a:pt x="12" y="17"/>
                        </a:cubicBezTo>
                        <a:cubicBezTo>
                          <a:pt x="12" y="17"/>
                          <a:pt x="12" y="17"/>
                          <a:pt x="12" y="17"/>
                        </a:cubicBezTo>
                        <a:cubicBezTo>
                          <a:pt x="12" y="17"/>
                          <a:pt x="12" y="16"/>
                          <a:pt x="12" y="16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cubicBezTo>
                          <a:pt x="13" y="15"/>
                          <a:pt x="15" y="14"/>
                          <a:pt x="16" y="14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7" y="14"/>
                          <a:pt x="16" y="14"/>
                          <a:pt x="17" y="13"/>
                        </a:cubicBezTo>
                        <a:cubicBezTo>
                          <a:pt x="17" y="13"/>
                          <a:pt x="17" y="13"/>
                          <a:pt x="17" y="13"/>
                        </a:cubicBezTo>
                        <a:cubicBezTo>
                          <a:pt x="17" y="13"/>
                          <a:pt x="17" y="13"/>
                          <a:pt x="17" y="13"/>
                        </a:cubicBezTo>
                        <a:cubicBezTo>
                          <a:pt x="17" y="13"/>
                          <a:pt x="17" y="13"/>
                          <a:pt x="17" y="13"/>
                        </a:cubicBezTo>
                        <a:cubicBezTo>
                          <a:pt x="17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9" y="12"/>
                          <a:pt x="19" y="12"/>
                          <a:pt x="20" y="11"/>
                        </a:cubicBezTo>
                        <a:cubicBezTo>
                          <a:pt x="20" y="11"/>
                          <a:pt x="20" y="11"/>
                          <a:pt x="20" y="11"/>
                        </a:cubicBezTo>
                        <a:cubicBezTo>
                          <a:pt x="20" y="10"/>
                          <a:pt x="21" y="9"/>
                          <a:pt x="21" y="8"/>
                        </a:cubicBezTo>
                        <a:cubicBezTo>
                          <a:pt x="21" y="8"/>
                          <a:pt x="21" y="8"/>
                          <a:pt x="21" y="8"/>
                        </a:cubicBezTo>
                        <a:cubicBezTo>
                          <a:pt x="21" y="8"/>
                          <a:pt x="21" y="8"/>
                          <a:pt x="21" y="8"/>
                        </a:cubicBezTo>
                        <a:cubicBezTo>
                          <a:pt x="21" y="8"/>
                          <a:pt x="21" y="8"/>
                          <a:pt x="21" y="8"/>
                        </a:cubicBezTo>
                        <a:cubicBezTo>
                          <a:pt x="21" y="7"/>
                          <a:pt x="20" y="6"/>
                          <a:pt x="20" y="5"/>
                        </a:cubicBezTo>
                        <a:cubicBezTo>
                          <a:pt x="20" y="5"/>
                          <a:pt x="20" y="5"/>
                          <a:pt x="20" y="5"/>
                        </a:cubicBezTo>
                        <a:cubicBezTo>
                          <a:pt x="20" y="5"/>
                          <a:pt x="20" y="5"/>
                          <a:pt x="21" y="4"/>
                        </a:cubicBezTo>
                        <a:cubicBezTo>
                          <a:pt x="21" y="4"/>
                          <a:pt x="21" y="4"/>
                          <a:pt x="21" y="4"/>
                        </a:cubicBezTo>
                        <a:cubicBezTo>
                          <a:pt x="21" y="3"/>
                          <a:pt x="22" y="2"/>
                          <a:pt x="22" y="2"/>
                        </a:cubicBezTo>
                        <a:cubicBezTo>
                          <a:pt x="22" y="2"/>
                          <a:pt x="22" y="2"/>
                          <a:pt x="22" y="2"/>
                        </a:cubicBezTo>
                        <a:cubicBezTo>
                          <a:pt x="22" y="1"/>
                          <a:pt x="23" y="1"/>
                          <a:pt x="24" y="0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25" y="1"/>
                          <a:pt x="25" y="1"/>
                          <a:pt x="24" y="2"/>
                        </a:cubicBezTo>
                        <a:cubicBezTo>
                          <a:pt x="24" y="2"/>
                          <a:pt x="24" y="2"/>
                          <a:pt x="24" y="2"/>
                        </a:cubicBezTo>
                        <a:cubicBezTo>
                          <a:pt x="24" y="2"/>
                          <a:pt x="23" y="2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3"/>
                          <a:pt x="22" y="4"/>
                          <a:pt x="22" y="5"/>
                        </a:cubicBezTo>
                        <a:cubicBezTo>
                          <a:pt x="22" y="5"/>
                          <a:pt x="22" y="5"/>
                          <a:pt x="22" y="5"/>
                        </a:cubicBezTo>
                        <a:cubicBezTo>
                          <a:pt x="22" y="5"/>
                          <a:pt x="22" y="5"/>
                          <a:pt x="22" y="5"/>
                        </a:cubicBezTo>
                        <a:cubicBezTo>
                          <a:pt x="22" y="5"/>
                          <a:pt x="22" y="5"/>
                          <a:pt x="22" y="5"/>
                        </a:cubicBezTo>
                        <a:cubicBezTo>
                          <a:pt x="22" y="6"/>
                          <a:pt x="22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2" y="10"/>
                          <a:pt x="21" y="11"/>
                          <a:pt x="21" y="12"/>
                        </a:cubicBezTo>
                        <a:cubicBezTo>
                          <a:pt x="21" y="12"/>
                          <a:pt x="21" y="12"/>
                          <a:pt x="21" y="12"/>
                        </a:cubicBezTo>
                        <a:cubicBezTo>
                          <a:pt x="20" y="12"/>
                          <a:pt x="20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4"/>
                          <a:pt x="18" y="14"/>
                        </a:cubicBezTo>
                        <a:cubicBezTo>
                          <a:pt x="18" y="14"/>
                          <a:pt x="18" y="14"/>
                          <a:pt x="18" y="14"/>
                        </a:cubicBezTo>
                        <a:cubicBezTo>
                          <a:pt x="18" y="14"/>
                          <a:pt x="17" y="15"/>
                          <a:pt x="16" y="15"/>
                        </a:cubicBezTo>
                        <a:cubicBezTo>
                          <a:pt x="16" y="15"/>
                          <a:pt x="16" y="15"/>
                          <a:pt x="16" y="15"/>
                        </a:cubicBezTo>
                        <a:cubicBezTo>
                          <a:pt x="16" y="15"/>
                          <a:pt x="14" y="16"/>
                          <a:pt x="13" y="17"/>
                        </a:cubicBezTo>
                        <a:cubicBezTo>
                          <a:pt x="13" y="17"/>
                          <a:pt x="13" y="17"/>
                          <a:pt x="13" y="17"/>
                        </a:cubicBezTo>
                        <a:cubicBezTo>
                          <a:pt x="13" y="17"/>
                          <a:pt x="13" y="17"/>
                          <a:pt x="13" y="17"/>
                        </a:cubicBezTo>
                        <a:cubicBezTo>
                          <a:pt x="13" y="17"/>
                          <a:pt x="13" y="17"/>
                          <a:pt x="13" y="17"/>
                        </a:cubicBezTo>
                        <a:cubicBezTo>
                          <a:pt x="13" y="17"/>
                          <a:pt x="13" y="18"/>
                          <a:pt x="14" y="18"/>
                        </a:cubicBezTo>
                        <a:cubicBezTo>
                          <a:pt x="14" y="18"/>
                          <a:pt x="14" y="18"/>
                          <a:pt x="14" y="18"/>
                        </a:cubicBezTo>
                        <a:cubicBezTo>
                          <a:pt x="14" y="18"/>
                          <a:pt x="14" y="18"/>
                          <a:pt x="14" y="19"/>
                        </a:cubicBezTo>
                        <a:cubicBezTo>
                          <a:pt x="14" y="19"/>
                          <a:pt x="14" y="19"/>
                          <a:pt x="14" y="19"/>
                        </a:cubicBezTo>
                        <a:cubicBezTo>
                          <a:pt x="14" y="20"/>
                          <a:pt x="13" y="20"/>
                          <a:pt x="13" y="20"/>
                        </a:cubicBezTo>
                        <a:cubicBezTo>
                          <a:pt x="13" y="20"/>
                          <a:pt x="13" y="20"/>
                          <a:pt x="13" y="20"/>
                        </a:cubicBezTo>
                        <a:cubicBezTo>
                          <a:pt x="12" y="21"/>
                          <a:pt x="11" y="21"/>
                          <a:pt x="11" y="21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0" y="21"/>
                          <a:pt x="10" y="21"/>
                          <a:pt x="9" y="21"/>
                        </a:cubicBezTo>
                        <a:cubicBezTo>
                          <a:pt x="9" y="21"/>
                          <a:pt x="9" y="21"/>
                          <a:pt x="9" y="21"/>
                        </a:cubicBezTo>
                        <a:cubicBezTo>
                          <a:pt x="9" y="21"/>
                          <a:pt x="9" y="21"/>
                          <a:pt x="9" y="21"/>
                        </a:cubicBezTo>
                        <a:cubicBezTo>
                          <a:pt x="9" y="21"/>
                          <a:pt x="9" y="21"/>
                          <a:pt x="9" y="21"/>
                        </a:cubicBezTo>
                        <a:cubicBezTo>
                          <a:pt x="9" y="21"/>
                          <a:pt x="9" y="22"/>
                          <a:pt x="9" y="23"/>
                        </a:cubicBezTo>
                        <a:cubicBezTo>
                          <a:pt x="9" y="23"/>
                          <a:pt x="9" y="23"/>
                          <a:pt x="9" y="23"/>
                        </a:cubicBezTo>
                        <a:cubicBezTo>
                          <a:pt x="9" y="23"/>
                          <a:pt x="9" y="23"/>
                          <a:pt x="9" y="23"/>
                        </a:cubicBezTo>
                        <a:cubicBezTo>
                          <a:pt x="9" y="23"/>
                          <a:pt x="9" y="23"/>
                          <a:pt x="9" y="23"/>
                        </a:cubicBezTo>
                        <a:cubicBezTo>
                          <a:pt x="9" y="24"/>
                          <a:pt x="8" y="24"/>
                          <a:pt x="7" y="24"/>
                        </a:cubicBezTo>
                        <a:cubicBezTo>
                          <a:pt x="7" y="24"/>
                          <a:pt x="7" y="24"/>
                          <a:pt x="7" y="24"/>
                        </a:cubicBezTo>
                        <a:cubicBezTo>
                          <a:pt x="7" y="24"/>
                          <a:pt x="7" y="24"/>
                          <a:pt x="7" y="24"/>
                        </a:cubicBezTo>
                        <a:cubicBezTo>
                          <a:pt x="7" y="24"/>
                          <a:pt x="7" y="24"/>
                          <a:pt x="7" y="24"/>
                        </a:cubicBezTo>
                        <a:cubicBezTo>
                          <a:pt x="7" y="24"/>
                          <a:pt x="7" y="24"/>
                          <a:pt x="6" y="24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4" y="25"/>
                          <a:pt x="4" y="25"/>
                          <a:pt x="4" y="25"/>
                        </a:cubicBezTo>
                        <a:cubicBezTo>
                          <a:pt x="4" y="25"/>
                          <a:pt x="4" y="25"/>
                          <a:pt x="4" y="25"/>
                        </a:cubicBezTo>
                        <a:cubicBezTo>
                          <a:pt x="4" y="25"/>
                          <a:pt x="4" y="25"/>
                          <a:pt x="4" y="25"/>
                        </a:cubicBezTo>
                        <a:cubicBezTo>
                          <a:pt x="4" y="26"/>
                          <a:pt x="3" y="26"/>
                          <a:pt x="3" y="26"/>
                        </a:cubicBezTo>
                        <a:cubicBezTo>
                          <a:pt x="3" y="26"/>
                          <a:pt x="3" y="26"/>
                          <a:pt x="3" y="26"/>
                        </a:cubicBezTo>
                        <a:cubicBezTo>
                          <a:pt x="3" y="27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1" y="29"/>
                          <a:pt x="1" y="29"/>
                          <a:pt x="1" y="29"/>
                        </a:cubicBezTo>
                        <a:cubicBezTo>
                          <a:pt x="0" y="29"/>
                          <a:pt x="0" y="28"/>
                          <a:pt x="0" y="27"/>
                        </a:cubicBezTo>
                        <a:close/>
                      </a:path>
                    </a:pathLst>
                  </a:custGeom>
                  <a:solidFill>
                    <a:srgbClr val="89898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5" name="íṧļïḓé">
                    <a:extLst>
                      <a:ext uri="{FF2B5EF4-FFF2-40B4-BE49-F238E27FC236}">
                        <a16:creationId xmlns:a16="http://schemas.microsoft.com/office/drawing/2014/main" id="{3EE90F5C-C49C-430F-9AC1-1BB77CED08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8109" y="6470322"/>
                    <a:ext cx="23084" cy="21726"/>
                  </a:xfrm>
                  <a:prstGeom prst="ellipse">
                    <a:avLst/>
                  </a:prstGeom>
                  <a:solidFill>
                    <a:srgbClr val="BEDFC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6" name="íş1íḍé">
                    <a:extLst>
                      <a:ext uri="{FF2B5EF4-FFF2-40B4-BE49-F238E27FC236}">
                        <a16:creationId xmlns:a16="http://schemas.microsoft.com/office/drawing/2014/main" id="{42A365B9-FA25-4F3F-89EE-DB616AD13A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5393" y="6470322"/>
                    <a:ext cx="28516" cy="25800"/>
                  </a:xfrm>
                  <a:custGeom>
                    <a:avLst/>
                    <a:gdLst>
                      <a:gd name="T0" fmla="*/ 0 w 10"/>
                      <a:gd name="T1" fmla="*/ 4 h 9"/>
                      <a:gd name="T2" fmla="*/ 5 w 10"/>
                      <a:gd name="T3" fmla="*/ 0 h 9"/>
                      <a:gd name="T4" fmla="*/ 5 w 10"/>
                      <a:gd name="T5" fmla="*/ 0 h 9"/>
                      <a:gd name="T6" fmla="*/ 5 w 10"/>
                      <a:gd name="T7" fmla="*/ 0 h 9"/>
                      <a:gd name="T8" fmla="*/ 5 w 10"/>
                      <a:gd name="T9" fmla="*/ 1 h 9"/>
                      <a:gd name="T10" fmla="*/ 2 w 10"/>
                      <a:gd name="T11" fmla="*/ 4 h 9"/>
                      <a:gd name="T12" fmla="*/ 2 w 10"/>
                      <a:gd name="T13" fmla="*/ 4 h 9"/>
                      <a:gd name="T14" fmla="*/ 5 w 10"/>
                      <a:gd name="T15" fmla="*/ 7 h 9"/>
                      <a:gd name="T16" fmla="*/ 5 w 10"/>
                      <a:gd name="T17" fmla="*/ 7 h 9"/>
                      <a:gd name="T18" fmla="*/ 8 w 10"/>
                      <a:gd name="T19" fmla="*/ 4 h 9"/>
                      <a:gd name="T20" fmla="*/ 8 w 10"/>
                      <a:gd name="T21" fmla="*/ 4 h 9"/>
                      <a:gd name="T22" fmla="*/ 5 w 10"/>
                      <a:gd name="T23" fmla="*/ 1 h 9"/>
                      <a:gd name="T24" fmla="*/ 5 w 10"/>
                      <a:gd name="T25" fmla="*/ 1 h 9"/>
                      <a:gd name="T26" fmla="*/ 5 w 10"/>
                      <a:gd name="T27" fmla="*/ 0 h 9"/>
                      <a:gd name="T28" fmla="*/ 5 w 10"/>
                      <a:gd name="T29" fmla="*/ 0 h 9"/>
                      <a:gd name="T30" fmla="*/ 10 w 10"/>
                      <a:gd name="T31" fmla="*/ 4 h 9"/>
                      <a:gd name="T32" fmla="*/ 10 w 10"/>
                      <a:gd name="T33" fmla="*/ 4 h 9"/>
                      <a:gd name="T34" fmla="*/ 5 w 10"/>
                      <a:gd name="T35" fmla="*/ 9 h 9"/>
                      <a:gd name="T36" fmla="*/ 5 w 10"/>
                      <a:gd name="T37" fmla="*/ 9 h 9"/>
                      <a:gd name="T38" fmla="*/ 0 w 10"/>
                      <a:gd name="T39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0" h="9">
                        <a:moveTo>
                          <a:pt x="0" y="4"/>
                        </a:moveTo>
                        <a:cubicBezTo>
                          <a:pt x="0" y="2"/>
                          <a:pt x="2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3" y="1"/>
                          <a:pt x="2" y="3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6"/>
                          <a:pt x="3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7" y="7"/>
                          <a:pt x="8" y="6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3"/>
                          <a:pt x="7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7" y="0"/>
                          <a:pt x="10" y="2"/>
                          <a:pt x="10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0" y="7"/>
                          <a:pt x="7" y="9"/>
                          <a:pt x="5" y="9"/>
                        </a:cubicBezTo>
                        <a:cubicBezTo>
                          <a:pt x="5" y="9"/>
                          <a:pt x="5" y="9"/>
                          <a:pt x="5" y="9"/>
                        </a:cubicBezTo>
                        <a:cubicBezTo>
                          <a:pt x="2" y="9"/>
                          <a:pt x="0" y="7"/>
                          <a:pt x="0" y="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7" name="iṣľîḍè">
                    <a:extLst>
                      <a:ext uri="{FF2B5EF4-FFF2-40B4-BE49-F238E27FC236}">
                        <a16:creationId xmlns:a16="http://schemas.microsoft.com/office/drawing/2014/main" id="{D2EAAF86-7525-47DC-96E5-56C903C9C9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25039" y="6557226"/>
                    <a:ext cx="23084" cy="23084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" name="ïśḻîḑe">
                    <a:extLst>
                      <a:ext uri="{FF2B5EF4-FFF2-40B4-BE49-F238E27FC236}">
                        <a16:creationId xmlns:a16="http://schemas.microsoft.com/office/drawing/2014/main" id="{9AF159BA-CBC2-43CD-8B19-E7848DDCCA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25039" y="6557226"/>
                    <a:ext cx="25800" cy="25800"/>
                  </a:xfrm>
                  <a:custGeom>
                    <a:avLst/>
                    <a:gdLst>
                      <a:gd name="T0" fmla="*/ 0 w 9"/>
                      <a:gd name="T1" fmla="*/ 4 h 9"/>
                      <a:gd name="T2" fmla="*/ 4 w 9"/>
                      <a:gd name="T3" fmla="*/ 0 h 9"/>
                      <a:gd name="T4" fmla="*/ 4 w 9"/>
                      <a:gd name="T5" fmla="*/ 0 h 9"/>
                      <a:gd name="T6" fmla="*/ 4 w 9"/>
                      <a:gd name="T7" fmla="*/ 0 h 9"/>
                      <a:gd name="T8" fmla="*/ 4 w 9"/>
                      <a:gd name="T9" fmla="*/ 1 h 9"/>
                      <a:gd name="T10" fmla="*/ 1 w 9"/>
                      <a:gd name="T11" fmla="*/ 4 h 9"/>
                      <a:gd name="T12" fmla="*/ 1 w 9"/>
                      <a:gd name="T13" fmla="*/ 4 h 9"/>
                      <a:gd name="T14" fmla="*/ 4 w 9"/>
                      <a:gd name="T15" fmla="*/ 7 h 9"/>
                      <a:gd name="T16" fmla="*/ 4 w 9"/>
                      <a:gd name="T17" fmla="*/ 7 h 9"/>
                      <a:gd name="T18" fmla="*/ 7 w 9"/>
                      <a:gd name="T19" fmla="*/ 4 h 9"/>
                      <a:gd name="T20" fmla="*/ 7 w 9"/>
                      <a:gd name="T21" fmla="*/ 4 h 9"/>
                      <a:gd name="T22" fmla="*/ 4 w 9"/>
                      <a:gd name="T23" fmla="*/ 1 h 9"/>
                      <a:gd name="T24" fmla="*/ 4 w 9"/>
                      <a:gd name="T25" fmla="*/ 1 h 9"/>
                      <a:gd name="T26" fmla="*/ 4 w 9"/>
                      <a:gd name="T27" fmla="*/ 0 h 9"/>
                      <a:gd name="T28" fmla="*/ 4 w 9"/>
                      <a:gd name="T29" fmla="*/ 0 h 9"/>
                      <a:gd name="T30" fmla="*/ 9 w 9"/>
                      <a:gd name="T31" fmla="*/ 4 h 9"/>
                      <a:gd name="T32" fmla="*/ 9 w 9"/>
                      <a:gd name="T33" fmla="*/ 4 h 9"/>
                      <a:gd name="T34" fmla="*/ 4 w 9"/>
                      <a:gd name="T35" fmla="*/ 9 h 9"/>
                      <a:gd name="T36" fmla="*/ 4 w 9"/>
                      <a:gd name="T37" fmla="*/ 9 h 9"/>
                      <a:gd name="T38" fmla="*/ 0 w 9"/>
                      <a:gd name="T39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9" h="9">
                        <a:moveTo>
                          <a:pt x="0" y="4"/>
                        </a:moveTo>
                        <a:cubicBezTo>
                          <a:pt x="0" y="2"/>
                          <a:pt x="2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1" y="3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6"/>
                          <a:pt x="3" y="7"/>
                          <a:pt x="4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6" y="7"/>
                          <a:pt x="7" y="6"/>
                          <a:pt x="7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7" y="3"/>
                          <a:pt x="6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7" y="0"/>
                          <a:pt x="9" y="2"/>
                          <a:pt x="9" y="4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7"/>
                          <a:pt x="7" y="9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2" y="9"/>
                          <a:pt x="0" y="7"/>
                          <a:pt x="0" y="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9" name="îš1iḓè">
                    <a:extLst>
                      <a:ext uri="{FF2B5EF4-FFF2-40B4-BE49-F238E27FC236}">
                        <a16:creationId xmlns:a16="http://schemas.microsoft.com/office/drawing/2014/main" id="{DA26EB1C-3D3C-4AA3-8B6A-6FD33F533C2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34544" y="6565373"/>
                    <a:ext cx="5431" cy="9505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0" name="íšḷíḋè">
                    <a:extLst>
                      <a:ext uri="{FF2B5EF4-FFF2-40B4-BE49-F238E27FC236}">
                        <a16:creationId xmlns:a16="http://schemas.microsoft.com/office/drawing/2014/main" id="{ABAB512F-F197-4B37-A1A1-2732783331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6878" y="6439092"/>
                    <a:ext cx="23084" cy="23084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1" name="îṧḻïḋé">
                    <a:extLst>
                      <a:ext uri="{FF2B5EF4-FFF2-40B4-BE49-F238E27FC236}">
                        <a16:creationId xmlns:a16="http://schemas.microsoft.com/office/drawing/2014/main" id="{3CCFB16D-9B99-43DE-9B6B-D3A07904E7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4163" y="6436377"/>
                    <a:ext cx="28516" cy="25800"/>
                  </a:xfrm>
                  <a:custGeom>
                    <a:avLst/>
                    <a:gdLst>
                      <a:gd name="T0" fmla="*/ 0 w 10"/>
                      <a:gd name="T1" fmla="*/ 5 h 9"/>
                      <a:gd name="T2" fmla="*/ 5 w 10"/>
                      <a:gd name="T3" fmla="*/ 0 h 9"/>
                      <a:gd name="T4" fmla="*/ 5 w 10"/>
                      <a:gd name="T5" fmla="*/ 0 h 9"/>
                      <a:gd name="T6" fmla="*/ 5 w 10"/>
                      <a:gd name="T7" fmla="*/ 1 h 9"/>
                      <a:gd name="T8" fmla="*/ 5 w 10"/>
                      <a:gd name="T9" fmla="*/ 2 h 9"/>
                      <a:gd name="T10" fmla="*/ 2 w 10"/>
                      <a:gd name="T11" fmla="*/ 5 h 9"/>
                      <a:gd name="T12" fmla="*/ 2 w 10"/>
                      <a:gd name="T13" fmla="*/ 5 h 9"/>
                      <a:gd name="T14" fmla="*/ 5 w 10"/>
                      <a:gd name="T15" fmla="*/ 8 h 9"/>
                      <a:gd name="T16" fmla="*/ 5 w 10"/>
                      <a:gd name="T17" fmla="*/ 8 h 9"/>
                      <a:gd name="T18" fmla="*/ 8 w 10"/>
                      <a:gd name="T19" fmla="*/ 5 h 9"/>
                      <a:gd name="T20" fmla="*/ 8 w 10"/>
                      <a:gd name="T21" fmla="*/ 5 h 9"/>
                      <a:gd name="T22" fmla="*/ 5 w 10"/>
                      <a:gd name="T23" fmla="*/ 2 h 9"/>
                      <a:gd name="T24" fmla="*/ 5 w 10"/>
                      <a:gd name="T25" fmla="*/ 2 h 9"/>
                      <a:gd name="T26" fmla="*/ 5 w 10"/>
                      <a:gd name="T27" fmla="*/ 1 h 9"/>
                      <a:gd name="T28" fmla="*/ 5 w 10"/>
                      <a:gd name="T29" fmla="*/ 0 h 9"/>
                      <a:gd name="T30" fmla="*/ 10 w 10"/>
                      <a:gd name="T31" fmla="*/ 5 h 9"/>
                      <a:gd name="T32" fmla="*/ 10 w 10"/>
                      <a:gd name="T33" fmla="*/ 5 h 9"/>
                      <a:gd name="T34" fmla="*/ 5 w 10"/>
                      <a:gd name="T35" fmla="*/ 9 h 9"/>
                      <a:gd name="T36" fmla="*/ 5 w 10"/>
                      <a:gd name="T37" fmla="*/ 9 h 9"/>
                      <a:gd name="T38" fmla="*/ 0 w 10"/>
                      <a:gd name="T39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0" h="9">
                        <a:moveTo>
                          <a:pt x="0" y="5"/>
                        </a:moveTo>
                        <a:cubicBezTo>
                          <a:pt x="0" y="2"/>
                          <a:pt x="3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3" y="2"/>
                          <a:pt x="2" y="3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6"/>
                          <a:pt x="3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7" y="8"/>
                          <a:pt x="8" y="6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3"/>
                          <a:pt x="7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8" y="0"/>
                          <a:pt x="10" y="2"/>
                          <a:pt x="10" y="5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7"/>
                          <a:pt x="8" y="9"/>
                          <a:pt x="5" y="9"/>
                        </a:cubicBezTo>
                        <a:cubicBezTo>
                          <a:pt x="5" y="9"/>
                          <a:pt x="5" y="9"/>
                          <a:pt x="5" y="9"/>
                        </a:cubicBezTo>
                        <a:cubicBezTo>
                          <a:pt x="3" y="9"/>
                          <a:pt x="0" y="7"/>
                          <a:pt x="0" y="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2" name="iṡḻîḋé">
                    <a:extLst>
                      <a:ext uri="{FF2B5EF4-FFF2-40B4-BE49-F238E27FC236}">
                        <a16:creationId xmlns:a16="http://schemas.microsoft.com/office/drawing/2014/main" id="{12B191E2-0967-4DC8-BA7C-A63506FEDF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35025" y="6447239"/>
                    <a:ext cx="6790" cy="5431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3" name="îs1ïḓê">
                    <a:extLst>
                      <a:ext uri="{FF2B5EF4-FFF2-40B4-BE49-F238E27FC236}">
                        <a16:creationId xmlns:a16="http://schemas.microsoft.com/office/drawing/2014/main" id="{CCC87B03-64D8-4928-8D1E-9466A7CDC8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61219" y="6449955"/>
                    <a:ext cx="19010" cy="23084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4" name="íŝlîḋê">
                    <a:extLst>
                      <a:ext uri="{FF2B5EF4-FFF2-40B4-BE49-F238E27FC236}">
                        <a16:creationId xmlns:a16="http://schemas.microsoft.com/office/drawing/2014/main" id="{FAB22C97-8C8F-4DAC-A602-144E4FFC5A0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7145" y="6447239"/>
                    <a:ext cx="25800" cy="25800"/>
                  </a:xfrm>
                  <a:custGeom>
                    <a:avLst/>
                    <a:gdLst>
                      <a:gd name="T0" fmla="*/ 0 w 9"/>
                      <a:gd name="T1" fmla="*/ 5 h 9"/>
                      <a:gd name="T2" fmla="*/ 4 w 9"/>
                      <a:gd name="T3" fmla="*/ 0 h 9"/>
                      <a:gd name="T4" fmla="*/ 4 w 9"/>
                      <a:gd name="T5" fmla="*/ 0 h 9"/>
                      <a:gd name="T6" fmla="*/ 4 w 9"/>
                      <a:gd name="T7" fmla="*/ 1 h 9"/>
                      <a:gd name="T8" fmla="*/ 4 w 9"/>
                      <a:gd name="T9" fmla="*/ 2 h 9"/>
                      <a:gd name="T10" fmla="*/ 1 w 9"/>
                      <a:gd name="T11" fmla="*/ 5 h 9"/>
                      <a:gd name="T12" fmla="*/ 1 w 9"/>
                      <a:gd name="T13" fmla="*/ 5 h 9"/>
                      <a:gd name="T14" fmla="*/ 4 w 9"/>
                      <a:gd name="T15" fmla="*/ 8 h 9"/>
                      <a:gd name="T16" fmla="*/ 4 w 9"/>
                      <a:gd name="T17" fmla="*/ 8 h 9"/>
                      <a:gd name="T18" fmla="*/ 7 w 9"/>
                      <a:gd name="T19" fmla="*/ 5 h 9"/>
                      <a:gd name="T20" fmla="*/ 7 w 9"/>
                      <a:gd name="T21" fmla="*/ 5 h 9"/>
                      <a:gd name="T22" fmla="*/ 4 w 9"/>
                      <a:gd name="T23" fmla="*/ 2 h 9"/>
                      <a:gd name="T24" fmla="*/ 4 w 9"/>
                      <a:gd name="T25" fmla="*/ 2 h 9"/>
                      <a:gd name="T26" fmla="*/ 4 w 9"/>
                      <a:gd name="T27" fmla="*/ 1 h 9"/>
                      <a:gd name="T28" fmla="*/ 4 w 9"/>
                      <a:gd name="T29" fmla="*/ 0 h 9"/>
                      <a:gd name="T30" fmla="*/ 9 w 9"/>
                      <a:gd name="T31" fmla="*/ 5 h 9"/>
                      <a:gd name="T32" fmla="*/ 9 w 9"/>
                      <a:gd name="T33" fmla="*/ 5 h 9"/>
                      <a:gd name="T34" fmla="*/ 4 w 9"/>
                      <a:gd name="T35" fmla="*/ 9 h 9"/>
                      <a:gd name="T36" fmla="*/ 4 w 9"/>
                      <a:gd name="T37" fmla="*/ 9 h 9"/>
                      <a:gd name="T38" fmla="*/ 0 w 9"/>
                      <a:gd name="T39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9" h="9">
                        <a:moveTo>
                          <a:pt x="0" y="5"/>
                        </a:moveTo>
                        <a:cubicBezTo>
                          <a:pt x="0" y="2"/>
                          <a:pt x="2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2" y="3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2" y="6"/>
                          <a:pt x="3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6" y="8"/>
                          <a:pt x="7" y="6"/>
                          <a:pt x="7" y="5"/>
                        </a:cubicBez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3"/>
                          <a:pt x="6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7" y="0"/>
                          <a:pt x="9" y="2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7"/>
                          <a:pt x="7" y="9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2" y="9"/>
                          <a:pt x="0" y="7"/>
                          <a:pt x="0" y="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5" name="í$lïdé">
                    <a:extLst>
                      <a:ext uri="{FF2B5EF4-FFF2-40B4-BE49-F238E27FC236}">
                        <a16:creationId xmlns:a16="http://schemas.microsoft.com/office/drawing/2014/main" id="{72BC1215-583A-498B-813E-D579171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66650" y="6459460"/>
                    <a:ext cx="8147" cy="5431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6" name="ïṧľiďé">
                    <a:extLst>
                      <a:ext uri="{FF2B5EF4-FFF2-40B4-BE49-F238E27FC236}">
                        <a16:creationId xmlns:a16="http://schemas.microsoft.com/office/drawing/2014/main" id="{B227AD00-90DF-48CA-8B58-E0C6338FF3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32310" y="6481186"/>
                    <a:ext cx="20368" cy="20368"/>
                  </a:xfrm>
                  <a:prstGeom prst="ellipse">
                    <a:avLst/>
                  </a:prstGeom>
                  <a:solidFill>
                    <a:srgbClr val="F4B4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7" name="îSḻiḍe">
                    <a:extLst>
                      <a:ext uri="{FF2B5EF4-FFF2-40B4-BE49-F238E27FC236}">
                        <a16:creationId xmlns:a16="http://schemas.microsoft.com/office/drawing/2014/main" id="{ECBF9F28-D3A7-4BB0-9513-7FE543936D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9595" y="6478469"/>
                    <a:ext cx="25800" cy="25800"/>
                  </a:xfrm>
                  <a:custGeom>
                    <a:avLst/>
                    <a:gdLst>
                      <a:gd name="T0" fmla="*/ 0 w 9"/>
                      <a:gd name="T1" fmla="*/ 4 h 9"/>
                      <a:gd name="T2" fmla="*/ 5 w 9"/>
                      <a:gd name="T3" fmla="*/ 0 h 9"/>
                      <a:gd name="T4" fmla="*/ 5 w 9"/>
                      <a:gd name="T5" fmla="*/ 0 h 9"/>
                      <a:gd name="T6" fmla="*/ 5 w 9"/>
                      <a:gd name="T7" fmla="*/ 1 h 9"/>
                      <a:gd name="T8" fmla="*/ 5 w 9"/>
                      <a:gd name="T9" fmla="*/ 1 h 9"/>
                      <a:gd name="T10" fmla="*/ 2 w 9"/>
                      <a:gd name="T11" fmla="*/ 4 h 9"/>
                      <a:gd name="T12" fmla="*/ 2 w 9"/>
                      <a:gd name="T13" fmla="*/ 4 h 9"/>
                      <a:gd name="T14" fmla="*/ 5 w 9"/>
                      <a:gd name="T15" fmla="*/ 7 h 9"/>
                      <a:gd name="T16" fmla="*/ 5 w 9"/>
                      <a:gd name="T17" fmla="*/ 7 h 9"/>
                      <a:gd name="T18" fmla="*/ 7 w 9"/>
                      <a:gd name="T19" fmla="*/ 4 h 9"/>
                      <a:gd name="T20" fmla="*/ 7 w 9"/>
                      <a:gd name="T21" fmla="*/ 4 h 9"/>
                      <a:gd name="T22" fmla="*/ 5 w 9"/>
                      <a:gd name="T23" fmla="*/ 1 h 9"/>
                      <a:gd name="T24" fmla="*/ 5 w 9"/>
                      <a:gd name="T25" fmla="*/ 1 h 9"/>
                      <a:gd name="T26" fmla="*/ 5 w 9"/>
                      <a:gd name="T27" fmla="*/ 1 h 9"/>
                      <a:gd name="T28" fmla="*/ 5 w 9"/>
                      <a:gd name="T29" fmla="*/ 0 h 9"/>
                      <a:gd name="T30" fmla="*/ 9 w 9"/>
                      <a:gd name="T31" fmla="*/ 4 h 9"/>
                      <a:gd name="T32" fmla="*/ 9 w 9"/>
                      <a:gd name="T33" fmla="*/ 4 h 9"/>
                      <a:gd name="T34" fmla="*/ 5 w 9"/>
                      <a:gd name="T35" fmla="*/ 9 h 9"/>
                      <a:gd name="T36" fmla="*/ 5 w 9"/>
                      <a:gd name="T37" fmla="*/ 9 h 9"/>
                      <a:gd name="T38" fmla="*/ 0 w 9"/>
                      <a:gd name="T39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9" h="9">
                        <a:moveTo>
                          <a:pt x="0" y="4"/>
                        </a:moveTo>
                        <a:cubicBezTo>
                          <a:pt x="0" y="2"/>
                          <a:pt x="2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3" y="1"/>
                          <a:pt x="2" y="3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6"/>
                          <a:pt x="3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7"/>
                          <a:pt x="7" y="6"/>
                          <a:pt x="7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7" y="3"/>
                          <a:pt x="6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7" y="0"/>
                          <a:pt x="9" y="2"/>
                          <a:pt x="9" y="4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7"/>
                          <a:pt x="7" y="9"/>
                          <a:pt x="5" y="9"/>
                        </a:cubicBezTo>
                        <a:cubicBezTo>
                          <a:pt x="5" y="9"/>
                          <a:pt x="5" y="9"/>
                          <a:pt x="5" y="9"/>
                        </a:cubicBezTo>
                        <a:cubicBezTo>
                          <a:pt x="2" y="9"/>
                          <a:pt x="0" y="7"/>
                          <a:pt x="0" y="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8" name="isḷîḍé">
                    <a:extLst>
                      <a:ext uri="{FF2B5EF4-FFF2-40B4-BE49-F238E27FC236}">
                        <a16:creationId xmlns:a16="http://schemas.microsoft.com/office/drawing/2014/main" id="{F7E76C89-8B52-451E-A7A8-143998E9A9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39099" y="6486617"/>
                    <a:ext cx="8147" cy="9505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6" name="íṣliḑê">
                <a:extLst>
                  <a:ext uri="{FF2B5EF4-FFF2-40B4-BE49-F238E27FC236}">
                    <a16:creationId xmlns:a16="http://schemas.microsoft.com/office/drawing/2014/main" id="{EDDBA4EF-B84E-41C6-B1F1-2535F762F2BF}"/>
                  </a:ext>
                </a:extLst>
              </p:cNvPr>
              <p:cNvGrpSpPr/>
              <p:nvPr/>
            </p:nvGrpSpPr>
            <p:grpSpPr>
              <a:xfrm>
                <a:off x="673100" y="177112"/>
                <a:ext cx="2882899" cy="609344"/>
                <a:chOff x="3411959" y="832034"/>
                <a:chExt cx="2882900" cy="609344"/>
              </a:xfrm>
            </p:grpSpPr>
            <p:sp>
              <p:nvSpPr>
                <p:cNvPr id="671" name="ïṩḷîḍè">
                  <a:extLst>
                    <a:ext uri="{FF2B5EF4-FFF2-40B4-BE49-F238E27FC236}">
                      <a16:creationId xmlns:a16="http://schemas.microsoft.com/office/drawing/2014/main" id="{31940E75-3585-4884-8FA5-48432D03BA07}"/>
                    </a:ext>
                  </a:extLst>
                </p:cNvPr>
                <p:cNvSpPr/>
                <p:nvPr/>
              </p:nvSpPr>
              <p:spPr>
                <a:xfrm>
                  <a:off x="3411959" y="885422"/>
                  <a:ext cx="2882900" cy="502569"/>
                </a:xfrm>
                <a:prstGeom prst="rect">
                  <a:avLst/>
                </a:prstGeom>
                <a:solidFill>
                  <a:srgbClr val="00358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ïšlïdê">
                  <a:extLst>
                    <a:ext uri="{FF2B5EF4-FFF2-40B4-BE49-F238E27FC236}">
                      <a16:creationId xmlns:a16="http://schemas.microsoft.com/office/drawing/2014/main" id="{9D5CA594-0BEA-40C1-915E-9F92F72F65A5}"/>
                    </a:ext>
                  </a:extLst>
                </p:cNvPr>
                <p:cNvSpPr/>
                <p:nvPr/>
              </p:nvSpPr>
              <p:spPr>
                <a:xfrm>
                  <a:off x="4644999" y="904241"/>
                  <a:ext cx="1630808" cy="464930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b="1" i="1" dirty="0" err="1">
                      <a:solidFill>
                        <a:prstClr val="white"/>
                      </a:solidFill>
                      <a:latin typeface="Calibri" panose="020F0502020204030204"/>
                      <a:ea typeface="等线" panose="02010600030101010101" pitchFamily="2" charset="-122"/>
                    </a:rPr>
                    <a:t>Renma</a:t>
                  </a:r>
                  <a:endPara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3" name="iṡļiḍe">
                  <a:extLst>
                    <a:ext uri="{FF2B5EF4-FFF2-40B4-BE49-F238E27FC236}">
                      <a16:creationId xmlns:a16="http://schemas.microsoft.com/office/drawing/2014/main" id="{94A80F02-CB39-46B7-A1C5-62410E21CFEB}"/>
                    </a:ext>
                  </a:extLst>
                </p:cNvPr>
                <p:cNvSpPr/>
                <p:nvPr/>
              </p:nvSpPr>
              <p:spPr>
                <a:xfrm>
                  <a:off x="3819361" y="832034"/>
                  <a:ext cx="609344" cy="6093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 w="57150" cap="flat">
                  <a:solidFill>
                    <a:schemeClr val="bg1"/>
                  </a:solidFill>
                  <a:prstDash val="solid"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C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377</a:t>
                  </a:r>
                  <a:endParaRPr kumimoji="0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656" name="ïṩḷîḍè">
              <a:extLst>
                <a:ext uri="{FF2B5EF4-FFF2-40B4-BE49-F238E27FC236}">
                  <a16:creationId xmlns:a16="http://schemas.microsoft.com/office/drawing/2014/main" id="{7A25790A-49F8-475B-8A1C-FC0FC5E0ED9F}"/>
                </a:ext>
              </a:extLst>
            </p:cNvPr>
            <p:cNvSpPr/>
            <p:nvPr/>
          </p:nvSpPr>
          <p:spPr>
            <a:xfrm>
              <a:off x="404440" y="1247174"/>
              <a:ext cx="2325248" cy="405355"/>
            </a:xfrm>
            <a:prstGeom prst="rect">
              <a:avLst/>
            </a:prstGeom>
            <a:solidFill>
              <a:srgbClr val="00358E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ïšlïdê">
              <a:extLst>
                <a:ext uri="{FF2B5EF4-FFF2-40B4-BE49-F238E27FC236}">
                  <a16:creationId xmlns:a16="http://schemas.microsoft.com/office/drawing/2014/main" id="{107E77ED-F38F-4751-9483-99CD30E26F20}"/>
                </a:ext>
              </a:extLst>
            </p:cNvPr>
            <p:cNvSpPr/>
            <p:nvPr/>
          </p:nvSpPr>
          <p:spPr>
            <a:xfrm>
              <a:off x="1398968" y="1262353"/>
              <a:ext cx="1315354" cy="374997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% muestra</a:t>
              </a:r>
            </a:p>
          </p:txBody>
        </p:sp>
        <p:sp>
          <p:nvSpPr>
            <p:cNvPr id="658" name="iṡļiḍe">
              <a:extLst>
                <a:ext uri="{FF2B5EF4-FFF2-40B4-BE49-F238E27FC236}">
                  <a16:creationId xmlns:a16="http://schemas.microsoft.com/office/drawing/2014/main" id="{0BE7D00A-EB51-4165-B4FB-C8B93B3AC88D}"/>
                </a:ext>
              </a:extLst>
            </p:cNvPr>
            <p:cNvSpPr/>
            <p:nvPr/>
          </p:nvSpPr>
          <p:spPr>
            <a:xfrm>
              <a:off x="733036" y="1204113"/>
              <a:ext cx="491476" cy="49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2D050"/>
            </a:solidFill>
            <a:ln w="5715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500" b="1" dirty="0">
                  <a:solidFill>
                    <a:prstClr val="white"/>
                  </a:solidFill>
                  <a:latin typeface="Calibri" panose="020F0502020204030204"/>
                </a:rPr>
                <a:t>9</a:t>
              </a:r>
              <a:r>
                <a:rPr kumimoji="0" lang="es-E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%</a:t>
              </a:r>
              <a:endParaRPr kumimoji="0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9" name="ïṩḷîḍè">
              <a:extLst>
                <a:ext uri="{FF2B5EF4-FFF2-40B4-BE49-F238E27FC236}">
                  <a16:creationId xmlns:a16="http://schemas.microsoft.com/office/drawing/2014/main" id="{6C661A59-6385-4CA5-8B34-0BC0F3D79E0E}"/>
                </a:ext>
              </a:extLst>
            </p:cNvPr>
            <p:cNvSpPr/>
            <p:nvPr/>
          </p:nvSpPr>
          <p:spPr>
            <a:xfrm>
              <a:off x="419806" y="2006032"/>
              <a:ext cx="2325248" cy="405355"/>
            </a:xfrm>
            <a:prstGeom prst="rect">
              <a:avLst/>
            </a:prstGeom>
            <a:solidFill>
              <a:srgbClr val="00358E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0" name="ïšlïdê">
              <a:extLst>
                <a:ext uri="{FF2B5EF4-FFF2-40B4-BE49-F238E27FC236}">
                  <a16:creationId xmlns:a16="http://schemas.microsoft.com/office/drawing/2014/main" id="{3F3CC4E3-C008-4715-9971-1AFF224DEDF1}"/>
                </a:ext>
              </a:extLst>
            </p:cNvPr>
            <p:cNvSpPr/>
            <p:nvPr/>
          </p:nvSpPr>
          <p:spPr>
            <a:xfrm>
              <a:off x="1414334" y="2021211"/>
              <a:ext cx="1315354" cy="374997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# muestras</a:t>
              </a:r>
            </a:p>
          </p:txBody>
        </p:sp>
        <p:sp>
          <p:nvSpPr>
            <p:cNvPr id="661" name="iṡļiḍe">
              <a:extLst>
                <a:ext uri="{FF2B5EF4-FFF2-40B4-BE49-F238E27FC236}">
                  <a16:creationId xmlns:a16="http://schemas.microsoft.com/office/drawing/2014/main" id="{FEAAC537-C796-46D6-879E-648DBBDE115C}"/>
                </a:ext>
              </a:extLst>
            </p:cNvPr>
            <p:cNvSpPr/>
            <p:nvPr/>
          </p:nvSpPr>
          <p:spPr>
            <a:xfrm>
              <a:off x="748402" y="1962971"/>
              <a:ext cx="491476" cy="49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2D050"/>
            </a:solidFill>
            <a:ln w="5715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600" b="1" dirty="0">
                  <a:solidFill>
                    <a:prstClr val="white"/>
                  </a:solidFill>
                  <a:latin typeface="Calibri" panose="020F0502020204030204"/>
                </a:rPr>
                <a:t>34</a:t>
              </a:r>
              <a:endPara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F4B0C452-1678-4700-82E4-3DF29ADFBB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67760" y="4915018"/>
            <a:ext cx="1035160" cy="6221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873" name="Grupo 872">
            <a:extLst>
              <a:ext uri="{FF2B5EF4-FFF2-40B4-BE49-F238E27FC236}">
                <a16:creationId xmlns:a16="http://schemas.microsoft.com/office/drawing/2014/main" id="{4214163C-0496-4C47-8669-EE57EF878EC0}"/>
              </a:ext>
            </a:extLst>
          </p:cNvPr>
          <p:cNvGrpSpPr/>
          <p:nvPr/>
        </p:nvGrpSpPr>
        <p:grpSpPr>
          <a:xfrm>
            <a:off x="7767330" y="3927893"/>
            <a:ext cx="3768446" cy="3564900"/>
            <a:chOff x="5399736" y="555014"/>
            <a:chExt cx="3768446" cy="3564900"/>
          </a:xfrm>
        </p:grpSpPr>
        <p:sp>
          <p:nvSpPr>
            <p:cNvPr id="874" name="îṣľiḍê">
              <a:extLst>
                <a:ext uri="{FF2B5EF4-FFF2-40B4-BE49-F238E27FC236}">
                  <a16:creationId xmlns:a16="http://schemas.microsoft.com/office/drawing/2014/main" id="{F0F3A46C-7BF2-44A4-8E2B-A662483322B6}"/>
                </a:ext>
              </a:extLst>
            </p:cNvPr>
            <p:cNvSpPr/>
            <p:nvPr/>
          </p:nvSpPr>
          <p:spPr>
            <a:xfrm>
              <a:off x="6842934" y="1247174"/>
              <a:ext cx="2325248" cy="405355"/>
            </a:xfrm>
            <a:prstGeom prst="rect">
              <a:avLst/>
            </a:prstGeom>
            <a:solidFill>
              <a:srgbClr val="00358E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" name="îSliḓê">
              <a:extLst>
                <a:ext uri="{FF2B5EF4-FFF2-40B4-BE49-F238E27FC236}">
                  <a16:creationId xmlns:a16="http://schemas.microsoft.com/office/drawing/2014/main" id="{EC18A5F7-334F-4309-ADD0-65653E5DA119}"/>
                </a:ext>
              </a:extLst>
            </p:cNvPr>
            <p:cNvSpPr/>
            <p:nvPr/>
          </p:nvSpPr>
          <p:spPr>
            <a:xfrm>
              <a:off x="7837462" y="1262353"/>
              <a:ext cx="1315354" cy="374997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% muestra</a:t>
              </a:r>
            </a:p>
          </p:txBody>
        </p:sp>
        <p:sp>
          <p:nvSpPr>
            <p:cNvPr id="876" name="îsḻíḓé">
              <a:extLst>
                <a:ext uri="{FF2B5EF4-FFF2-40B4-BE49-F238E27FC236}">
                  <a16:creationId xmlns:a16="http://schemas.microsoft.com/office/drawing/2014/main" id="{94DA3B28-E0DE-4078-AFA1-26E69C5552AA}"/>
                </a:ext>
              </a:extLst>
            </p:cNvPr>
            <p:cNvSpPr/>
            <p:nvPr/>
          </p:nvSpPr>
          <p:spPr>
            <a:xfrm>
              <a:off x="7171530" y="1204113"/>
              <a:ext cx="491476" cy="49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2D050"/>
            </a:solidFill>
            <a:ln w="5715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300" b="1" dirty="0">
                  <a:solidFill>
                    <a:prstClr val="white"/>
                  </a:solidFill>
                  <a:latin typeface="Calibri" panose="020F0502020204030204"/>
                </a:rPr>
                <a:t>20</a:t>
              </a:r>
              <a:r>
                <a:rPr kumimoji="0" lang="es-E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%</a:t>
              </a:r>
              <a:endParaRPr kumimoji="0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88" name="36111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965BD14-7293-45E2-887C-776AB560752D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5399736" y="555014"/>
              <a:ext cx="3768445" cy="3564900"/>
              <a:chOff x="6847340" y="177102"/>
              <a:chExt cx="4672211" cy="4419850"/>
            </a:xfrm>
          </p:grpSpPr>
          <p:grpSp>
            <p:nvGrpSpPr>
              <p:cNvPr id="891" name="is1idé">
                <a:extLst>
                  <a:ext uri="{FF2B5EF4-FFF2-40B4-BE49-F238E27FC236}">
                    <a16:creationId xmlns:a16="http://schemas.microsoft.com/office/drawing/2014/main" id="{DD331319-C465-4970-8EA5-CDFF34DD2D32}"/>
                  </a:ext>
                </a:extLst>
              </p:cNvPr>
              <p:cNvGrpSpPr/>
              <p:nvPr/>
            </p:nvGrpSpPr>
            <p:grpSpPr>
              <a:xfrm>
                <a:off x="6847340" y="4017437"/>
                <a:ext cx="296301" cy="579515"/>
                <a:chOff x="6035983" y="4631260"/>
                <a:chExt cx="862389" cy="1686685"/>
              </a:xfrm>
            </p:grpSpPr>
            <p:grpSp>
              <p:nvGrpSpPr>
                <p:cNvPr id="900" name="î$ḷïḍé">
                  <a:extLst>
                    <a:ext uri="{FF2B5EF4-FFF2-40B4-BE49-F238E27FC236}">
                      <a16:creationId xmlns:a16="http://schemas.microsoft.com/office/drawing/2014/main" id="{312663BC-2002-4CE3-B867-2D0F1A8649ED}"/>
                    </a:ext>
                  </a:extLst>
                </p:cNvPr>
                <p:cNvGrpSpPr/>
                <p:nvPr/>
              </p:nvGrpSpPr>
              <p:grpSpPr>
                <a:xfrm rot="699225">
                  <a:off x="6035983" y="4631260"/>
                  <a:ext cx="126729" cy="125313"/>
                  <a:chOff x="4969132" y="4421215"/>
                  <a:chExt cx="142230" cy="131693"/>
                </a:xfrm>
                <a:solidFill>
                  <a:srgbClr val="D2E0EE"/>
                </a:solidFill>
              </p:grpSpPr>
              <p:sp>
                <p:nvSpPr>
                  <p:cNvPr id="1097" name="iṧḻiḋè">
                    <a:extLst>
                      <a:ext uri="{FF2B5EF4-FFF2-40B4-BE49-F238E27FC236}">
                        <a16:creationId xmlns:a16="http://schemas.microsoft.com/office/drawing/2014/main" id="{5426C5CC-C4E6-4E9A-9951-35FCC01638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69132" y="4424727"/>
                    <a:ext cx="142229" cy="128181"/>
                  </a:xfrm>
                  <a:custGeom>
                    <a:avLst/>
                    <a:gdLst>
                      <a:gd name="T0" fmla="*/ 31 w 34"/>
                      <a:gd name="T1" fmla="*/ 17 h 31"/>
                      <a:gd name="T2" fmla="*/ 34 w 34"/>
                      <a:gd name="T3" fmla="*/ 13 h 31"/>
                      <a:gd name="T4" fmla="*/ 34 w 34"/>
                      <a:gd name="T5" fmla="*/ 13 h 31"/>
                      <a:gd name="T6" fmla="*/ 34 w 34"/>
                      <a:gd name="T7" fmla="*/ 13 h 31"/>
                      <a:gd name="T8" fmla="*/ 34 w 34"/>
                      <a:gd name="T9" fmla="*/ 13 h 31"/>
                      <a:gd name="T10" fmla="*/ 24 w 34"/>
                      <a:gd name="T11" fmla="*/ 5 h 31"/>
                      <a:gd name="T12" fmla="*/ 11 w 34"/>
                      <a:gd name="T13" fmla="*/ 1 h 31"/>
                      <a:gd name="T14" fmla="*/ 7 w 34"/>
                      <a:gd name="T15" fmla="*/ 2 h 31"/>
                      <a:gd name="T16" fmla="*/ 7 w 34"/>
                      <a:gd name="T17" fmla="*/ 11 h 31"/>
                      <a:gd name="T18" fmla="*/ 2 w 34"/>
                      <a:gd name="T19" fmla="*/ 19 h 31"/>
                      <a:gd name="T20" fmla="*/ 0 w 34"/>
                      <a:gd name="T21" fmla="*/ 21 h 31"/>
                      <a:gd name="T22" fmla="*/ 4 w 34"/>
                      <a:gd name="T23" fmla="*/ 25 h 31"/>
                      <a:gd name="T24" fmla="*/ 5 w 34"/>
                      <a:gd name="T25" fmla="*/ 25 h 31"/>
                      <a:gd name="T26" fmla="*/ 6 w 34"/>
                      <a:gd name="T27" fmla="*/ 29 h 31"/>
                      <a:gd name="T28" fmla="*/ 11 w 34"/>
                      <a:gd name="T29" fmla="*/ 31 h 31"/>
                      <a:gd name="T30" fmla="*/ 17 w 34"/>
                      <a:gd name="T31" fmla="*/ 28 h 31"/>
                      <a:gd name="T32" fmla="*/ 26 w 34"/>
                      <a:gd name="T33" fmla="*/ 30 h 31"/>
                      <a:gd name="T34" fmla="*/ 26 w 34"/>
                      <a:gd name="T35" fmla="*/ 27 h 31"/>
                      <a:gd name="T36" fmla="*/ 31 w 34"/>
                      <a:gd name="T37" fmla="*/ 17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4" h="31">
                        <a:moveTo>
                          <a:pt x="31" y="17"/>
                        </a:moveTo>
                        <a:cubicBezTo>
                          <a:pt x="34" y="13"/>
                          <a:pt x="34" y="13"/>
                          <a:pt x="34" y="13"/>
                        </a:cubicBezTo>
                        <a:cubicBezTo>
                          <a:pt x="34" y="13"/>
                          <a:pt x="34" y="13"/>
                          <a:pt x="34" y="13"/>
                        </a:cubicBezTo>
                        <a:cubicBezTo>
                          <a:pt x="34" y="13"/>
                          <a:pt x="34" y="13"/>
                          <a:pt x="34" y="13"/>
                        </a:cubicBezTo>
                        <a:cubicBezTo>
                          <a:pt x="34" y="13"/>
                          <a:pt x="34" y="13"/>
                          <a:pt x="34" y="13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19" y="1"/>
                          <a:pt x="14" y="0"/>
                          <a:pt x="11" y="1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6" y="13"/>
                          <a:pt x="5" y="17"/>
                          <a:pt x="2" y="19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ubicBezTo>
                          <a:pt x="4" y="25"/>
                          <a:pt x="4" y="25"/>
                          <a:pt x="4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6" y="29"/>
                          <a:pt x="6" y="29"/>
                          <a:pt x="6" y="29"/>
                        </a:cubicBezTo>
                        <a:cubicBezTo>
                          <a:pt x="11" y="31"/>
                          <a:pt x="11" y="31"/>
                          <a:pt x="11" y="31"/>
                        </a:cubicBezTo>
                        <a:cubicBezTo>
                          <a:pt x="13" y="29"/>
                          <a:pt x="15" y="28"/>
                          <a:pt x="17" y="28"/>
                        </a:cubicBezTo>
                        <a:cubicBezTo>
                          <a:pt x="26" y="30"/>
                          <a:pt x="26" y="30"/>
                          <a:pt x="26" y="30"/>
                        </a:cubicBezTo>
                        <a:cubicBezTo>
                          <a:pt x="26" y="27"/>
                          <a:pt x="26" y="27"/>
                          <a:pt x="26" y="27"/>
                        </a:cubicBezTo>
                        <a:cubicBezTo>
                          <a:pt x="27" y="21"/>
                          <a:pt x="29" y="18"/>
                          <a:pt x="31" y="17"/>
                        </a:cubicBezTo>
                        <a:close/>
                      </a:path>
                    </a:pathLst>
                  </a:custGeom>
                  <a:grpFill/>
                  <a:ln w="19050">
                    <a:noFill/>
                    <a:round/>
                    <a:headEnd/>
                    <a:tailEnd/>
                  </a:ln>
                </p:spPr>
                <p:txBody>
                  <a:bodyPr vert="horz" wrap="square" lIns="49319" tIns="24659" rIns="49319" bIns="2465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493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972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98" name="îṥļîďè">
                    <a:extLst>
                      <a:ext uri="{FF2B5EF4-FFF2-40B4-BE49-F238E27FC236}">
                        <a16:creationId xmlns:a16="http://schemas.microsoft.com/office/drawing/2014/main" id="{513BE8B7-1AC9-4368-90E4-9EB4A0415B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69133" y="4421215"/>
                    <a:ext cx="142229" cy="128181"/>
                  </a:xfrm>
                  <a:custGeom>
                    <a:avLst/>
                    <a:gdLst>
                      <a:gd name="T0" fmla="*/ 31 w 34"/>
                      <a:gd name="T1" fmla="*/ 17 h 31"/>
                      <a:gd name="T2" fmla="*/ 34 w 34"/>
                      <a:gd name="T3" fmla="*/ 13 h 31"/>
                      <a:gd name="T4" fmla="*/ 34 w 34"/>
                      <a:gd name="T5" fmla="*/ 13 h 31"/>
                      <a:gd name="T6" fmla="*/ 34 w 34"/>
                      <a:gd name="T7" fmla="*/ 13 h 31"/>
                      <a:gd name="T8" fmla="*/ 34 w 34"/>
                      <a:gd name="T9" fmla="*/ 13 h 31"/>
                      <a:gd name="T10" fmla="*/ 24 w 34"/>
                      <a:gd name="T11" fmla="*/ 5 h 31"/>
                      <a:gd name="T12" fmla="*/ 11 w 34"/>
                      <a:gd name="T13" fmla="*/ 1 h 31"/>
                      <a:gd name="T14" fmla="*/ 7 w 34"/>
                      <a:gd name="T15" fmla="*/ 2 h 31"/>
                      <a:gd name="T16" fmla="*/ 7 w 34"/>
                      <a:gd name="T17" fmla="*/ 11 h 31"/>
                      <a:gd name="T18" fmla="*/ 2 w 34"/>
                      <a:gd name="T19" fmla="*/ 19 h 31"/>
                      <a:gd name="T20" fmla="*/ 0 w 34"/>
                      <a:gd name="T21" fmla="*/ 21 h 31"/>
                      <a:gd name="T22" fmla="*/ 4 w 34"/>
                      <a:gd name="T23" fmla="*/ 25 h 31"/>
                      <a:gd name="T24" fmla="*/ 5 w 34"/>
                      <a:gd name="T25" fmla="*/ 25 h 31"/>
                      <a:gd name="T26" fmla="*/ 6 w 34"/>
                      <a:gd name="T27" fmla="*/ 29 h 31"/>
                      <a:gd name="T28" fmla="*/ 11 w 34"/>
                      <a:gd name="T29" fmla="*/ 31 h 31"/>
                      <a:gd name="T30" fmla="*/ 17 w 34"/>
                      <a:gd name="T31" fmla="*/ 28 h 31"/>
                      <a:gd name="T32" fmla="*/ 26 w 34"/>
                      <a:gd name="T33" fmla="*/ 30 h 31"/>
                      <a:gd name="T34" fmla="*/ 26 w 34"/>
                      <a:gd name="T35" fmla="*/ 27 h 31"/>
                      <a:gd name="T36" fmla="*/ 31 w 34"/>
                      <a:gd name="T37" fmla="*/ 17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4" h="31">
                        <a:moveTo>
                          <a:pt x="31" y="17"/>
                        </a:moveTo>
                        <a:cubicBezTo>
                          <a:pt x="34" y="13"/>
                          <a:pt x="34" y="13"/>
                          <a:pt x="34" y="13"/>
                        </a:cubicBezTo>
                        <a:cubicBezTo>
                          <a:pt x="34" y="13"/>
                          <a:pt x="34" y="13"/>
                          <a:pt x="34" y="13"/>
                        </a:cubicBezTo>
                        <a:cubicBezTo>
                          <a:pt x="34" y="13"/>
                          <a:pt x="34" y="13"/>
                          <a:pt x="34" y="13"/>
                        </a:cubicBezTo>
                        <a:cubicBezTo>
                          <a:pt x="34" y="13"/>
                          <a:pt x="34" y="13"/>
                          <a:pt x="34" y="13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19" y="1"/>
                          <a:pt x="14" y="0"/>
                          <a:pt x="11" y="1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6" y="13"/>
                          <a:pt x="5" y="17"/>
                          <a:pt x="2" y="19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ubicBezTo>
                          <a:pt x="4" y="25"/>
                          <a:pt x="4" y="25"/>
                          <a:pt x="4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6" y="29"/>
                          <a:pt x="6" y="29"/>
                          <a:pt x="6" y="29"/>
                        </a:cubicBezTo>
                        <a:cubicBezTo>
                          <a:pt x="11" y="31"/>
                          <a:pt x="11" y="31"/>
                          <a:pt x="11" y="31"/>
                        </a:cubicBezTo>
                        <a:cubicBezTo>
                          <a:pt x="13" y="29"/>
                          <a:pt x="15" y="28"/>
                          <a:pt x="17" y="28"/>
                        </a:cubicBezTo>
                        <a:cubicBezTo>
                          <a:pt x="26" y="30"/>
                          <a:pt x="26" y="30"/>
                          <a:pt x="26" y="30"/>
                        </a:cubicBezTo>
                        <a:cubicBezTo>
                          <a:pt x="26" y="27"/>
                          <a:pt x="26" y="27"/>
                          <a:pt x="26" y="27"/>
                        </a:cubicBezTo>
                        <a:cubicBezTo>
                          <a:pt x="27" y="21"/>
                          <a:pt x="29" y="18"/>
                          <a:pt x="31" y="17"/>
                        </a:cubicBezTo>
                        <a:close/>
                      </a:path>
                    </a:pathLst>
                  </a:custGeom>
                  <a:grpFill/>
                  <a:ln w="19050">
                    <a:noFill/>
                    <a:round/>
                    <a:headEnd/>
                    <a:tailEnd/>
                  </a:ln>
                </p:spPr>
                <p:txBody>
                  <a:bodyPr vert="horz" wrap="square" lIns="49319" tIns="24659" rIns="49319" bIns="2465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493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972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901" name="íŝļîḍè">
                  <a:extLst>
                    <a:ext uri="{FF2B5EF4-FFF2-40B4-BE49-F238E27FC236}">
                      <a16:creationId xmlns:a16="http://schemas.microsoft.com/office/drawing/2014/main" id="{80943E06-3081-420A-B316-7C2FAD1CC713}"/>
                    </a:ext>
                  </a:extLst>
                </p:cNvPr>
                <p:cNvGrpSpPr/>
                <p:nvPr/>
              </p:nvGrpSpPr>
              <p:grpSpPr>
                <a:xfrm>
                  <a:off x="6399774" y="5574734"/>
                  <a:ext cx="498598" cy="743211"/>
                  <a:chOff x="10759379" y="6422798"/>
                  <a:chExt cx="578451" cy="862245"/>
                </a:xfrm>
              </p:grpSpPr>
              <p:sp>
                <p:nvSpPr>
                  <p:cNvPr id="902" name="íṡliḑé">
                    <a:extLst>
                      <a:ext uri="{FF2B5EF4-FFF2-40B4-BE49-F238E27FC236}">
                        <a16:creationId xmlns:a16="http://schemas.microsoft.com/office/drawing/2014/main" id="{2B1A5214-46D6-4039-8E3D-11AFF365D8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64811" y="6428230"/>
                    <a:ext cx="219974" cy="89619"/>
                  </a:xfrm>
                  <a:custGeom>
                    <a:avLst/>
                    <a:gdLst>
                      <a:gd name="T0" fmla="*/ 1 w 78"/>
                      <a:gd name="T1" fmla="*/ 9 h 32"/>
                      <a:gd name="T2" fmla="*/ 8 w 78"/>
                      <a:gd name="T3" fmla="*/ 10 h 32"/>
                      <a:gd name="T4" fmla="*/ 11 w 78"/>
                      <a:gd name="T5" fmla="*/ 12 h 32"/>
                      <a:gd name="T6" fmla="*/ 13 w 78"/>
                      <a:gd name="T7" fmla="*/ 15 h 32"/>
                      <a:gd name="T8" fmla="*/ 13 w 78"/>
                      <a:gd name="T9" fmla="*/ 21 h 32"/>
                      <a:gd name="T10" fmla="*/ 18 w 78"/>
                      <a:gd name="T11" fmla="*/ 26 h 32"/>
                      <a:gd name="T12" fmla="*/ 25 w 78"/>
                      <a:gd name="T13" fmla="*/ 29 h 32"/>
                      <a:gd name="T14" fmla="*/ 29 w 78"/>
                      <a:gd name="T15" fmla="*/ 30 h 32"/>
                      <a:gd name="T16" fmla="*/ 30 w 78"/>
                      <a:gd name="T17" fmla="*/ 30 h 32"/>
                      <a:gd name="T18" fmla="*/ 32 w 78"/>
                      <a:gd name="T19" fmla="*/ 29 h 32"/>
                      <a:gd name="T20" fmla="*/ 33 w 78"/>
                      <a:gd name="T21" fmla="*/ 29 h 32"/>
                      <a:gd name="T22" fmla="*/ 35 w 78"/>
                      <a:gd name="T23" fmla="*/ 28 h 32"/>
                      <a:gd name="T24" fmla="*/ 35 w 78"/>
                      <a:gd name="T25" fmla="*/ 29 h 32"/>
                      <a:gd name="T26" fmla="*/ 36 w 78"/>
                      <a:gd name="T27" fmla="*/ 28 h 32"/>
                      <a:gd name="T28" fmla="*/ 37 w 78"/>
                      <a:gd name="T29" fmla="*/ 28 h 32"/>
                      <a:gd name="T30" fmla="*/ 37 w 78"/>
                      <a:gd name="T31" fmla="*/ 28 h 32"/>
                      <a:gd name="T32" fmla="*/ 38 w 78"/>
                      <a:gd name="T33" fmla="*/ 29 h 32"/>
                      <a:gd name="T34" fmla="*/ 39 w 78"/>
                      <a:gd name="T35" fmla="*/ 28 h 32"/>
                      <a:gd name="T36" fmla="*/ 38 w 78"/>
                      <a:gd name="T37" fmla="*/ 26 h 32"/>
                      <a:gd name="T38" fmla="*/ 39 w 78"/>
                      <a:gd name="T39" fmla="*/ 25 h 32"/>
                      <a:gd name="T40" fmla="*/ 40 w 78"/>
                      <a:gd name="T41" fmla="*/ 27 h 32"/>
                      <a:gd name="T42" fmla="*/ 41 w 78"/>
                      <a:gd name="T43" fmla="*/ 28 h 32"/>
                      <a:gd name="T44" fmla="*/ 42 w 78"/>
                      <a:gd name="T45" fmla="*/ 29 h 32"/>
                      <a:gd name="T46" fmla="*/ 42 w 78"/>
                      <a:gd name="T47" fmla="*/ 28 h 32"/>
                      <a:gd name="T48" fmla="*/ 42 w 78"/>
                      <a:gd name="T49" fmla="*/ 26 h 32"/>
                      <a:gd name="T50" fmla="*/ 43 w 78"/>
                      <a:gd name="T51" fmla="*/ 27 h 32"/>
                      <a:gd name="T52" fmla="*/ 44 w 78"/>
                      <a:gd name="T53" fmla="*/ 28 h 32"/>
                      <a:gd name="T54" fmla="*/ 46 w 78"/>
                      <a:gd name="T55" fmla="*/ 29 h 32"/>
                      <a:gd name="T56" fmla="*/ 45 w 78"/>
                      <a:gd name="T57" fmla="*/ 31 h 32"/>
                      <a:gd name="T58" fmla="*/ 47 w 78"/>
                      <a:gd name="T59" fmla="*/ 31 h 32"/>
                      <a:gd name="T60" fmla="*/ 48 w 78"/>
                      <a:gd name="T61" fmla="*/ 31 h 32"/>
                      <a:gd name="T62" fmla="*/ 50 w 78"/>
                      <a:gd name="T63" fmla="*/ 30 h 32"/>
                      <a:gd name="T64" fmla="*/ 51 w 78"/>
                      <a:gd name="T65" fmla="*/ 29 h 32"/>
                      <a:gd name="T66" fmla="*/ 51 w 78"/>
                      <a:gd name="T67" fmla="*/ 27 h 32"/>
                      <a:gd name="T68" fmla="*/ 52 w 78"/>
                      <a:gd name="T69" fmla="*/ 28 h 32"/>
                      <a:gd name="T70" fmla="*/ 53 w 78"/>
                      <a:gd name="T71" fmla="*/ 29 h 32"/>
                      <a:gd name="T72" fmla="*/ 55 w 78"/>
                      <a:gd name="T73" fmla="*/ 29 h 32"/>
                      <a:gd name="T74" fmla="*/ 58 w 78"/>
                      <a:gd name="T75" fmla="*/ 25 h 32"/>
                      <a:gd name="T76" fmla="*/ 61 w 78"/>
                      <a:gd name="T77" fmla="*/ 24 h 32"/>
                      <a:gd name="T78" fmla="*/ 62 w 78"/>
                      <a:gd name="T79" fmla="*/ 21 h 32"/>
                      <a:gd name="T80" fmla="*/ 65 w 78"/>
                      <a:gd name="T81" fmla="*/ 20 h 32"/>
                      <a:gd name="T82" fmla="*/ 66 w 78"/>
                      <a:gd name="T83" fmla="*/ 19 h 32"/>
                      <a:gd name="T84" fmla="*/ 68 w 78"/>
                      <a:gd name="T85" fmla="*/ 16 h 32"/>
                      <a:gd name="T86" fmla="*/ 73 w 78"/>
                      <a:gd name="T87" fmla="*/ 12 h 32"/>
                      <a:gd name="T88" fmla="*/ 74 w 78"/>
                      <a:gd name="T89" fmla="*/ 9 h 32"/>
                      <a:gd name="T90" fmla="*/ 75 w 78"/>
                      <a:gd name="T91" fmla="*/ 4 h 32"/>
                      <a:gd name="T92" fmla="*/ 78 w 78"/>
                      <a:gd name="T93" fmla="*/ 0 h 32"/>
                      <a:gd name="T94" fmla="*/ 18 w 78"/>
                      <a:gd name="T95" fmla="*/ 0 h 32"/>
                      <a:gd name="T96" fmla="*/ 0 w 78"/>
                      <a:gd name="T97" fmla="*/ 0 h 32"/>
                      <a:gd name="T98" fmla="*/ 1 w 78"/>
                      <a:gd name="T9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78" h="32">
                        <a:moveTo>
                          <a:pt x="1" y="9"/>
                        </a:moveTo>
                        <a:cubicBezTo>
                          <a:pt x="1" y="9"/>
                          <a:pt x="7" y="10"/>
                          <a:pt x="8" y="10"/>
                        </a:cubicBezTo>
                        <a:cubicBezTo>
                          <a:pt x="9" y="11"/>
                          <a:pt x="11" y="11"/>
                          <a:pt x="11" y="12"/>
                        </a:cubicBezTo>
                        <a:cubicBezTo>
                          <a:pt x="11" y="13"/>
                          <a:pt x="13" y="12"/>
                          <a:pt x="13" y="15"/>
                        </a:cubicBezTo>
                        <a:cubicBezTo>
                          <a:pt x="13" y="17"/>
                          <a:pt x="12" y="19"/>
                          <a:pt x="13" y="21"/>
                        </a:cubicBezTo>
                        <a:cubicBezTo>
                          <a:pt x="14" y="24"/>
                          <a:pt x="16" y="24"/>
                          <a:pt x="18" y="26"/>
                        </a:cubicBezTo>
                        <a:cubicBezTo>
                          <a:pt x="21" y="28"/>
                          <a:pt x="22" y="28"/>
                          <a:pt x="25" y="29"/>
                        </a:cubicBezTo>
                        <a:cubicBezTo>
                          <a:pt x="27" y="30"/>
                          <a:pt x="29" y="30"/>
                          <a:pt x="29" y="30"/>
                        </a:cubicBezTo>
                        <a:cubicBezTo>
                          <a:pt x="29" y="30"/>
                          <a:pt x="29" y="30"/>
                          <a:pt x="30" y="30"/>
                        </a:cubicBezTo>
                        <a:cubicBezTo>
                          <a:pt x="31" y="30"/>
                          <a:pt x="31" y="30"/>
                          <a:pt x="32" y="29"/>
                        </a:cubicBezTo>
                        <a:cubicBezTo>
                          <a:pt x="33" y="29"/>
                          <a:pt x="33" y="29"/>
                          <a:pt x="33" y="29"/>
                        </a:cubicBezTo>
                        <a:cubicBezTo>
                          <a:pt x="33" y="29"/>
                          <a:pt x="35" y="27"/>
                          <a:pt x="35" y="28"/>
                        </a:cubicBezTo>
                        <a:cubicBezTo>
                          <a:pt x="35" y="29"/>
                          <a:pt x="35" y="30"/>
                          <a:pt x="35" y="29"/>
                        </a:cubicBezTo>
                        <a:cubicBezTo>
                          <a:pt x="36" y="29"/>
                          <a:pt x="36" y="29"/>
                          <a:pt x="36" y="28"/>
                        </a:cubicBezTo>
                        <a:cubicBezTo>
                          <a:pt x="36" y="28"/>
                          <a:pt x="36" y="28"/>
                          <a:pt x="37" y="28"/>
                        </a:cubicBezTo>
                        <a:cubicBezTo>
                          <a:pt x="37" y="28"/>
                          <a:pt x="37" y="28"/>
                          <a:pt x="37" y="28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8" y="29"/>
                          <a:pt x="39" y="28"/>
                          <a:pt x="39" y="28"/>
                        </a:cubicBezTo>
                        <a:cubicBezTo>
                          <a:pt x="39" y="27"/>
                          <a:pt x="38" y="26"/>
                          <a:pt x="38" y="26"/>
                        </a:cubicBezTo>
                        <a:cubicBezTo>
                          <a:pt x="38" y="25"/>
                          <a:pt x="39" y="24"/>
                          <a:pt x="39" y="25"/>
                        </a:cubicBezTo>
                        <a:cubicBezTo>
                          <a:pt x="39" y="26"/>
                          <a:pt x="39" y="27"/>
                          <a:pt x="40" y="27"/>
                        </a:cubicBezTo>
                        <a:cubicBezTo>
                          <a:pt x="40" y="27"/>
                          <a:pt x="41" y="27"/>
                          <a:pt x="41" y="28"/>
                        </a:cubicBezTo>
                        <a:cubicBezTo>
                          <a:pt x="41" y="28"/>
                          <a:pt x="41" y="29"/>
                          <a:pt x="42" y="29"/>
                        </a:cubicBezTo>
                        <a:cubicBezTo>
                          <a:pt x="42" y="29"/>
                          <a:pt x="42" y="28"/>
                          <a:pt x="42" y="28"/>
                        </a:cubicBezTo>
                        <a:cubicBezTo>
                          <a:pt x="42" y="27"/>
                          <a:pt x="42" y="26"/>
                          <a:pt x="42" y="26"/>
                        </a:cubicBezTo>
                        <a:cubicBezTo>
                          <a:pt x="43" y="27"/>
                          <a:pt x="43" y="27"/>
                          <a:pt x="43" y="27"/>
                        </a:cubicBezTo>
                        <a:cubicBezTo>
                          <a:pt x="43" y="28"/>
                          <a:pt x="43" y="28"/>
                          <a:pt x="44" y="28"/>
                        </a:cubicBezTo>
                        <a:cubicBezTo>
                          <a:pt x="45" y="29"/>
                          <a:pt x="46" y="29"/>
                          <a:pt x="46" y="29"/>
                        </a:cubicBezTo>
                        <a:cubicBezTo>
                          <a:pt x="45" y="30"/>
                          <a:pt x="45" y="31"/>
                          <a:pt x="45" y="31"/>
                        </a:cubicBezTo>
                        <a:cubicBezTo>
                          <a:pt x="46" y="31"/>
                          <a:pt x="46" y="32"/>
                          <a:pt x="47" y="31"/>
                        </a:cubicBezTo>
                        <a:cubicBezTo>
                          <a:pt x="47" y="31"/>
                          <a:pt x="47" y="31"/>
                          <a:pt x="48" y="31"/>
                        </a:cubicBezTo>
                        <a:cubicBezTo>
                          <a:pt x="50" y="31"/>
                          <a:pt x="50" y="30"/>
                          <a:pt x="50" y="30"/>
                        </a:cubicBezTo>
                        <a:cubicBezTo>
                          <a:pt x="51" y="29"/>
                          <a:pt x="51" y="30"/>
                          <a:pt x="51" y="29"/>
                        </a:cubicBezTo>
                        <a:cubicBezTo>
                          <a:pt x="51" y="29"/>
                          <a:pt x="50" y="27"/>
                          <a:pt x="51" y="27"/>
                        </a:cubicBezTo>
                        <a:cubicBezTo>
                          <a:pt x="52" y="27"/>
                          <a:pt x="51" y="27"/>
                          <a:pt x="52" y="28"/>
                        </a:cubicBezTo>
                        <a:cubicBezTo>
                          <a:pt x="53" y="28"/>
                          <a:pt x="53" y="29"/>
                          <a:pt x="53" y="29"/>
                        </a:cubicBezTo>
                        <a:cubicBezTo>
                          <a:pt x="53" y="29"/>
                          <a:pt x="54" y="29"/>
                          <a:pt x="55" y="29"/>
                        </a:cubicBezTo>
                        <a:cubicBezTo>
                          <a:pt x="56" y="28"/>
                          <a:pt x="55" y="26"/>
                          <a:pt x="58" y="25"/>
                        </a:cubicBezTo>
                        <a:cubicBezTo>
                          <a:pt x="60" y="25"/>
                          <a:pt x="61" y="25"/>
                          <a:pt x="61" y="24"/>
                        </a:cubicBezTo>
                        <a:cubicBezTo>
                          <a:pt x="62" y="23"/>
                          <a:pt x="60" y="21"/>
                          <a:pt x="62" y="21"/>
                        </a:cubicBezTo>
                        <a:cubicBezTo>
                          <a:pt x="64" y="22"/>
                          <a:pt x="65" y="21"/>
                          <a:pt x="65" y="20"/>
                        </a:cubicBezTo>
                        <a:cubicBezTo>
                          <a:pt x="66" y="19"/>
                          <a:pt x="65" y="20"/>
                          <a:pt x="66" y="19"/>
                        </a:cubicBezTo>
                        <a:cubicBezTo>
                          <a:pt x="66" y="17"/>
                          <a:pt x="67" y="16"/>
                          <a:pt x="68" y="16"/>
                        </a:cubicBezTo>
                        <a:cubicBezTo>
                          <a:pt x="69" y="16"/>
                          <a:pt x="72" y="13"/>
                          <a:pt x="73" y="12"/>
                        </a:cubicBezTo>
                        <a:cubicBezTo>
                          <a:pt x="74" y="11"/>
                          <a:pt x="74" y="10"/>
                          <a:pt x="74" y="9"/>
                        </a:cubicBezTo>
                        <a:cubicBezTo>
                          <a:pt x="74" y="7"/>
                          <a:pt x="75" y="6"/>
                          <a:pt x="75" y="4"/>
                        </a:cubicBezTo>
                        <a:cubicBezTo>
                          <a:pt x="76" y="2"/>
                          <a:pt x="78" y="0"/>
                          <a:pt x="78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"/>
                          <a:pt x="0" y="7"/>
                          <a:pt x="1" y="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" name="îṧḻiḍè">
                    <a:extLst>
                      <a:ext uri="{FF2B5EF4-FFF2-40B4-BE49-F238E27FC236}">
                        <a16:creationId xmlns:a16="http://schemas.microsoft.com/office/drawing/2014/main" id="{21FAAF6C-01D1-4B3C-96DE-0A1822B42B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75367" y="6422798"/>
                    <a:ext cx="51599" cy="69251"/>
                  </a:xfrm>
                  <a:custGeom>
                    <a:avLst/>
                    <a:gdLst>
                      <a:gd name="T0" fmla="*/ 18 w 18"/>
                      <a:gd name="T1" fmla="*/ 1 h 25"/>
                      <a:gd name="T2" fmla="*/ 18 w 18"/>
                      <a:gd name="T3" fmla="*/ 3 h 25"/>
                      <a:gd name="T4" fmla="*/ 18 w 18"/>
                      <a:gd name="T5" fmla="*/ 5 h 25"/>
                      <a:gd name="T6" fmla="*/ 16 w 18"/>
                      <a:gd name="T7" fmla="*/ 9 h 25"/>
                      <a:gd name="T8" fmla="*/ 14 w 18"/>
                      <a:gd name="T9" fmla="*/ 13 h 25"/>
                      <a:gd name="T10" fmla="*/ 13 w 18"/>
                      <a:gd name="T11" fmla="*/ 15 h 25"/>
                      <a:gd name="T12" fmla="*/ 11 w 18"/>
                      <a:gd name="T13" fmla="*/ 18 h 25"/>
                      <a:gd name="T14" fmla="*/ 11 w 18"/>
                      <a:gd name="T15" fmla="*/ 21 h 25"/>
                      <a:gd name="T16" fmla="*/ 11 w 18"/>
                      <a:gd name="T17" fmla="*/ 24 h 25"/>
                      <a:gd name="T18" fmla="*/ 11 w 18"/>
                      <a:gd name="T19" fmla="*/ 25 h 25"/>
                      <a:gd name="T20" fmla="*/ 10 w 18"/>
                      <a:gd name="T21" fmla="*/ 24 h 25"/>
                      <a:gd name="T22" fmla="*/ 8 w 18"/>
                      <a:gd name="T23" fmla="*/ 24 h 25"/>
                      <a:gd name="T24" fmla="*/ 8 w 18"/>
                      <a:gd name="T25" fmla="*/ 21 h 25"/>
                      <a:gd name="T26" fmla="*/ 4 w 18"/>
                      <a:gd name="T27" fmla="*/ 17 h 25"/>
                      <a:gd name="T28" fmla="*/ 2 w 18"/>
                      <a:gd name="T29" fmla="*/ 15 h 25"/>
                      <a:gd name="T30" fmla="*/ 2 w 18"/>
                      <a:gd name="T31" fmla="*/ 13 h 25"/>
                      <a:gd name="T32" fmla="*/ 0 w 18"/>
                      <a:gd name="T33" fmla="*/ 10 h 25"/>
                      <a:gd name="T34" fmla="*/ 0 w 18"/>
                      <a:gd name="T35" fmla="*/ 8 h 25"/>
                      <a:gd name="T36" fmla="*/ 1 w 18"/>
                      <a:gd name="T37" fmla="*/ 6 h 25"/>
                      <a:gd name="T38" fmla="*/ 1 w 18"/>
                      <a:gd name="T39" fmla="*/ 5 h 25"/>
                      <a:gd name="T40" fmla="*/ 1 w 18"/>
                      <a:gd name="T41" fmla="*/ 3 h 25"/>
                      <a:gd name="T42" fmla="*/ 1 w 18"/>
                      <a:gd name="T43" fmla="*/ 1 h 25"/>
                      <a:gd name="T44" fmla="*/ 2 w 18"/>
                      <a:gd name="T45" fmla="*/ 0 h 25"/>
                      <a:gd name="T46" fmla="*/ 18 w 18"/>
                      <a:gd name="T47" fmla="*/ 0 h 25"/>
                      <a:gd name="T48" fmla="*/ 18 w 18"/>
                      <a:gd name="T49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8" h="25">
                        <a:moveTo>
                          <a:pt x="18" y="1"/>
                        </a:moveTo>
                        <a:cubicBezTo>
                          <a:pt x="18" y="1"/>
                          <a:pt x="18" y="2"/>
                          <a:pt x="18" y="3"/>
                        </a:cubicBezTo>
                        <a:cubicBezTo>
                          <a:pt x="18" y="3"/>
                          <a:pt x="18" y="4"/>
                          <a:pt x="18" y="5"/>
                        </a:cubicBezTo>
                        <a:cubicBezTo>
                          <a:pt x="18" y="5"/>
                          <a:pt x="16" y="9"/>
                          <a:pt x="16" y="9"/>
                        </a:cubicBezTo>
                        <a:cubicBezTo>
                          <a:pt x="16" y="9"/>
                          <a:pt x="15" y="13"/>
                          <a:pt x="14" y="13"/>
                        </a:cubicBezTo>
                        <a:cubicBezTo>
                          <a:pt x="14" y="14"/>
                          <a:pt x="14" y="14"/>
                          <a:pt x="13" y="15"/>
                        </a:cubicBezTo>
                        <a:cubicBezTo>
                          <a:pt x="12" y="15"/>
                          <a:pt x="12" y="17"/>
                          <a:pt x="11" y="18"/>
                        </a:cubicBezTo>
                        <a:cubicBezTo>
                          <a:pt x="10" y="19"/>
                          <a:pt x="11" y="21"/>
                          <a:pt x="11" y="21"/>
                        </a:cubicBezTo>
                        <a:cubicBezTo>
                          <a:pt x="11" y="22"/>
                          <a:pt x="11" y="24"/>
                          <a:pt x="11" y="24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0" y="25"/>
                          <a:pt x="10" y="24"/>
                        </a:cubicBezTo>
                        <a:cubicBezTo>
                          <a:pt x="9" y="24"/>
                          <a:pt x="9" y="24"/>
                          <a:pt x="8" y="24"/>
                        </a:cubicBezTo>
                        <a:cubicBezTo>
                          <a:pt x="8" y="24"/>
                          <a:pt x="8" y="23"/>
                          <a:pt x="8" y="21"/>
                        </a:cubicBezTo>
                        <a:cubicBezTo>
                          <a:pt x="7" y="19"/>
                          <a:pt x="5" y="18"/>
                          <a:pt x="4" y="17"/>
                        </a:cubicBezTo>
                        <a:cubicBezTo>
                          <a:pt x="2" y="17"/>
                          <a:pt x="2" y="16"/>
                          <a:pt x="2" y="15"/>
                        </a:cubicBezTo>
                        <a:cubicBezTo>
                          <a:pt x="2" y="15"/>
                          <a:pt x="2" y="14"/>
                          <a:pt x="2" y="13"/>
                        </a:cubicBezTo>
                        <a:cubicBezTo>
                          <a:pt x="2" y="12"/>
                          <a:pt x="1" y="11"/>
                          <a:pt x="0" y="10"/>
                        </a:cubicBezTo>
                        <a:cubicBezTo>
                          <a:pt x="0" y="10"/>
                          <a:pt x="0" y="8"/>
                          <a:pt x="0" y="8"/>
                        </a:cubicBezTo>
                        <a:cubicBezTo>
                          <a:pt x="0" y="7"/>
                          <a:pt x="0" y="6"/>
                          <a:pt x="1" y="6"/>
                        </a:cubicBezTo>
                        <a:cubicBezTo>
                          <a:pt x="1" y="6"/>
                          <a:pt x="1" y="5"/>
                          <a:pt x="1" y="5"/>
                        </a:cubicBezTo>
                        <a:cubicBezTo>
                          <a:pt x="1" y="5"/>
                          <a:pt x="1" y="3"/>
                          <a:pt x="1" y="3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8" y="1"/>
                          <a:pt x="18" y="1"/>
                          <a:pt x="18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" name="ïṥļídé">
                    <a:extLst>
                      <a:ext uri="{FF2B5EF4-FFF2-40B4-BE49-F238E27FC236}">
                        <a16:creationId xmlns:a16="http://schemas.microsoft.com/office/drawing/2014/main" id="{98D03FA3-B402-4194-924E-AFAA8029DC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74798" y="6559942"/>
                    <a:ext cx="84188" cy="76040"/>
                  </a:xfrm>
                  <a:custGeom>
                    <a:avLst/>
                    <a:gdLst>
                      <a:gd name="T0" fmla="*/ 2 w 30"/>
                      <a:gd name="T1" fmla="*/ 10 h 27"/>
                      <a:gd name="T2" fmla="*/ 1 w 30"/>
                      <a:gd name="T3" fmla="*/ 13 h 27"/>
                      <a:gd name="T4" fmla="*/ 0 w 30"/>
                      <a:gd name="T5" fmla="*/ 14 h 27"/>
                      <a:gd name="T6" fmla="*/ 0 w 30"/>
                      <a:gd name="T7" fmla="*/ 17 h 27"/>
                      <a:gd name="T8" fmla="*/ 1 w 30"/>
                      <a:gd name="T9" fmla="*/ 21 h 27"/>
                      <a:gd name="T10" fmla="*/ 4 w 30"/>
                      <a:gd name="T11" fmla="*/ 24 h 27"/>
                      <a:gd name="T12" fmla="*/ 7 w 30"/>
                      <a:gd name="T13" fmla="*/ 25 h 27"/>
                      <a:gd name="T14" fmla="*/ 10 w 30"/>
                      <a:gd name="T15" fmla="*/ 26 h 27"/>
                      <a:gd name="T16" fmla="*/ 12 w 30"/>
                      <a:gd name="T17" fmla="*/ 26 h 27"/>
                      <a:gd name="T18" fmla="*/ 14 w 30"/>
                      <a:gd name="T19" fmla="*/ 26 h 27"/>
                      <a:gd name="T20" fmla="*/ 14 w 30"/>
                      <a:gd name="T21" fmla="*/ 25 h 27"/>
                      <a:gd name="T22" fmla="*/ 15 w 30"/>
                      <a:gd name="T23" fmla="*/ 24 h 27"/>
                      <a:gd name="T24" fmla="*/ 17 w 30"/>
                      <a:gd name="T25" fmla="*/ 24 h 27"/>
                      <a:gd name="T26" fmla="*/ 18 w 30"/>
                      <a:gd name="T27" fmla="*/ 24 h 27"/>
                      <a:gd name="T28" fmla="*/ 20 w 30"/>
                      <a:gd name="T29" fmla="*/ 21 h 27"/>
                      <a:gd name="T30" fmla="*/ 22 w 30"/>
                      <a:gd name="T31" fmla="*/ 20 h 27"/>
                      <a:gd name="T32" fmla="*/ 24 w 30"/>
                      <a:gd name="T33" fmla="*/ 19 h 27"/>
                      <a:gd name="T34" fmla="*/ 24 w 30"/>
                      <a:gd name="T35" fmla="*/ 18 h 27"/>
                      <a:gd name="T36" fmla="*/ 24 w 30"/>
                      <a:gd name="T37" fmla="*/ 17 h 27"/>
                      <a:gd name="T38" fmla="*/ 24 w 30"/>
                      <a:gd name="T39" fmla="*/ 15 h 27"/>
                      <a:gd name="T40" fmla="*/ 26 w 30"/>
                      <a:gd name="T41" fmla="*/ 12 h 27"/>
                      <a:gd name="T42" fmla="*/ 26 w 30"/>
                      <a:gd name="T43" fmla="*/ 10 h 27"/>
                      <a:gd name="T44" fmla="*/ 28 w 30"/>
                      <a:gd name="T45" fmla="*/ 8 h 27"/>
                      <a:gd name="T46" fmla="*/ 29 w 30"/>
                      <a:gd name="T47" fmla="*/ 7 h 27"/>
                      <a:gd name="T48" fmla="*/ 29 w 30"/>
                      <a:gd name="T49" fmla="*/ 9 h 27"/>
                      <a:gd name="T50" fmla="*/ 30 w 30"/>
                      <a:gd name="T51" fmla="*/ 7 h 27"/>
                      <a:gd name="T52" fmla="*/ 30 w 30"/>
                      <a:gd name="T53" fmla="*/ 4 h 27"/>
                      <a:gd name="T54" fmla="*/ 26 w 30"/>
                      <a:gd name="T55" fmla="*/ 1 h 27"/>
                      <a:gd name="T56" fmla="*/ 25 w 30"/>
                      <a:gd name="T57" fmla="*/ 2 h 27"/>
                      <a:gd name="T58" fmla="*/ 23 w 30"/>
                      <a:gd name="T59" fmla="*/ 1 h 27"/>
                      <a:gd name="T60" fmla="*/ 20 w 30"/>
                      <a:gd name="T61" fmla="*/ 1 h 27"/>
                      <a:gd name="T62" fmla="*/ 19 w 30"/>
                      <a:gd name="T63" fmla="*/ 2 h 27"/>
                      <a:gd name="T64" fmla="*/ 17 w 30"/>
                      <a:gd name="T65" fmla="*/ 3 h 27"/>
                      <a:gd name="T66" fmla="*/ 16 w 30"/>
                      <a:gd name="T67" fmla="*/ 3 h 27"/>
                      <a:gd name="T68" fmla="*/ 14 w 30"/>
                      <a:gd name="T69" fmla="*/ 2 h 27"/>
                      <a:gd name="T70" fmla="*/ 12 w 30"/>
                      <a:gd name="T71" fmla="*/ 4 h 27"/>
                      <a:gd name="T72" fmla="*/ 10 w 30"/>
                      <a:gd name="T73" fmla="*/ 4 h 27"/>
                      <a:gd name="T74" fmla="*/ 8 w 30"/>
                      <a:gd name="T75" fmla="*/ 4 h 27"/>
                      <a:gd name="T76" fmla="*/ 7 w 30"/>
                      <a:gd name="T77" fmla="*/ 6 h 27"/>
                      <a:gd name="T78" fmla="*/ 8 w 30"/>
                      <a:gd name="T79" fmla="*/ 6 h 27"/>
                      <a:gd name="T80" fmla="*/ 6 w 30"/>
                      <a:gd name="T81" fmla="*/ 7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30" h="27">
                        <a:moveTo>
                          <a:pt x="4" y="9"/>
                        </a:moveTo>
                        <a:cubicBezTo>
                          <a:pt x="4" y="9"/>
                          <a:pt x="3" y="10"/>
                          <a:pt x="2" y="10"/>
                        </a:cubicBezTo>
                        <a:cubicBezTo>
                          <a:pt x="1" y="11"/>
                          <a:pt x="1" y="11"/>
                          <a:pt x="1" y="12"/>
                        </a:cubicBezTo>
                        <a:cubicBezTo>
                          <a:pt x="1" y="12"/>
                          <a:pt x="1" y="12"/>
                          <a:pt x="1" y="13"/>
                        </a:cubicBezTo>
                        <a:cubicBezTo>
                          <a:pt x="0" y="13"/>
                          <a:pt x="1" y="13"/>
                          <a:pt x="1" y="13"/>
                        </a:cubicBezTo>
                        <a:cubicBezTo>
                          <a:pt x="1" y="14"/>
                          <a:pt x="1" y="14"/>
                          <a:pt x="0" y="14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1" y="16"/>
                          <a:pt x="1" y="16"/>
                          <a:pt x="0" y="17"/>
                        </a:cubicBezTo>
                        <a:cubicBezTo>
                          <a:pt x="0" y="18"/>
                          <a:pt x="0" y="18"/>
                          <a:pt x="1" y="18"/>
                        </a:cubicBezTo>
                        <a:cubicBezTo>
                          <a:pt x="1" y="19"/>
                          <a:pt x="1" y="19"/>
                          <a:pt x="1" y="21"/>
                        </a:cubicBezTo>
                        <a:cubicBezTo>
                          <a:pt x="1" y="22"/>
                          <a:pt x="1" y="22"/>
                          <a:pt x="2" y="23"/>
                        </a:cubicBezTo>
                        <a:cubicBezTo>
                          <a:pt x="2" y="23"/>
                          <a:pt x="4" y="23"/>
                          <a:pt x="4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6" y="24"/>
                          <a:pt x="6" y="24"/>
                          <a:pt x="7" y="25"/>
                        </a:cubicBezTo>
                        <a:cubicBezTo>
                          <a:pt x="7" y="25"/>
                          <a:pt x="7" y="26"/>
                          <a:pt x="8" y="26"/>
                        </a:cubicBezTo>
                        <a:cubicBezTo>
                          <a:pt x="8" y="26"/>
                          <a:pt x="10" y="25"/>
                          <a:pt x="10" y="26"/>
                        </a:cubicBezTo>
                        <a:cubicBezTo>
                          <a:pt x="11" y="26"/>
                          <a:pt x="11" y="27"/>
                          <a:pt x="11" y="26"/>
                        </a:cubicBezTo>
                        <a:cubicBezTo>
                          <a:pt x="12" y="26"/>
                          <a:pt x="12" y="26"/>
                          <a:pt x="12" y="26"/>
                        </a:cubicBezTo>
                        <a:cubicBezTo>
                          <a:pt x="12" y="27"/>
                          <a:pt x="13" y="27"/>
                          <a:pt x="13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6"/>
                          <a:pt x="14" y="26"/>
                          <a:pt x="14" y="26"/>
                        </a:cubicBezTo>
                        <a:cubicBezTo>
                          <a:pt x="14" y="26"/>
                          <a:pt x="14" y="25"/>
                          <a:pt x="14" y="25"/>
                        </a:cubicBezTo>
                        <a:cubicBezTo>
                          <a:pt x="14" y="25"/>
                          <a:pt x="14" y="25"/>
                          <a:pt x="15" y="24"/>
                        </a:cubicBezTo>
                        <a:cubicBezTo>
                          <a:pt x="15" y="24"/>
                          <a:pt x="15" y="24"/>
                          <a:pt x="15" y="24"/>
                        </a:cubicBezTo>
                        <a:cubicBezTo>
                          <a:pt x="16" y="24"/>
                          <a:pt x="16" y="24"/>
                          <a:pt x="16" y="24"/>
                        </a:cubicBezTo>
                        <a:cubicBezTo>
                          <a:pt x="17" y="23"/>
                          <a:pt x="17" y="23"/>
                          <a:pt x="17" y="24"/>
                        </a:cubicBezTo>
                        <a:cubicBezTo>
                          <a:pt x="17" y="24"/>
                          <a:pt x="17" y="24"/>
                          <a:pt x="17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9" y="23"/>
                          <a:pt x="19" y="23"/>
                          <a:pt x="19" y="23"/>
                        </a:cubicBezTo>
                        <a:cubicBezTo>
                          <a:pt x="19" y="23"/>
                          <a:pt x="19" y="21"/>
                          <a:pt x="20" y="21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cubicBezTo>
                          <a:pt x="21" y="21"/>
                          <a:pt x="22" y="20"/>
                          <a:pt x="22" y="20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3" y="20"/>
                          <a:pt x="23" y="19"/>
                          <a:pt x="24" y="19"/>
                        </a:cubicBezTo>
                        <a:cubicBezTo>
                          <a:pt x="24" y="19"/>
                          <a:pt x="24" y="19"/>
                          <a:pt x="24" y="18"/>
                        </a:cubicBezTo>
                        <a:cubicBezTo>
                          <a:pt x="24" y="18"/>
                          <a:pt x="24" y="18"/>
                          <a:pt x="24" y="18"/>
                        </a:cubicBezTo>
                        <a:cubicBezTo>
                          <a:pt x="24" y="18"/>
                          <a:pt x="24" y="18"/>
                          <a:pt x="23" y="18"/>
                        </a:cubicBezTo>
                        <a:cubicBezTo>
                          <a:pt x="23" y="18"/>
                          <a:pt x="24" y="17"/>
                          <a:pt x="24" y="17"/>
                        </a:cubicBezTo>
                        <a:cubicBezTo>
                          <a:pt x="24" y="17"/>
                          <a:pt x="24" y="16"/>
                          <a:pt x="24" y="16"/>
                        </a:cubicBezTo>
                        <a:cubicBezTo>
                          <a:pt x="24" y="16"/>
                          <a:pt x="24" y="15"/>
                          <a:pt x="24" y="15"/>
                        </a:cubicBezTo>
                        <a:cubicBezTo>
                          <a:pt x="25" y="15"/>
                          <a:pt x="25" y="15"/>
                          <a:pt x="25" y="14"/>
                        </a:cubicBezTo>
                        <a:cubicBezTo>
                          <a:pt x="25" y="14"/>
                          <a:pt x="25" y="12"/>
                          <a:pt x="26" y="12"/>
                        </a:cubicBezTo>
                        <a:cubicBezTo>
                          <a:pt x="26" y="12"/>
                          <a:pt x="26" y="11"/>
                          <a:pt x="26" y="11"/>
                        </a:cubicBezTo>
                        <a:cubicBezTo>
                          <a:pt x="26" y="11"/>
                          <a:pt x="26" y="11"/>
                          <a:pt x="26" y="10"/>
                        </a:cubicBezTo>
                        <a:cubicBezTo>
                          <a:pt x="27" y="10"/>
                          <a:pt x="28" y="9"/>
                          <a:pt x="28" y="9"/>
                        </a:cubicBezTo>
                        <a:cubicBezTo>
                          <a:pt x="28" y="9"/>
                          <a:pt x="28" y="8"/>
                          <a:pt x="28" y="8"/>
                        </a:cubicBezTo>
                        <a:cubicBezTo>
                          <a:pt x="27" y="8"/>
                          <a:pt x="27" y="8"/>
                          <a:pt x="28" y="7"/>
                        </a:cubicBezTo>
                        <a:cubicBezTo>
                          <a:pt x="28" y="7"/>
                          <a:pt x="29" y="7"/>
                          <a:pt x="29" y="7"/>
                        </a:cubicBezTo>
                        <a:cubicBezTo>
                          <a:pt x="28" y="7"/>
                          <a:pt x="28" y="8"/>
                          <a:pt x="28" y="8"/>
                        </a:cubicBezTo>
                        <a:cubicBezTo>
                          <a:pt x="28" y="8"/>
                          <a:pt x="28" y="9"/>
                          <a:pt x="29" y="9"/>
                        </a:cubicBezTo>
                        <a:cubicBezTo>
                          <a:pt x="29" y="9"/>
                          <a:pt x="29" y="9"/>
                          <a:pt x="29" y="8"/>
                        </a:cubicBezTo>
                        <a:cubicBezTo>
                          <a:pt x="29" y="8"/>
                          <a:pt x="29" y="8"/>
                          <a:pt x="30" y="7"/>
                        </a:cubicBezTo>
                        <a:cubicBezTo>
                          <a:pt x="30" y="7"/>
                          <a:pt x="30" y="7"/>
                          <a:pt x="30" y="6"/>
                        </a:cubicBezTo>
                        <a:cubicBezTo>
                          <a:pt x="30" y="6"/>
                          <a:pt x="30" y="5"/>
                          <a:pt x="30" y="4"/>
                        </a:cubicBezTo>
                        <a:cubicBezTo>
                          <a:pt x="30" y="3"/>
                          <a:pt x="29" y="2"/>
                          <a:pt x="28" y="2"/>
                        </a:cubicBezTo>
                        <a:cubicBezTo>
                          <a:pt x="28" y="2"/>
                          <a:pt x="26" y="2"/>
                          <a:pt x="26" y="1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25" y="1"/>
                          <a:pt x="25" y="1"/>
                          <a:pt x="25" y="2"/>
                        </a:cubicBezTo>
                        <a:cubicBezTo>
                          <a:pt x="25" y="3"/>
                          <a:pt x="24" y="3"/>
                          <a:pt x="24" y="2"/>
                        </a:cubicBezTo>
                        <a:cubicBezTo>
                          <a:pt x="24" y="2"/>
                          <a:pt x="24" y="2"/>
                          <a:pt x="23" y="1"/>
                        </a:cubicBezTo>
                        <a:cubicBezTo>
                          <a:pt x="23" y="1"/>
                          <a:pt x="22" y="1"/>
                          <a:pt x="22" y="1"/>
                        </a:cubicBezTo>
                        <a:cubicBezTo>
                          <a:pt x="22" y="1"/>
                          <a:pt x="21" y="1"/>
                          <a:pt x="20" y="1"/>
                        </a:cubicBezTo>
                        <a:cubicBezTo>
                          <a:pt x="20" y="1"/>
                          <a:pt x="19" y="1"/>
                          <a:pt x="19" y="1"/>
                        </a:cubicBezTo>
                        <a:cubicBezTo>
                          <a:pt x="19" y="2"/>
                          <a:pt x="19" y="2"/>
                          <a:pt x="19" y="2"/>
                        </a:cubicBezTo>
                        <a:cubicBezTo>
                          <a:pt x="19" y="2"/>
                          <a:pt x="18" y="3"/>
                          <a:pt x="18" y="3"/>
                        </a:cubicBezTo>
                        <a:cubicBezTo>
                          <a:pt x="18" y="3"/>
                          <a:pt x="17" y="3"/>
                          <a:pt x="17" y="3"/>
                        </a:cubicBezTo>
                        <a:cubicBezTo>
                          <a:pt x="17" y="3"/>
                          <a:pt x="16" y="2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4" y="2"/>
                          <a:pt x="14" y="2"/>
                          <a:pt x="14" y="2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cubicBezTo>
                          <a:pt x="12" y="3"/>
                          <a:pt x="12" y="3"/>
                          <a:pt x="12" y="4"/>
                        </a:cubicBezTo>
                        <a:cubicBezTo>
                          <a:pt x="12" y="4"/>
                          <a:pt x="12" y="4"/>
                          <a:pt x="11" y="5"/>
                        </a:cubicBezTo>
                        <a:cubicBezTo>
                          <a:pt x="11" y="5"/>
                          <a:pt x="10" y="5"/>
                          <a:pt x="10" y="4"/>
                        </a:cubicBezTo>
                        <a:cubicBezTo>
                          <a:pt x="10" y="4"/>
                          <a:pt x="10" y="4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5"/>
                          <a:pt x="7" y="5"/>
                          <a:pt x="7" y="5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8" y="6"/>
                          <a:pt x="8" y="5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7" y="7"/>
                          <a:pt x="6" y="7"/>
                          <a:pt x="6" y="7"/>
                        </a:cubicBezTo>
                        <a:cubicBezTo>
                          <a:pt x="5" y="8"/>
                          <a:pt x="5" y="8"/>
                          <a:pt x="4" y="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" name="îṩlíḍe">
                    <a:extLst>
                      <a:ext uri="{FF2B5EF4-FFF2-40B4-BE49-F238E27FC236}">
                        <a16:creationId xmlns:a16="http://schemas.microsoft.com/office/drawing/2014/main" id="{60BEB503-CC9D-400C-93DD-3E9671B2AA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85748" y="6884472"/>
                    <a:ext cx="92335" cy="115419"/>
                  </a:xfrm>
                  <a:custGeom>
                    <a:avLst/>
                    <a:gdLst>
                      <a:gd name="T0" fmla="*/ 30 w 33"/>
                      <a:gd name="T1" fmla="*/ 0 h 41"/>
                      <a:gd name="T2" fmla="*/ 29 w 33"/>
                      <a:gd name="T3" fmla="*/ 2 h 41"/>
                      <a:gd name="T4" fmla="*/ 28 w 33"/>
                      <a:gd name="T5" fmla="*/ 5 h 41"/>
                      <a:gd name="T6" fmla="*/ 28 w 33"/>
                      <a:gd name="T7" fmla="*/ 7 h 41"/>
                      <a:gd name="T8" fmla="*/ 29 w 33"/>
                      <a:gd name="T9" fmla="*/ 9 h 41"/>
                      <a:gd name="T10" fmla="*/ 27 w 33"/>
                      <a:gd name="T11" fmla="*/ 6 h 41"/>
                      <a:gd name="T12" fmla="*/ 27 w 33"/>
                      <a:gd name="T13" fmla="*/ 8 h 41"/>
                      <a:gd name="T14" fmla="*/ 28 w 33"/>
                      <a:gd name="T15" fmla="*/ 10 h 41"/>
                      <a:gd name="T16" fmla="*/ 26 w 33"/>
                      <a:gd name="T17" fmla="*/ 13 h 41"/>
                      <a:gd name="T18" fmla="*/ 25 w 33"/>
                      <a:gd name="T19" fmla="*/ 13 h 41"/>
                      <a:gd name="T20" fmla="*/ 24 w 33"/>
                      <a:gd name="T21" fmla="*/ 15 h 41"/>
                      <a:gd name="T22" fmla="*/ 21 w 33"/>
                      <a:gd name="T23" fmla="*/ 17 h 41"/>
                      <a:gd name="T24" fmla="*/ 20 w 33"/>
                      <a:gd name="T25" fmla="*/ 18 h 41"/>
                      <a:gd name="T26" fmla="*/ 16 w 33"/>
                      <a:gd name="T27" fmla="*/ 23 h 41"/>
                      <a:gd name="T28" fmla="*/ 14 w 33"/>
                      <a:gd name="T29" fmla="*/ 25 h 41"/>
                      <a:gd name="T30" fmla="*/ 11 w 33"/>
                      <a:gd name="T31" fmla="*/ 29 h 41"/>
                      <a:gd name="T32" fmla="*/ 7 w 33"/>
                      <a:gd name="T33" fmla="*/ 32 h 41"/>
                      <a:gd name="T34" fmla="*/ 2 w 33"/>
                      <a:gd name="T35" fmla="*/ 37 h 41"/>
                      <a:gd name="T36" fmla="*/ 0 w 33"/>
                      <a:gd name="T37" fmla="*/ 41 h 41"/>
                      <a:gd name="T38" fmla="*/ 4 w 33"/>
                      <a:gd name="T39" fmla="*/ 39 h 41"/>
                      <a:gd name="T40" fmla="*/ 6 w 33"/>
                      <a:gd name="T41" fmla="*/ 37 h 41"/>
                      <a:gd name="T42" fmla="*/ 8 w 33"/>
                      <a:gd name="T43" fmla="*/ 36 h 41"/>
                      <a:gd name="T44" fmla="*/ 12 w 33"/>
                      <a:gd name="T45" fmla="*/ 32 h 41"/>
                      <a:gd name="T46" fmla="*/ 16 w 33"/>
                      <a:gd name="T47" fmla="*/ 30 h 41"/>
                      <a:gd name="T48" fmla="*/ 20 w 33"/>
                      <a:gd name="T49" fmla="*/ 24 h 41"/>
                      <a:gd name="T50" fmla="*/ 20 w 33"/>
                      <a:gd name="T51" fmla="*/ 22 h 41"/>
                      <a:gd name="T52" fmla="*/ 22 w 33"/>
                      <a:gd name="T53" fmla="*/ 19 h 41"/>
                      <a:gd name="T54" fmla="*/ 27 w 33"/>
                      <a:gd name="T55" fmla="*/ 17 h 41"/>
                      <a:gd name="T56" fmla="*/ 31 w 33"/>
                      <a:gd name="T57" fmla="*/ 14 h 41"/>
                      <a:gd name="T58" fmla="*/ 32 w 33"/>
                      <a:gd name="T59" fmla="*/ 11 h 41"/>
                      <a:gd name="T60" fmla="*/ 32 w 33"/>
                      <a:gd name="T61" fmla="*/ 9 h 41"/>
                      <a:gd name="T62" fmla="*/ 31 w 33"/>
                      <a:gd name="T63" fmla="*/ 8 h 41"/>
                      <a:gd name="T64" fmla="*/ 31 w 33"/>
                      <a:gd name="T65" fmla="*/ 5 h 41"/>
                      <a:gd name="T66" fmla="*/ 31 w 33"/>
                      <a:gd name="T67" fmla="*/ 1 h 41"/>
                      <a:gd name="T68" fmla="*/ 30 w 33"/>
                      <a:gd name="T69" fmla="*/ 1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3" h="41">
                        <a:moveTo>
                          <a:pt x="30" y="1"/>
                        </a:moveTo>
                        <a:cubicBezTo>
                          <a:pt x="30" y="1"/>
                          <a:pt x="30" y="0"/>
                          <a:pt x="30" y="0"/>
                        </a:cubicBezTo>
                        <a:cubicBezTo>
                          <a:pt x="30" y="0"/>
                          <a:pt x="30" y="0"/>
                          <a:pt x="29" y="1"/>
                        </a:cubicBezTo>
                        <a:cubicBezTo>
                          <a:pt x="29" y="1"/>
                          <a:pt x="29" y="1"/>
                          <a:pt x="29" y="2"/>
                        </a:cubicBezTo>
                        <a:cubicBezTo>
                          <a:pt x="29" y="2"/>
                          <a:pt x="29" y="3"/>
                          <a:pt x="28" y="3"/>
                        </a:cubicBezTo>
                        <a:cubicBezTo>
                          <a:pt x="28" y="4"/>
                          <a:pt x="28" y="5"/>
                          <a:pt x="28" y="5"/>
                        </a:cubicBezTo>
                        <a:cubicBezTo>
                          <a:pt x="28" y="5"/>
                          <a:pt x="27" y="4"/>
                          <a:pt x="27" y="5"/>
                        </a:cubicBezTo>
                        <a:cubicBezTo>
                          <a:pt x="27" y="5"/>
                          <a:pt x="28" y="7"/>
                          <a:pt x="28" y="7"/>
                        </a:cubicBezTo>
                        <a:cubicBezTo>
                          <a:pt x="29" y="8"/>
                          <a:pt x="29" y="8"/>
                          <a:pt x="29" y="8"/>
                        </a:cubicBezTo>
                        <a:cubicBezTo>
                          <a:pt x="29" y="9"/>
                          <a:pt x="29" y="9"/>
                          <a:pt x="29" y="9"/>
                        </a:cubicBezTo>
                        <a:cubicBezTo>
                          <a:pt x="29" y="9"/>
                          <a:pt x="28" y="8"/>
                          <a:pt x="28" y="7"/>
                        </a:cubicBezTo>
                        <a:cubicBezTo>
                          <a:pt x="27" y="7"/>
                          <a:pt x="27" y="6"/>
                          <a:pt x="27" y="6"/>
                        </a:cubicBezTo>
                        <a:cubicBezTo>
                          <a:pt x="27" y="6"/>
                          <a:pt x="27" y="7"/>
                          <a:pt x="27" y="7"/>
                        </a:cubicBezTo>
                        <a:cubicBezTo>
                          <a:pt x="27" y="7"/>
                          <a:pt x="27" y="7"/>
                          <a:pt x="27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9"/>
                          <a:pt x="28" y="9"/>
                          <a:pt x="28" y="10"/>
                        </a:cubicBezTo>
                        <a:cubicBezTo>
                          <a:pt x="28" y="10"/>
                          <a:pt x="28" y="11"/>
                          <a:pt x="27" y="11"/>
                        </a:cubicBezTo>
                        <a:cubicBezTo>
                          <a:pt x="27" y="12"/>
                          <a:pt x="26" y="13"/>
                          <a:pt x="26" y="13"/>
                        </a:cubicBezTo>
                        <a:cubicBezTo>
                          <a:pt x="25" y="14"/>
                          <a:pt x="25" y="14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4" y="14"/>
                          <a:pt x="24" y="14"/>
                        </a:cubicBezTo>
                        <a:cubicBezTo>
                          <a:pt x="24" y="14"/>
                          <a:pt x="24" y="14"/>
                          <a:pt x="24" y="15"/>
                        </a:cubicBezTo>
                        <a:cubicBezTo>
                          <a:pt x="23" y="15"/>
                          <a:pt x="23" y="16"/>
                          <a:pt x="22" y="16"/>
                        </a:cubicBezTo>
                        <a:cubicBezTo>
                          <a:pt x="21" y="16"/>
                          <a:pt x="21" y="17"/>
                          <a:pt x="21" y="17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0" y="18"/>
                          <a:pt x="20" y="18"/>
                        </a:cubicBezTo>
                        <a:cubicBezTo>
                          <a:pt x="20" y="19"/>
                          <a:pt x="18" y="21"/>
                          <a:pt x="18" y="22"/>
                        </a:cubicBezTo>
                        <a:cubicBezTo>
                          <a:pt x="17" y="22"/>
                          <a:pt x="17" y="23"/>
                          <a:pt x="16" y="23"/>
                        </a:cubicBezTo>
                        <a:cubicBezTo>
                          <a:pt x="16" y="23"/>
                          <a:pt x="15" y="24"/>
                          <a:pt x="15" y="24"/>
                        </a:cubicBezTo>
                        <a:cubicBezTo>
                          <a:pt x="15" y="25"/>
                          <a:pt x="15" y="25"/>
                          <a:pt x="14" y="25"/>
                        </a:cubicBezTo>
                        <a:cubicBezTo>
                          <a:pt x="14" y="26"/>
                          <a:pt x="13" y="26"/>
                          <a:pt x="13" y="27"/>
                        </a:cubicBezTo>
                        <a:cubicBezTo>
                          <a:pt x="12" y="28"/>
                          <a:pt x="12" y="29"/>
                          <a:pt x="11" y="29"/>
                        </a:cubicBezTo>
                        <a:cubicBezTo>
                          <a:pt x="11" y="29"/>
                          <a:pt x="10" y="29"/>
                          <a:pt x="9" y="29"/>
                        </a:cubicBezTo>
                        <a:cubicBezTo>
                          <a:pt x="9" y="30"/>
                          <a:pt x="8" y="31"/>
                          <a:pt x="7" y="32"/>
                        </a:cubicBezTo>
                        <a:cubicBezTo>
                          <a:pt x="5" y="33"/>
                          <a:pt x="4" y="34"/>
                          <a:pt x="4" y="35"/>
                        </a:cubicBezTo>
                        <a:cubicBezTo>
                          <a:pt x="3" y="36"/>
                          <a:pt x="3" y="36"/>
                          <a:pt x="2" y="37"/>
                        </a:cubicBezTo>
                        <a:cubicBezTo>
                          <a:pt x="1" y="38"/>
                          <a:pt x="1" y="38"/>
                          <a:pt x="0" y="39"/>
                        </a:cubicBezTo>
                        <a:cubicBezTo>
                          <a:pt x="0" y="40"/>
                          <a:pt x="0" y="41"/>
                          <a:pt x="0" y="41"/>
                        </a:cubicBezTo>
                        <a:cubicBezTo>
                          <a:pt x="0" y="41"/>
                          <a:pt x="1" y="41"/>
                          <a:pt x="1" y="40"/>
                        </a:cubicBezTo>
                        <a:cubicBezTo>
                          <a:pt x="2" y="40"/>
                          <a:pt x="3" y="39"/>
                          <a:pt x="4" y="39"/>
                        </a:cubicBezTo>
                        <a:cubicBezTo>
                          <a:pt x="5" y="38"/>
                          <a:pt x="5" y="38"/>
                          <a:pt x="5" y="38"/>
                        </a:cubicBezTo>
                        <a:cubicBezTo>
                          <a:pt x="5" y="37"/>
                          <a:pt x="5" y="37"/>
                          <a:pt x="6" y="37"/>
                        </a:cubicBezTo>
                        <a:cubicBezTo>
                          <a:pt x="6" y="37"/>
                          <a:pt x="7" y="37"/>
                          <a:pt x="7" y="37"/>
                        </a:cubicBezTo>
                        <a:cubicBezTo>
                          <a:pt x="8" y="37"/>
                          <a:pt x="8" y="36"/>
                          <a:pt x="8" y="36"/>
                        </a:cubicBezTo>
                        <a:cubicBezTo>
                          <a:pt x="9" y="36"/>
                          <a:pt x="10" y="35"/>
                          <a:pt x="11" y="34"/>
                        </a:cubicBezTo>
                        <a:cubicBezTo>
                          <a:pt x="11" y="34"/>
                          <a:pt x="12" y="33"/>
                          <a:pt x="12" y="32"/>
                        </a:cubicBezTo>
                        <a:cubicBezTo>
                          <a:pt x="12" y="32"/>
                          <a:pt x="13" y="30"/>
                          <a:pt x="13" y="30"/>
                        </a:cubicBezTo>
                        <a:cubicBezTo>
                          <a:pt x="14" y="30"/>
                          <a:pt x="15" y="30"/>
                          <a:pt x="16" y="30"/>
                        </a:cubicBezTo>
                        <a:cubicBezTo>
                          <a:pt x="16" y="29"/>
                          <a:pt x="17" y="28"/>
                          <a:pt x="18" y="27"/>
                        </a:cubicBezTo>
                        <a:cubicBezTo>
                          <a:pt x="18" y="27"/>
                          <a:pt x="20" y="24"/>
                          <a:pt x="20" y="24"/>
                        </a:cubicBezTo>
                        <a:cubicBezTo>
                          <a:pt x="21" y="24"/>
                          <a:pt x="21" y="23"/>
                          <a:pt x="20" y="23"/>
                        </a:cubicBezTo>
                        <a:cubicBezTo>
                          <a:pt x="20" y="22"/>
                          <a:pt x="20" y="22"/>
                          <a:pt x="20" y="22"/>
                        </a:cubicBezTo>
                        <a:cubicBezTo>
                          <a:pt x="20" y="22"/>
                          <a:pt x="21" y="21"/>
                          <a:pt x="21" y="21"/>
                        </a:cubicBezTo>
                        <a:cubicBezTo>
                          <a:pt x="21" y="20"/>
                          <a:pt x="21" y="19"/>
                          <a:pt x="22" y="19"/>
                        </a:cubicBezTo>
                        <a:cubicBezTo>
                          <a:pt x="23" y="19"/>
                          <a:pt x="25" y="19"/>
                          <a:pt x="25" y="18"/>
                        </a:cubicBezTo>
                        <a:cubicBezTo>
                          <a:pt x="26" y="18"/>
                          <a:pt x="26" y="17"/>
                          <a:pt x="27" y="17"/>
                        </a:cubicBezTo>
                        <a:cubicBezTo>
                          <a:pt x="27" y="16"/>
                          <a:pt x="28" y="15"/>
                          <a:pt x="29" y="15"/>
                        </a:cubicBezTo>
                        <a:cubicBezTo>
                          <a:pt x="30" y="14"/>
                          <a:pt x="31" y="14"/>
                          <a:pt x="31" y="14"/>
                        </a:cubicBezTo>
                        <a:cubicBezTo>
                          <a:pt x="32" y="13"/>
                          <a:pt x="32" y="12"/>
                          <a:pt x="32" y="12"/>
                        </a:cubicBezTo>
                        <a:cubicBezTo>
                          <a:pt x="33" y="12"/>
                          <a:pt x="33" y="11"/>
                          <a:pt x="32" y="11"/>
                        </a:cubicBezTo>
                        <a:cubicBezTo>
                          <a:pt x="32" y="10"/>
                          <a:pt x="32" y="10"/>
                          <a:pt x="32" y="10"/>
                        </a:cubicBezTo>
                        <a:cubicBezTo>
                          <a:pt x="32" y="10"/>
                          <a:pt x="32" y="10"/>
                          <a:pt x="32" y="9"/>
                        </a:cubicBezTo>
                        <a:cubicBezTo>
                          <a:pt x="31" y="9"/>
                          <a:pt x="31" y="9"/>
                          <a:pt x="31" y="9"/>
                        </a:cubicBezTo>
                        <a:cubicBezTo>
                          <a:pt x="31" y="9"/>
                          <a:pt x="31" y="8"/>
                          <a:pt x="31" y="8"/>
                        </a:cubicBezTo>
                        <a:cubicBezTo>
                          <a:pt x="31" y="8"/>
                          <a:pt x="31" y="7"/>
                          <a:pt x="31" y="7"/>
                        </a:cubicBezTo>
                        <a:cubicBezTo>
                          <a:pt x="31" y="6"/>
                          <a:pt x="31" y="5"/>
                          <a:pt x="31" y="5"/>
                        </a:cubicBezTo>
                        <a:cubicBezTo>
                          <a:pt x="31" y="5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1" y="1"/>
                        </a:cubicBezTo>
                        <a:cubicBezTo>
                          <a:pt x="30" y="1"/>
                          <a:pt x="30" y="1"/>
                          <a:pt x="30" y="1"/>
                        </a:cubicBezTo>
                        <a:cubicBezTo>
                          <a:pt x="30" y="1"/>
                          <a:pt x="30" y="1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" name="î$ľide">
                    <a:extLst>
                      <a:ext uri="{FF2B5EF4-FFF2-40B4-BE49-F238E27FC236}">
                        <a16:creationId xmlns:a16="http://schemas.microsoft.com/office/drawing/2014/main" id="{85E7A38F-8B45-482E-84BC-24661AE2C3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8109" y="6481186"/>
                    <a:ext cx="8147" cy="5431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0 w 3"/>
                      <a:gd name="T3" fmla="*/ 1 h 2"/>
                      <a:gd name="T4" fmla="*/ 1 w 3"/>
                      <a:gd name="T5" fmla="*/ 2 h 2"/>
                      <a:gd name="T6" fmla="*/ 2 w 3"/>
                      <a:gd name="T7" fmla="*/ 2 h 2"/>
                      <a:gd name="T8" fmla="*/ 2 w 3"/>
                      <a:gd name="T9" fmla="*/ 1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1 w 3"/>
                      <a:gd name="T1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1" y="1"/>
                          <a:pt x="2" y="2"/>
                        </a:cubicBezTo>
                        <a:cubicBezTo>
                          <a:pt x="2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" name="íSľiḋê">
                    <a:extLst>
                      <a:ext uri="{FF2B5EF4-FFF2-40B4-BE49-F238E27FC236}">
                        <a16:creationId xmlns:a16="http://schemas.microsoft.com/office/drawing/2014/main" id="{8B3C4B31-A374-4EA3-8913-3F6AA937F1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326966" y="6486618"/>
                    <a:ext cx="5431" cy="2716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1 w 2"/>
                      <a:gd name="T3" fmla="*/ 1 h 1"/>
                      <a:gd name="T4" fmla="*/ 2 w 2"/>
                      <a:gd name="T5" fmla="*/ 1 h 1"/>
                      <a:gd name="T6" fmla="*/ 1 w 2"/>
                      <a:gd name="T7" fmla="*/ 0 h 1"/>
                      <a:gd name="T8" fmla="*/ 0 w 2"/>
                      <a:gd name="T9" fmla="*/ 0 h 1"/>
                      <a:gd name="T10" fmla="*/ 0 w 2"/>
                      <a:gd name="T1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1" y="1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8" name="iṡḻîďê">
                    <a:extLst>
                      <a:ext uri="{FF2B5EF4-FFF2-40B4-BE49-F238E27FC236}">
                        <a16:creationId xmlns:a16="http://schemas.microsoft.com/office/drawing/2014/main" id="{70EC2526-DC69-44D7-A8D8-4A7323150E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81105" y="6428230"/>
                    <a:ext cx="410075" cy="128998"/>
                  </a:xfrm>
                  <a:custGeom>
                    <a:avLst/>
                    <a:gdLst>
                      <a:gd name="T0" fmla="*/ 11 w 145"/>
                      <a:gd name="T1" fmla="*/ 13 h 46"/>
                      <a:gd name="T2" fmla="*/ 14 w 145"/>
                      <a:gd name="T3" fmla="*/ 25 h 46"/>
                      <a:gd name="T4" fmla="*/ 27 w 145"/>
                      <a:gd name="T5" fmla="*/ 29 h 46"/>
                      <a:gd name="T6" fmla="*/ 30 w 145"/>
                      <a:gd name="T7" fmla="*/ 27 h 46"/>
                      <a:gd name="T8" fmla="*/ 32 w 145"/>
                      <a:gd name="T9" fmla="*/ 26 h 46"/>
                      <a:gd name="T10" fmla="*/ 36 w 145"/>
                      <a:gd name="T11" fmla="*/ 29 h 46"/>
                      <a:gd name="T12" fmla="*/ 37 w 145"/>
                      <a:gd name="T13" fmla="*/ 27 h 46"/>
                      <a:gd name="T14" fmla="*/ 39 w 145"/>
                      <a:gd name="T15" fmla="*/ 30 h 46"/>
                      <a:gd name="T16" fmla="*/ 45 w 145"/>
                      <a:gd name="T17" fmla="*/ 29 h 46"/>
                      <a:gd name="T18" fmla="*/ 46 w 145"/>
                      <a:gd name="T19" fmla="*/ 29 h 46"/>
                      <a:gd name="T20" fmla="*/ 49 w 145"/>
                      <a:gd name="T21" fmla="*/ 30 h 46"/>
                      <a:gd name="T22" fmla="*/ 47 w 145"/>
                      <a:gd name="T23" fmla="*/ 35 h 46"/>
                      <a:gd name="T24" fmla="*/ 48 w 145"/>
                      <a:gd name="T25" fmla="*/ 40 h 46"/>
                      <a:gd name="T26" fmla="*/ 50 w 145"/>
                      <a:gd name="T27" fmla="*/ 43 h 46"/>
                      <a:gd name="T28" fmla="*/ 52 w 145"/>
                      <a:gd name="T29" fmla="*/ 46 h 46"/>
                      <a:gd name="T30" fmla="*/ 55 w 145"/>
                      <a:gd name="T31" fmla="*/ 41 h 46"/>
                      <a:gd name="T32" fmla="*/ 53 w 145"/>
                      <a:gd name="T33" fmla="*/ 38 h 46"/>
                      <a:gd name="T34" fmla="*/ 54 w 145"/>
                      <a:gd name="T35" fmla="*/ 35 h 46"/>
                      <a:gd name="T36" fmla="*/ 57 w 145"/>
                      <a:gd name="T37" fmla="*/ 35 h 46"/>
                      <a:gd name="T38" fmla="*/ 55 w 145"/>
                      <a:gd name="T39" fmla="*/ 30 h 46"/>
                      <a:gd name="T40" fmla="*/ 57 w 145"/>
                      <a:gd name="T41" fmla="*/ 32 h 46"/>
                      <a:gd name="T42" fmla="*/ 65 w 145"/>
                      <a:gd name="T43" fmla="*/ 30 h 46"/>
                      <a:gd name="T44" fmla="*/ 67 w 145"/>
                      <a:gd name="T45" fmla="*/ 31 h 46"/>
                      <a:gd name="T46" fmla="*/ 71 w 145"/>
                      <a:gd name="T47" fmla="*/ 30 h 46"/>
                      <a:gd name="T48" fmla="*/ 72 w 145"/>
                      <a:gd name="T49" fmla="*/ 27 h 46"/>
                      <a:gd name="T50" fmla="*/ 74 w 145"/>
                      <a:gd name="T51" fmla="*/ 29 h 46"/>
                      <a:gd name="T52" fmla="*/ 77 w 145"/>
                      <a:gd name="T53" fmla="*/ 26 h 46"/>
                      <a:gd name="T54" fmla="*/ 80 w 145"/>
                      <a:gd name="T55" fmla="*/ 24 h 46"/>
                      <a:gd name="T56" fmla="*/ 83 w 145"/>
                      <a:gd name="T57" fmla="*/ 27 h 46"/>
                      <a:gd name="T58" fmla="*/ 88 w 145"/>
                      <a:gd name="T59" fmla="*/ 24 h 46"/>
                      <a:gd name="T60" fmla="*/ 88 w 145"/>
                      <a:gd name="T61" fmla="*/ 18 h 46"/>
                      <a:gd name="T62" fmla="*/ 90 w 145"/>
                      <a:gd name="T63" fmla="*/ 22 h 46"/>
                      <a:gd name="T64" fmla="*/ 91 w 145"/>
                      <a:gd name="T65" fmla="*/ 24 h 46"/>
                      <a:gd name="T66" fmla="*/ 92 w 145"/>
                      <a:gd name="T67" fmla="*/ 24 h 46"/>
                      <a:gd name="T68" fmla="*/ 91 w 145"/>
                      <a:gd name="T69" fmla="*/ 23 h 46"/>
                      <a:gd name="T70" fmla="*/ 93 w 145"/>
                      <a:gd name="T71" fmla="*/ 23 h 46"/>
                      <a:gd name="T72" fmla="*/ 94 w 145"/>
                      <a:gd name="T73" fmla="*/ 22 h 46"/>
                      <a:gd name="T74" fmla="*/ 95 w 145"/>
                      <a:gd name="T75" fmla="*/ 16 h 46"/>
                      <a:gd name="T76" fmla="*/ 94 w 145"/>
                      <a:gd name="T77" fmla="*/ 11 h 46"/>
                      <a:gd name="T78" fmla="*/ 97 w 145"/>
                      <a:gd name="T79" fmla="*/ 14 h 46"/>
                      <a:gd name="T80" fmla="*/ 100 w 145"/>
                      <a:gd name="T81" fmla="*/ 18 h 46"/>
                      <a:gd name="T82" fmla="*/ 105 w 145"/>
                      <a:gd name="T83" fmla="*/ 18 h 46"/>
                      <a:gd name="T84" fmla="*/ 104 w 145"/>
                      <a:gd name="T85" fmla="*/ 17 h 46"/>
                      <a:gd name="T86" fmla="*/ 108 w 145"/>
                      <a:gd name="T87" fmla="*/ 17 h 46"/>
                      <a:gd name="T88" fmla="*/ 109 w 145"/>
                      <a:gd name="T89" fmla="*/ 13 h 46"/>
                      <a:gd name="T90" fmla="*/ 112 w 145"/>
                      <a:gd name="T91" fmla="*/ 15 h 46"/>
                      <a:gd name="T92" fmla="*/ 113 w 145"/>
                      <a:gd name="T93" fmla="*/ 14 h 46"/>
                      <a:gd name="T94" fmla="*/ 117 w 145"/>
                      <a:gd name="T95" fmla="*/ 13 h 46"/>
                      <a:gd name="T96" fmla="*/ 119 w 145"/>
                      <a:gd name="T97" fmla="*/ 13 h 46"/>
                      <a:gd name="T98" fmla="*/ 123 w 145"/>
                      <a:gd name="T99" fmla="*/ 13 h 46"/>
                      <a:gd name="T100" fmla="*/ 132 w 145"/>
                      <a:gd name="T101" fmla="*/ 9 h 46"/>
                      <a:gd name="T102" fmla="*/ 133 w 145"/>
                      <a:gd name="T103" fmla="*/ 7 h 46"/>
                      <a:gd name="T104" fmla="*/ 134 w 145"/>
                      <a:gd name="T105" fmla="*/ 5 h 46"/>
                      <a:gd name="T106" fmla="*/ 139 w 145"/>
                      <a:gd name="T107" fmla="*/ 2 h 46"/>
                      <a:gd name="T108" fmla="*/ 142 w 145"/>
                      <a:gd name="T109" fmla="*/ 2 h 46"/>
                      <a:gd name="T110" fmla="*/ 18 w 145"/>
                      <a:gd name="T111" fmla="*/ 1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145" h="46">
                        <a:moveTo>
                          <a:pt x="1" y="10"/>
                        </a:moveTo>
                        <a:cubicBezTo>
                          <a:pt x="1" y="10"/>
                          <a:pt x="2" y="10"/>
                          <a:pt x="2" y="10"/>
                        </a:cubicBezTo>
                        <a:cubicBezTo>
                          <a:pt x="3" y="10"/>
                          <a:pt x="4" y="10"/>
                          <a:pt x="4" y="10"/>
                        </a:cubicBezTo>
                        <a:cubicBezTo>
                          <a:pt x="5" y="11"/>
                          <a:pt x="8" y="11"/>
                          <a:pt x="9" y="11"/>
                        </a:cubicBezTo>
                        <a:cubicBezTo>
                          <a:pt x="9" y="11"/>
                          <a:pt x="11" y="12"/>
                          <a:pt x="11" y="13"/>
                        </a:cubicBezTo>
                        <a:cubicBezTo>
                          <a:pt x="11" y="14"/>
                          <a:pt x="9" y="15"/>
                          <a:pt x="8" y="16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9"/>
                          <a:pt x="10" y="20"/>
                          <a:pt x="9" y="21"/>
                        </a:cubicBezTo>
                        <a:cubicBezTo>
                          <a:pt x="9" y="22"/>
                          <a:pt x="10" y="22"/>
                          <a:pt x="11" y="23"/>
                        </a:cubicBezTo>
                        <a:cubicBezTo>
                          <a:pt x="11" y="23"/>
                          <a:pt x="14" y="24"/>
                          <a:pt x="14" y="25"/>
                        </a:cubicBezTo>
                        <a:cubicBezTo>
                          <a:pt x="14" y="26"/>
                          <a:pt x="16" y="27"/>
                          <a:pt x="18" y="27"/>
                        </a:cubicBezTo>
                        <a:cubicBezTo>
                          <a:pt x="20" y="28"/>
                          <a:pt x="22" y="28"/>
                          <a:pt x="23" y="28"/>
                        </a:cubicBezTo>
                        <a:cubicBezTo>
                          <a:pt x="24" y="28"/>
                          <a:pt x="26" y="29"/>
                          <a:pt x="25" y="29"/>
                        </a:cubicBezTo>
                        <a:cubicBezTo>
                          <a:pt x="25" y="29"/>
                          <a:pt x="26" y="29"/>
                          <a:pt x="26" y="29"/>
                        </a:cubicBezTo>
                        <a:cubicBezTo>
                          <a:pt x="26" y="29"/>
                          <a:pt x="27" y="29"/>
                          <a:pt x="27" y="29"/>
                        </a:cubicBezTo>
                        <a:cubicBezTo>
                          <a:pt x="27" y="28"/>
                          <a:pt x="27" y="28"/>
                          <a:pt x="28" y="28"/>
                        </a:cubicBezTo>
                        <a:cubicBezTo>
                          <a:pt x="28" y="28"/>
                          <a:pt x="29" y="28"/>
                          <a:pt x="29" y="28"/>
                        </a:cubicBezTo>
                        <a:cubicBezTo>
                          <a:pt x="28" y="29"/>
                          <a:pt x="28" y="29"/>
                          <a:pt x="28" y="29"/>
                        </a:cubicBezTo>
                        <a:cubicBezTo>
                          <a:pt x="29" y="30"/>
                          <a:pt x="30" y="29"/>
                          <a:pt x="30" y="29"/>
                        </a:cubicBezTo>
                        <a:cubicBezTo>
                          <a:pt x="30" y="28"/>
                          <a:pt x="30" y="27"/>
                          <a:pt x="30" y="27"/>
                        </a:cubicBezTo>
                        <a:cubicBezTo>
                          <a:pt x="31" y="28"/>
                          <a:pt x="31" y="27"/>
                          <a:pt x="31" y="28"/>
                        </a:cubicBezTo>
                        <a:cubicBezTo>
                          <a:pt x="31" y="29"/>
                          <a:pt x="31" y="29"/>
                          <a:pt x="32" y="29"/>
                        </a:cubicBezTo>
                        <a:cubicBezTo>
                          <a:pt x="32" y="29"/>
                          <a:pt x="32" y="28"/>
                          <a:pt x="32" y="28"/>
                        </a:cubicBezTo>
                        <a:cubicBezTo>
                          <a:pt x="33" y="28"/>
                          <a:pt x="32" y="27"/>
                          <a:pt x="32" y="27"/>
                        </a:cubicBezTo>
                        <a:cubicBezTo>
                          <a:pt x="32" y="27"/>
                          <a:pt x="32" y="26"/>
                          <a:pt x="32" y="26"/>
                        </a:cubicBezTo>
                        <a:cubicBezTo>
                          <a:pt x="32" y="26"/>
                          <a:pt x="32" y="24"/>
                          <a:pt x="33" y="24"/>
                        </a:cubicBezTo>
                        <a:cubicBezTo>
                          <a:pt x="33" y="25"/>
                          <a:pt x="33" y="25"/>
                          <a:pt x="33" y="26"/>
                        </a:cubicBezTo>
                        <a:cubicBezTo>
                          <a:pt x="33" y="26"/>
                          <a:pt x="33" y="27"/>
                          <a:pt x="34" y="27"/>
                        </a:cubicBezTo>
                        <a:cubicBezTo>
                          <a:pt x="35" y="27"/>
                          <a:pt x="35" y="27"/>
                          <a:pt x="35" y="27"/>
                        </a:cubicBezTo>
                        <a:cubicBezTo>
                          <a:pt x="35" y="28"/>
                          <a:pt x="35" y="29"/>
                          <a:pt x="36" y="29"/>
                        </a:cubicBezTo>
                        <a:cubicBezTo>
                          <a:pt x="36" y="29"/>
                          <a:pt x="36" y="28"/>
                          <a:pt x="36" y="28"/>
                        </a:cubicBezTo>
                        <a:cubicBezTo>
                          <a:pt x="36" y="28"/>
                          <a:pt x="36" y="27"/>
                          <a:pt x="36" y="27"/>
                        </a:cubicBezTo>
                        <a:cubicBezTo>
                          <a:pt x="36" y="27"/>
                          <a:pt x="36" y="27"/>
                          <a:pt x="36" y="26"/>
                        </a:cubicBezTo>
                        <a:cubicBezTo>
                          <a:pt x="36" y="26"/>
                          <a:pt x="36" y="26"/>
                          <a:pt x="36" y="26"/>
                        </a:cubicBezTo>
                        <a:cubicBezTo>
                          <a:pt x="37" y="26"/>
                          <a:pt x="37" y="27"/>
                          <a:pt x="37" y="27"/>
                        </a:cubicBezTo>
                        <a:cubicBezTo>
                          <a:pt x="37" y="27"/>
                          <a:pt x="37" y="28"/>
                          <a:pt x="37" y="28"/>
                        </a:cubicBezTo>
                        <a:cubicBezTo>
                          <a:pt x="37" y="28"/>
                          <a:pt x="38" y="29"/>
                          <a:pt x="38" y="28"/>
                        </a:cubicBezTo>
                        <a:cubicBezTo>
                          <a:pt x="39" y="28"/>
                          <a:pt x="39" y="28"/>
                          <a:pt x="39" y="29"/>
                        </a:cubicBezTo>
                        <a:cubicBezTo>
                          <a:pt x="40" y="29"/>
                          <a:pt x="40" y="29"/>
                          <a:pt x="40" y="29"/>
                        </a:cubicBezTo>
                        <a:cubicBezTo>
                          <a:pt x="39" y="30"/>
                          <a:pt x="39" y="30"/>
                          <a:pt x="39" y="30"/>
                        </a:cubicBezTo>
                        <a:cubicBezTo>
                          <a:pt x="39" y="31"/>
                          <a:pt x="39" y="31"/>
                          <a:pt x="40" y="31"/>
                        </a:cubicBezTo>
                        <a:cubicBezTo>
                          <a:pt x="40" y="32"/>
                          <a:pt x="41" y="31"/>
                          <a:pt x="41" y="31"/>
                        </a:cubicBezTo>
                        <a:cubicBezTo>
                          <a:pt x="41" y="30"/>
                          <a:pt x="42" y="30"/>
                          <a:pt x="42" y="31"/>
                        </a:cubicBezTo>
                        <a:cubicBezTo>
                          <a:pt x="42" y="31"/>
                          <a:pt x="43" y="31"/>
                          <a:pt x="44" y="30"/>
                        </a:cubicBezTo>
                        <a:cubicBezTo>
                          <a:pt x="44" y="30"/>
                          <a:pt x="45" y="30"/>
                          <a:pt x="45" y="29"/>
                        </a:cubicBezTo>
                        <a:cubicBezTo>
                          <a:pt x="46" y="29"/>
                          <a:pt x="45" y="28"/>
                          <a:pt x="45" y="28"/>
                        </a:cubicBezTo>
                        <a:cubicBezTo>
                          <a:pt x="44" y="28"/>
                          <a:pt x="44" y="28"/>
                          <a:pt x="45" y="27"/>
                        </a:cubicBezTo>
                        <a:cubicBezTo>
                          <a:pt x="45" y="27"/>
                          <a:pt x="45" y="27"/>
                          <a:pt x="45" y="27"/>
                        </a:cubicBezTo>
                        <a:cubicBezTo>
                          <a:pt x="46" y="27"/>
                          <a:pt x="46" y="27"/>
                          <a:pt x="46" y="27"/>
                        </a:cubicBezTo>
                        <a:cubicBezTo>
                          <a:pt x="46" y="27"/>
                          <a:pt x="46" y="29"/>
                          <a:pt x="46" y="29"/>
                        </a:cubicBezTo>
                        <a:cubicBezTo>
                          <a:pt x="47" y="28"/>
                          <a:pt x="47" y="28"/>
                          <a:pt x="47" y="29"/>
                        </a:cubicBezTo>
                        <a:cubicBezTo>
                          <a:pt x="47" y="29"/>
                          <a:pt x="47" y="30"/>
                          <a:pt x="47" y="30"/>
                        </a:cubicBezTo>
                        <a:cubicBezTo>
                          <a:pt x="48" y="30"/>
                          <a:pt x="48" y="30"/>
                          <a:pt x="48" y="30"/>
                        </a:cubicBezTo>
                        <a:cubicBezTo>
                          <a:pt x="48" y="29"/>
                          <a:pt x="48" y="30"/>
                          <a:pt x="48" y="30"/>
                        </a:cubicBezTo>
                        <a:cubicBezTo>
                          <a:pt x="48" y="30"/>
                          <a:pt x="49" y="30"/>
                          <a:pt x="49" y="30"/>
                        </a:cubicBezTo>
                        <a:cubicBezTo>
                          <a:pt x="50" y="30"/>
                          <a:pt x="50" y="30"/>
                          <a:pt x="50" y="31"/>
                        </a:cubicBezTo>
                        <a:cubicBezTo>
                          <a:pt x="50" y="31"/>
                          <a:pt x="50" y="32"/>
                          <a:pt x="49" y="32"/>
                        </a:cubicBezTo>
                        <a:cubicBezTo>
                          <a:pt x="49" y="32"/>
                          <a:pt x="48" y="32"/>
                          <a:pt x="48" y="33"/>
                        </a:cubicBezTo>
                        <a:cubicBezTo>
                          <a:pt x="48" y="33"/>
                          <a:pt x="48" y="33"/>
                          <a:pt x="48" y="34"/>
                        </a:cubicBezTo>
                        <a:cubicBezTo>
                          <a:pt x="47" y="34"/>
                          <a:pt x="47" y="34"/>
                          <a:pt x="47" y="35"/>
                        </a:cubicBezTo>
                        <a:cubicBezTo>
                          <a:pt x="47" y="36"/>
                          <a:pt x="47" y="36"/>
                          <a:pt x="47" y="37"/>
                        </a:cubicBezTo>
                        <a:cubicBezTo>
                          <a:pt x="47" y="37"/>
                          <a:pt x="47" y="38"/>
                          <a:pt x="47" y="38"/>
                        </a:cubicBezTo>
                        <a:cubicBezTo>
                          <a:pt x="48" y="38"/>
                          <a:pt x="48" y="38"/>
                          <a:pt x="48" y="38"/>
                        </a:cubicBezTo>
                        <a:cubicBezTo>
                          <a:pt x="48" y="39"/>
                          <a:pt x="48" y="39"/>
                          <a:pt x="48" y="39"/>
                        </a:cubicBezTo>
                        <a:cubicBezTo>
                          <a:pt x="48" y="39"/>
                          <a:pt x="49" y="39"/>
                          <a:pt x="48" y="40"/>
                        </a:cubicBezTo>
                        <a:cubicBezTo>
                          <a:pt x="48" y="40"/>
                          <a:pt x="48" y="41"/>
                          <a:pt x="48" y="41"/>
                        </a:cubicBezTo>
                        <a:cubicBezTo>
                          <a:pt x="48" y="41"/>
                          <a:pt x="48" y="41"/>
                          <a:pt x="48" y="42"/>
                        </a:cubicBezTo>
                        <a:cubicBezTo>
                          <a:pt x="48" y="42"/>
                          <a:pt x="48" y="42"/>
                          <a:pt x="49" y="43"/>
                        </a:cubicBezTo>
                        <a:cubicBezTo>
                          <a:pt x="49" y="43"/>
                          <a:pt x="49" y="43"/>
                          <a:pt x="50" y="43"/>
                        </a:cubicBezTo>
                        <a:cubicBezTo>
                          <a:pt x="50" y="43"/>
                          <a:pt x="51" y="43"/>
                          <a:pt x="50" y="43"/>
                        </a:cubicBezTo>
                        <a:cubicBezTo>
                          <a:pt x="50" y="44"/>
                          <a:pt x="49" y="43"/>
                          <a:pt x="49" y="44"/>
                        </a:cubicBezTo>
                        <a:cubicBezTo>
                          <a:pt x="49" y="44"/>
                          <a:pt x="49" y="44"/>
                          <a:pt x="49" y="45"/>
                        </a:cubicBezTo>
                        <a:cubicBezTo>
                          <a:pt x="49" y="45"/>
                          <a:pt x="49" y="46"/>
                          <a:pt x="50" y="46"/>
                        </a:cubicBezTo>
                        <a:cubicBezTo>
                          <a:pt x="50" y="46"/>
                          <a:pt x="51" y="46"/>
                          <a:pt x="51" y="46"/>
                        </a:cubicBezTo>
                        <a:cubicBezTo>
                          <a:pt x="51" y="46"/>
                          <a:pt x="51" y="45"/>
                          <a:pt x="52" y="46"/>
                        </a:cubicBezTo>
                        <a:cubicBezTo>
                          <a:pt x="52" y="46"/>
                          <a:pt x="54" y="46"/>
                          <a:pt x="55" y="45"/>
                        </a:cubicBezTo>
                        <a:cubicBezTo>
                          <a:pt x="55" y="45"/>
                          <a:pt x="56" y="44"/>
                          <a:pt x="56" y="44"/>
                        </a:cubicBezTo>
                        <a:cubicBezTo>
                          <a:pt x="57" y="43"/>
                          <a:pt x="57" y="42"/>
                          <a:pt x="57" y="42"/>
                        </a:cubicBezTo>
                        <a:cubicBezTo>
                          <a:pt x="56" y="42"/>
                          <a:pt x="56" y="42"/>
                          <a:pt x="56" y="41"/>
                        </a:cubicBezTo>
                        <a:cubicBezTo>
                          <a:pt x="55" y="41"/>
                          <a:pt x="55" y="41"/>
                          <a:pt x="55" y="41"/>
                        </a:cubicBezTo>
                        <a:cubicBezTo>
                          <a:pt x="54" y="40"/>
                          <a:pt x="54" y="40"/>
                          <a:pt x="54" y="40"/>
                        </a:cubicBezTo>
                        <a:cubicBezTo>
                          <a:pt x="54" y="39"/>
                          <a:pt x="54" y="39"/>
                          <a:pt x="55" y="39"/>
                        </a:cubicBezTo>
                        <a:cubicBezTo>
                          <a:pt x="55" y="41"/>
                          <a:pt x="56" y="39"/>
                          <a:pt x="55" y="38"/>
                        </a:cubicBezTo>
                        <a:cubicBezTo>
                          <a:pt x="54" y="38"/>
                          <a:pt x="54" y="38"/>
                          <a:pt x="53" y="38"/>
                        </a:cubicBezTo>
                        <a:cubicBezTo>
                          <a:pt x="53" y="38"/>
                          <a:pt x="53" y="38"/>
                          <a:pt x="53" y="38"/>
                        </a:cubicBezTo>
                        <a:cubicBezTo>
                          <a:pt x="53" y="37"/>
                          <a:pt x="53" y="37"/>
                          <a:pt x="53" y="37"/>
                        </a:cubicBezTo>
                        <a:cubicBezTo>
                          <a:pt x="53" y="36"/>
                          <a:pt x="53" y="36"/>
                          <a:pt x="53" y="36"/>
                        </a:cubicBezTo>
                        <a:cubicBezTo>
                          <a:pt x="52" y="36"/>
                          <a:pt x="52" y="36"/>
                          <a:pt x="53" y="35"/>
                        </a:cubicBezTo>
                        <a:cubicBezTo>
                          <a:pt x="53" y="35"/>
                          <a:pt x="54" y="34"/>
                          <a:pt x="54" y="35"/>
                        </a:cubicBezTo>
                        <a:cubicBezTo>
                          <a:pt x="54" y="35"/>
                          <a:pt x="54" y="35"/>
                          <a:pt x="54" y="35"/>
                        </a:cubicBezTo>
                        <a:cubicBezTo>
                          <a:pt x="54" y="35"/>
                          <a:pt x="54" y="36"/>
                          <a:pt x="54" y="36"/>
                        </a:cubicBezTo>
                        <a:cubicBezTo>
                          <a:pt x="54" y="36"/>
                          <a:pt x="54" y="36"/>
                          <a:pt x="55" y="36"/>
                        </a:cubicBezTo>
                        <a:cubicBezTo>
                          <a:pt x="55" y="36"/>
                          <a:pt x="55" y="36"/>
                          <a:pt x="56" y="36"/>
                        </a:cubicBezTo>
                        <a:cubicBezTo>
                          <a:pt x="56" y="37"/>
                          <a:pt x="57" y="37"/>
                          <a:pt x="57" y="36"/>
                        </a:cubicBezTo>
                        <a:cubicBezTo>
                          <a:pt x="57" y="36"/>
                          <a:pt x="57" y="35"/>
                          <a:pt x="57" y="35"/>
                        </a:cubicBezTo>
                        <a:cubicBezTo>
                          <a:pt x="56" y="35"/>
                          <a:pt x="55" y="35"/>
                          <a:pt x="55" y="35"/>
                        </a:cubicBezTo>
                        <a:cubicBezTo>
                          <a:pt x="55" y="35"/>
                          <a:pt x="55" y="34"/>
                          <a:pt x="55" y="34"/>
                        </a:cubicBezTo>
                        <a:cubicBezTo>
                          <a:pt x="55" y="34"/>
                          <a:pt x="56" y="33"/>
                          <a:pt x="56" y="33"/>
                        </a:cubicBezTo>
                        <a:cubicBezTo>
                          <a:pt x="56" y="32"/>
                          <a:pt x="56" y="32"/>
                          <a:pt x="56" y="31"/>
                        </a:cubicBezTo>
                        <a:cubicBezTo>
                          <a:pt x="55" y="31"/>
                          <a:pt x="55" y="31"/>
                          <a:pt x="55" y="30"/>
                        </a:cubicBezTo>
                        <a:cubicBezTo>
                          <a:pt x="55" y="30"/>
                          <a:pt x="56" y="30"/>
                          <a:pt x="56" y="30"/>
                        </a:cubicBezTo>
                        <a:cubicBezTo>
                          <a:pt x="56" y="31"/>
                          <a:pt x="56" y="31"/>
                          <a:pt x="56" y="31"/>
                        </a:cubicBezTo>
                        <a:cubicBezTo>
                          <a:pt x="56" y="31"/>
                          <a:pt x="56" y="31"/>
                          <a:pt x="56" y="31"/>
                        </a:cubicBezTo>
                        <a:cubicBezTo>
                          <a:pt x="56" y="31"/>
                          <a:pt x="56" y="32"/>
                          <a:pt x="56" y="32"/>
                        </a:cubicBezTo>
                        <a:cubicBezTo>
                          <a:pt x="57" y="32"/>
                          <a:pt x="57" y="32"/>
                          <a:pt x="57" y="32"/>
                        </a:cubicBezTo>
                        <a:cubicBezTo>
                          <a:pt x="57" y="32"/>
                          <a:pt x="56" y="33"/>
                          <a:pt x="57" y="33"/>
                        </a:cubicBezTo>
                        <a:cubicBezTo>
                          <a:pt x="57" y="33"/>
                          <a:pt x="59" y="33"/>
                          <a:pt x="59" y="32"/>
                        </a:cubicBezTo>
                        <a:cubicBezTo>
                          <a:pt x="59" y="32"/>
                          <a:pt x="60" y="31"/>
                          <a:pt x="60" y="31"/>
                        </a:cubicBezTo>
                        <a:cubicBezTo>
                          <a:pt x="61" y="31"/>
                          <a:pt x="62" y="31"/>
                          <a:pt x="63" y="30"/>
                        </a:cubicBezTo>
                        <a:cubicBezTo>
                          <a:pt x="64" y="30"/>
                          <a:pt x="64" y="30"/>
                          <a:pt x="65" y="30"/>
                        </a:cubicBezTo>
                        <a:cubicBezTo>
                          <a:pt x="65" y="30"/>
                          <a:pt x="66" y="30"/>
                          <a:pt x="66" y="30"/>
                        </a:cubicBezTo>
                        <a:cubicBezTo>
                          <a:pt x="66" y="30"/>
                          <a:pt x="66" y="29"/>
                          <a:pt x="66" y="30"/>
                        </a:cubicBezTo>
                        <a:cubicBezTo>
                          <a:pt x="66" y="30"/>
                          <a:pt x="67" y="30"/>
                          <a:pt x="67" y="30"/>
                        </a:cubicBezTo>
                        <a:cubicBezTo>
                          <a:pt x="66" y="30"/>
                          <a:pt x="66" y="30"/>
                          <a:pt x="66" y="31"/>
                        </a:cubicBezTo>
                        <a:cubicBezTo>
                          <a:pt x="66" y="31"/>
                          <a:pt x="67" y="31"/>
                          <a:pt x="67" y="31"/>
                        </a:cubicBezTo>
                        <a:cubicBezTo>
                          <a:pt x="67" y="31"/>
                          <a:pt x="67" y="30"/>
                          <a:pt x="68" y="30"/>
                        </a:cubicBezTo>
                        <a:cubicBezTo>
                          <a:pt x="68" y="30"/>
                          <a:pt x="68" y="30"/>
                          <a:pt x="68" y="30"/>
                        </a:cubicBezTo>
                        <a:cubicBezTo>
                          <a:pt x="68" y="30"/>
                          <a:pt x="68" y="29"/>
                          <a:pt x="68" y="29"/>
                        </a:cubicBezTo>
                        <a:cubicBezTo>
                          <a:pt x="69" y="29"/>
                          <a:pt x="69" y="29"/>
                          <a:pt x="69" y="30"/>
                        </a:cubicBezTo>
                        <a:cubicBezTo>
                          <a:pt x="70" y="30"/>
                          <a:pt x="70" y="30"/>
                          <a:pt x="71" y="30"/>
                        </a:cubicBezTo>
                        <a:cubicBezTo>
                          <a:pt x="71" y="29"/>
                          <a:pt x="71" y="29"/>
                          <a:pt x="71" y="29"/>
                        </a:cubicBezTo>
                        <a:cubicBezTo>
                          <a:pt x="71" y="30"/>
                          <a:pt x="72" y="30"/>
                          <a:pt x="72" y="29"/>
                        </a:cubicBezTo>
                        <a:cubicBezTo>
                          <a:pt x="72" y="29"/>
                          <a:pt x="72" y="29"/>
                          <a:pt x="73" y="28"/>
                        </a:cubicBezTo>
                        <a:cubicBezTo>
                          <a:pt x="73" y="28"/>
                          <a:pt x="73" y="28"/>
                          <a:pt x="73" y="27"/>
                        </a:cubicBezTo>
                        <a:cubicBezTo>
                          <a:pt x="72" y="27"/>
                          <a:pt x="72" y="27"/>
                          <a:pt x="72" y="27"/>
                        </a:cubicBezTo>
                        <a:cubicBezTo>
                          <a:pt x="73" y="27"/>
                          <a:pt x="73" y="27"/>
                          <a:pt x="74" y="27"/>
                        </a:cubicBezTo>
                        <a:cubicBezTo>
                          <a:pt x="74" y="28"/>
                          <a:pt x="74" y="28"/>
                          <a:pt x="74" y="28"/>
                        </a:cubicBezTo>
                        <a:cubicBezTo>
                          <a:pt x="74" y="28"/>
                          <a:pt x="74" y="28"/>
                          <a:pt x="74" y="28"/>
                        </a:cubicBezTo>
                        <a:cubicBezTo>
                          <a:pt x="74" y="29"/>
                          <a:pt x="73" y="29"/>
                          <a:pt x="74" y="29"/>
                        </a:cubicBezTo>
                        <a:cubicBezTo>
                          <a:pt x="74" y="30"/>
                          <a:pt x="74" y="29"/>
                          <a:pt x="74" y="29"/>
                        </a:cubicBezTo>
                        <a:cubicBezTo>
                          <a:pt x="75" y="29"/>
                          <a:pt x="75" y="29"/>
                          <a:pt x="75" y="29"/>
                        </a:cubicBezTo>
                        <a:cubicBezTo>
                          <a:pt x="76" y="29"/>
                          <a:pt x="76" y="28"/>
                          <a:pt x="76" y="28"/>
                        </a:cubicBezTo>
                        <a:cubicBezTo>
                          <a:pt x="75" y="28"/>
                          <a:pt x="75" y="28"/>
                          <a:pt x="75" y="27"/>
                        </a:cubicBezTo>
                        <a:cubicBezTo>
                          <a:pt x="76" y="27"/>
                          <a:pt x="76" y="27"/>
                          <a:pt x="76" y="27"/>
                        </a:cubicBezTo>
                        <a:cubicBezTo>
                          <a:pt x="75" y="26"/>
                          <a:pt x="76" y="26"/>
                          <a:pt x="77" y="26"/>
                        </a:cubicBezTo>
                        <a:cubicBezTo>
                          <a:pt x="77" y="26"/>
                          <a:pt x="77" y="26"/>
                          <a:pt x="78" y="26"/>
                        </a:cubicBezTo>
                        <a:cubicBezTo>
                          <a:pt x="78" y="26"/>
                          <a:pt x="78" y="26"/>
                          <a:pt x="78" y="27"/>
                        </a:cubicBezTo>
                        <a:cubicBezTo>
                          <a:pt x="78" y="27"/>
                          <a:pt x="79" y="27"/>
                          <a:pt x="79" y="27"/>
                        </a:cubicBezTo>
                        <a:cubicBezTo>
                          <a:pt x="80" y="27"/>
                          <a:pt x="80" y="27"/>
                          <a:pt x="81" y="26"/>
                        </a:cubicBezTo>
                        <a:cubicBezTo>
                          <a:pt x="81" y="26"/>
                          <a:pt x="80" y="25"/>
                          <a:pt x="80" y="24"/>
                        </a:cubicBezTo>
                        <a:cubicBezTo>
                          <a:pt x="80" y="23"/>
                          <a:pt x="80" y="23"/>
                          <a:pt x="81" y="23"/>
                        </a:cubicBezTo>
                        <a:cubicBezTo>
                          <a:pt x="81" y="24"/>
                          <a:pt x="81" y="24"/>
                          <a:pt x="81" y="24"/>
                        </a:cubicBezTo>
                        <a:cubicBezTo>
                          <a:pt x="82" y="24"/>
                          <a:pt x="81" y="24"/>
                          <a:pt x="81" y="25"/>
                        </a:cubicBezTo>
                        <a:cubicBezTo>
                          <a:pt x="81" y="25"/>
                          <a:pt x="81" y="26"/>
                          <a:pt x="81" y="26"/>
                        </a:cubicBezTo>
                        <a:cubicBezTo>
                          <a:pt x="82" y="27"/>
                          <a:pt x="82" y="27"/>
                          <a:pt x="83" y="27"/>
                        </a:cubicBezTo>
                        <a:cubicBezTo>
                          <a:pt x="83" y="27"/>
                          <a:pt x="84" y="26"/>
                          <a:pt x="84" y="26"/>
                        </a:cubicBezTo>
                        <a:cubicBezTo>
                          <a:pt x="84" y="25"/>
                          <a:pt x="85" y="24"/>
                          <a:pt x="85" y="24"/>
                        </a:cubicBezTo>
                        <a:cubicBezTo>
                          <a:pt x="86" y="24"/>
                          <a:pt x="86" y="24"/>
                          <a:pt x="87" y="25"/>
                        </a:cubicBezTo>
                        <a:cubicBezTo>
                          <a:pt x="87" y="25"/>
                          <a:pt x="87" y="25"/>
                          <a:pt x="88" y="25"/>
                        </a:cubicBezTo>
                        <a:cubicBezTo>
                          <a:pt x="88" y="25"/>
                          <a:pt x="88" y="24"/>
                          <a:pt x="88" y="24"/>
                        </a:cubicBezTo>
                        <a:cubicBezTo>
                          <a:pt x="89" y="24"/>
                          <a:pt x="89" y="23"/>
                          <a:pt x="88" y="23"/>
                        </a:cubicBezTo>
                        <a:cubicBezTo>
                          <a:pt x="88" y="23"/>
                          <a:pt x="88" y="22"/>
                          <a:pt x="88" y="22"/>
                        </a:cubicBezTo>
                        <a:cubicBezTo>
                          <a:pt x="89" y="22"/>
                          <a:pt x="89" y="21"/>
                          <a:pt x="89" y="21"/>
                        </a:cubicBezTo>
                        <a:cubicBezTo>
                          <a:pt x="89" y="21"/>
                          <a:pt x="89" y="20"/>
                          <a:pt x="89" y="20"/>
                        </a:cubicBezTo>
                        <a:cubicBezTo>
                          <a:pt x="88" y="20"/>
                          <a:pt x="88" y="19"/>
                          <a:pt x="88" y="18"/>
                        </a:cubicBezTo>
                        <a:cubicBezTo>
                          <a:pt x="88" y="18"/>
                          <a:pt x="88" y="17"/>
                          <a:pt x="89" y="18"/>
                        </a:cubicBezTo>
                        <a:cubicBezTo>
                          <a:pt x="89" y="18"/>
                          <a:pt x="89" y="18"/>
                          <a:pt x="89" y="19"/>
                        </a:cubicBezTo>
                        <a:cubicBezTo>
                          <a:pt x="89" y="19"/>
                          <a:pt x="89" y="20"/>
                          <a:pt x="89" y="21"/>
                        </a:cubicBezTo>
                        <a:cubicBezTo>
                          <a:pt x="89" y="21"/>
                          <a:pt x="89" y="21"/>
                          <a:pt x="89" y="21"/>
                        </a:cubicBezTo>
                        <a:cubicBezTo>
                          <a:pt x="89" y="22"/>
                          <a:pt x="90" y="22"/>
                          <a:pt x="90" y="22"/>
                        </a:cubicBezTo>
                        <a:cubicBezTo>
                          <a:pt x="90" y="22"/>
                          <a:pt x="90" y="23"/>
                          <a:pt x="90" y="23"/>
                        </a:cubicBezTo>
                        <a:cubicBezTo>
                          <a:pt x="90" y="23"/>
                          <a:pt x="90" y="23"/>
                          <a:pt x="90" y="23"/>
                        </a:cubicBezTo>
                        <a:cubicBezTo>
                          <a:pt x="90" y="23"/>
                          <a:pt x="90" y="23"/>
                          <a:pt x="90" y="23"/>
                        </a:cubicBezTo>
                        <a:cubicBezTo>
                          <a:pt x="90" y="23"/>
                          <a:pt x="90" y="24"/>
                          <a:pt x="90" y="24"/>
                        </a:cubicBezTo>
                        <a:cubicBezTo>
                          <a:pt x="90" y="24"/>
                          <a:pt x="91" y="24"/>
                          <a:pt x="91" y="24"/>
                        </a:cubicBezTo>
                        <a:cubicBezTo>
                          <a:pt x="91" y="24"/>
                          <a:pt x="91" y="24"/>
                          <a:pt x="91" y="24"/>
                        </a:cubicBezTo>
                        <a:cubicBezTo>
                          <a:pt x="91" y="24"/>
                          <a:pt x="91" y="25"/>
                          <a:pt x="91" y="25"/>
                        </a:cubicBezTo>
                        <a:cubicBezTo>
                          <a:pt x="91" y="25"/>
                          <a:pt x="91" y="25"/>
                          <a:pt x="91" y="25"/>
                        </a:cubicBezTo>
                        <a:cubicBezTo>
                          <a:pt x="92" y="25"/>
                          <a:pt x="92" y="25"/>
                          <a:pt x="92" y="25"/>
                        </a:cubicBezTo>
                        <a:cubicBezTo>
                          <a:pt x="92" y="25"/>
                          <a:pt x="92" y="24"/>
                          <a:pt x="92" y="24"/>
                        </a:cubicBezTo>
                        <a:cubicBezTo>
                          <a:pt x="92" y="24"/>
                          <a:pt x="91" y="24"/>
                          <a:pt x="91" y="24"/>
                        </a:cubicBezTo>
                        <a:cubicBezTo>
                          <a:pt x="91" y="24"/>
                          <a:pt x="91" y="24"/>
                          <a:pt x="91" y="24"/>
                        </a:cubicBezTo>
                        <a:cubicBezTo>
                          <a:pt x="91" y="24"/>
                          <a:pt x="91" y="24"/>
                          <a:pt x="91" y="23"/>
                        </a:cubicBezTo>
                        <a:cubicBezTo>
                          <a:pt x="91" y="23"/>
                          <a:pt x="91" y="23"/>
                          <a:pt x="91" y="23"/>
                        </a:cubicBezTo>
                        <a:cubicBezTo>
                          <a:pt x="91" y="23"/>
                          <a:pt x="91" y="23"/>
                          <a:pt x="91" y="23"/>
                        </a:cubicBezTo>
                        <a:cubicBezTo>
                          <a:pt x="91" y="23"/>
                          <a:pt x="92" y="23"/>
                          <a:pt x="92" y="23"/>
                        </a:cubicBezTo>
                        <a:cubicBezTo>
                          <a:pt x="92" y="22"/>
                          <a:pt x="92" y="23"/>
                          <a:pt x="92" y="23"/>
                        </a:cubicBezTo>
                        <a:cubicBezTo>
                          <a:pt x="92" y="23"/>
                          <a:pt x="92" y="23"/>
                          <a:pt x="92" y="23"/>
                        </a:cubicBezTo>
                        <a:cubicBezTo>
                          <a:pt x="92" y="23"/>
                          <a:pt x="92" y="23"/>
                          <a:pt x="92" y="23"/>
                        </a:cubicBezTo>
                        <a:cubicBezTo>
                          <a:pt x="92" y="23"/>
                          <a:pt x="93" y="24"/>
                          <a:pt x="93" y="23"/>
                        </a:cubicBezTo>
                        <a:cubicBezTo>
                          <a:pt x="93" y="23"/>
                          <a:pt x="93" y="23"/>
                          <a:pt x="93" y="23"/>
                        </a:cubicBezTo>
                        <a:cubicBezTo>
                          <a:pt x="93" y="23"/>
                          <a:pt x="93" y="23"/>
                          <a:pt x="93" y="22"/>
                        </a:cubicBezTo>
                        <a:cubicBezTo>
                          <a:pt x="93" y="22"/>
                          <a:pt x="93" y="22"/>
                          <a:pt x="93" y="22"/>
                        </a:cubicBezTo>
                        <a:cubicBezTo>
                          <a:pt x="93" y="21"/>
                          <a:pt x="93" y="21"/>
                          <a:pt x="93" y="21"/>
                        </a:cubicBezTo>
                        <a:cubicBezTo>
                          <a:pt x="93" y="21"/>
                          <a:pt x="94" y="22"/>
                          <a:pt x="94" y="22"/>
                        </a:cubicBezTo>
                        <a:cubicBezTo>
                          <a:pt x="95" y="21"/>
                          <a:pt x="95" y="21"/>
                          <a:pt x="95" y="20"/>
                        </a:cubicBezTo>
                        <a:cubicBezTo>
                          <a:pt x="95" y="20"/>
                          <a:pt x="95" y="20"/>
                          <a:pt x="95" y="19"/>
                        </a:cubicBezTo>
                        <a:cubicBezTo>
                          <a:pt x="95" y="19"/>
                          <a:pt x="95" y="19"/>
                          <a:pt x="95" y="18"/>
                        </a:cubicBezTo>
                        <a:cubicBezTo>
                          <a:pt x="95" y="18"/>
                          <a:pt x="95" y="18"/>
                          <a:pt x="95" y="17"/>
                        </a:cubicBezTo>
                        <a:cubicBezTo>
                          <a:pt x="95" y="17"/>
                          <a:pt x="95" y="16"/>
                          <a:pt x="95" y="16"/>
                        </a:cubicBezTo>
                        <a:cubicBezTo>
                          <a:pt x="94" y="15"/>
                          <a:pt x="94" y="15"/>
                          <a:pt x="95" y="15"/>
                        </a:cubicBezTo>
                        <a:cubicBezTo>
                          <a:pt x="95" y="15"/>
                          <a:pt x="95" y="15"/>
                          <a:pt x="95" y="14"/>
                        </a:cubicBezTo>
                        <a:cubicBezTo>
                          <a:pt x="95" y="14"/>
                          <a:pt x="95" y="14"/>
                          <a:pt x="95" y="14"/>
                        </a:cubicBezTo>
                        <a:cubicBezTo>
                          <a:pt x="95" y="14"/>
                          <a:pt x="95" y="13"/>
                          <a:pt x="95" y="13"/>
                        </a:cubicBezTo>
                        <a:cubicBezTo>
                          <a:pt x="94" y="12"/>
                          <a:pt x="94" y="12"/>
                          <a:pt x="94" y="11"/>
                        </a:cubicBezTo>
                        <a:cubicBezTo>
                          <a:pt x="94" y="10"/>
                          <a:pt x="94" y="10"/>
                          <a:pt x="95" y="10"/>
                        </a:cubicBezTo>
                        <a:cubicBezTo>
                          <a:pt x="95" y="11"/>
                          <a:pt x="96" y="11"/>
                          <a:pt x="96" y="11"/>
                        </a:cubicBezTo>
                        <a:cubicBezTo>
                          <a:pt x="95" y="12"/>
                          <a:pt x="95" y="12"/>
                          <a:pt x="95" y="12"/>
                        </a:cubicBezTo>
                        <a:cubicBezTo>
                          <a:pt x="96" y="13"/>
                          <a:pt x="96" y="13"/>
                          <a:pt x="96" y="13"/>
                        </a:cubicBezTo>
                        <a:cubicBezTo>
                          <a:pt x="96" y="14"/>
                          <a:pt x="96" y="14"/>
                          <a:pt x="97" y="14"/>
                        </a:cubicBezTo>
                        <a:cubicBezTo>
                          <a:pt x="97" y="14"/>
                          <a:pt x="98" y="14"/>
                          <a:pt x="98" y="14"/>
                        </a:cubicBezTo>
                        <a:cubicBezTo>
                          <a:pt x="98" y="14"/>
                          <a:pt x="98" y="15"/>
                          <a:pt x="98" y="16"/>
                        </a:cubicBezTo>
                        <a:cubicBezTo>
                          <a:pt x="98" y="16"/>
                          <a:pt x="99" y="17"/>
                          <a:pt x="99" y="17"/>
                        </a:cubicBezTo>
                        <a:cubicBezTo>
                          <a:pt x="100" y="17"/>
                          <a:pt x="100" y="16"/>
                          <a:pt x="100" y="17"/>
                        </a:cubicBezTo>
                        <a:cubicBezTo>
                          <a:pt x="101" y="17"/>
                          <a:pt x="100" y="17"/>
                          <a:pt x="100" y="18"/>
                        </a:cubicBezTo>
                        <a:cubicBezTo>
                          <a:pt x="100" y="18"/>
                          <a:pt x="99" y="18"/>
                          <a:pt x="99" y="18"/>
                        </a:cubicBezTo>
                        <a:cubicBezTo>
                          <a:pt x="99" y="19"/>
                          <a:pt x="100" y="19"/>
                          <a:pt x="100" y="19"/>
                        </a:cubicBezTo>
                        <a:cubicBezTo>
                          <a:pt x="101" y="19"/>
                          <a:pt x="102" y="19"/>
                          <a:pt x="102" y="19"/>
                        </a:cubicBezTo>
                        <a:cubicBezTo>
                          <a:pt x="103" y="19"/>
                          <a:pt x="104" y="19"/>
                          <a:pt x="104" y="19"/>
                        </a:cubicBezTo>
                        <a:cubicBezTo>
                          <a:pt x="105" y="19"/>
                          <a:pt x="105" y="19"/>
                          <a:pt x="105" y="18"/>
                        </a:cubicBezTo>
                        <a:cubicBezTo>
                          <a:pt x="105" y="18"/>
                          <a:pt x="104" y="18"/>
                          <a:pt x="104" y="18"/>
                        </a:cubicBezTo>
                        <a:cubicBezTo>
                          <a:pt x="103" y="18"/>
                          <a:pt x="103" y="18"/>
                          <a:pt x="103" y="18"/>
                        </a:cubicBezTo>
                        <a:cubicBezTo>
                          <a:pt x="103" y="18"/>
                          <a:pt x="103" y="17"/>
                          <a:pt x="103" y="17"/>
                        </a:cubicBezTo>
                        <a:cubicBezTo>
                          <a:pt x="104" y="17"/>
                          <a:pt x="105" y="17"/>
                          <a:pt x="104" y="17"/>
                        </a:cubicBezTo>
                        <a:cubicBezTo>
                          <a:pt x="104" y="17"/>
                          <a:pt x="104" y="17"/>
                          <a:pt x="104" y="17"/>
                        </a:cubicBezTo>
                        <a:cubicBezTo>
                          <a:pt x="104" y="16"/>
                          <a:pt x="104" y="16"/>
                          <a:pt x="104" y="16"/>
                        </a:cubicBezTo>
                        <a:cubicBezTo>
                          <a:pt x="103" y="16"/>
                          <a:pt x="103" y="16"/>
                          <a:pt x="104" y="16"/>
                        </a:cubicBezTo>
                        <a:cubicBezTo>
                          <a:pt x="104" y="16"/>
                          <a:pt x="105" y="15"/>
                          <a:pt x="105" y="16"/>
                        </a:cubicBezTo>
                        <a:cubicBezTo>
                          <a:pt x="105" y="17"/>
                          <a:pt x="105" y="18"/>
                          <a:pt x="106" y="18"/>
                        </a:cubicBezTo>
                        <a:cubicBezTo>
                          <a:pt x="107" y="18"/>
                          <a:pt x="108" y="17"/>
                          <a:pt x="108" y="17"/>
                        </a:cubicBezTo>
                        <a:cubicBezTo>
                          <a:pt x="108" y="17"/>
                          <a:pt x="108" y="16"/>
                          <a:pt x="108" y="16"/>
                        </a:cubicBezTo>
                        <a:cubicBezTo>
                          <a:pt x="107" y="16"/>
                          <a:pt x="107" y="16"/>
                          <a:pt x="107" y="15"/>
                        </a:cubicBezTo>
                        <a:cubicBezTo>
                          <a:pt x="108" y="15"/>
                          <a:pt x="108" y="15"/>
                          <a:pt x="107" y="15"/>
                        </a:cubicBezTo>
                        <a:cubicBezTo>
                          <a:pt x="107" y="14"/>
                          <a:pt x="107" y="14"/>
                          <a:pt x="108" y="14"/>
                        </a:cubicBezTo>
                        <a:cubicBezTo>
                          <a:pt x="108" y="14"/>
                          <a:pt x="109" y="14"/>
                          <a:pt x="109" y="13"/>
                        </a:cubicBezTo>
                        <a:cubicBezTo>
                          <a:pt x="110" y="13"/>
                          <a:pt x="110" y="12"/>
                          <a:pt x="110" y="13"/>
                        </a:cubicBezTo>
                        <a:cubicBezTo>
                          <a:pt x="110" y="13"/>
                          <a:pt x="109" y="14"/>
                          <a:pt x="109" y="14"/>
                        </a:cubicBezTo>
                        <a:cubicBezTo>
                          <a:pt x="109" y="14"/>
                          <a:pt x="109" y="15"/>
                          <a:pt x="110" y="15"/>
                        </a:cubicBezTo>
                        <a:cubicBezTo>
                          <a:pt x="110" y="16"/>
                          <a:pt x="111" y="16"/>
                          <a:pt x="111" y="16"/>
                        </a:cubicBezTo>
                        <a:cubicBezTo>
                          <a:pt x="111" y="16"/>
                          <a:pt x="111" y="16"/>
                          <a:pt x="112" y="15"/>
                        </a:cubicBezTo>
                        <a:cubicBezTo>
                          <a:pt x="112" y="15"/>
                          <a:pt x="112" y="14"/>
                          <a:pt x="112" y="14"/>
                        </a:cubicBezTo>
                        <a:cubicBezTo>
                          <a:pt x="111" y="14"/>
                          <a:pt x="111" y="14"/>
                          <a:pt x="111" y="14"/>
                        </a:cubicBezTo>
                        <a:cubicBezTo>
                          <a:pt x="111" y="14"/>
                          <a:pt x="111" y="13"/>
                          <a:pt x="111" y="13"/>
                        </a:cubicBezTo>
                        <a:cubicBezTo>
                          <a:pt x="111" y="13"/>
                          <a:pt x="111" y="13"/>
                          <a:pt x="112" y="14"/>
                        </a:cubicBezTo>
                        <a:cubicBezTo>
                          <a:pt x="112" y="14"/>
                          <a:pt x="112" y="14"/>
                          <a:pt x="113" y="14"/>
                        </a:cubicBezTo>
                        <a:cubicBezTo>
                          <a:pt x="113" y="13"/>
                          <a:pt x="113" y="13"/>
                          <a:pt x="114" y="13"/>
                        </a:cubicBezTo>
                        <a:cubicBezTo>
                          <a:pt x="115" y="13"/>
                          <a:pt x="115" y="12"/>
                          <a:pt x="115" y="12"/>
                        </a:cubicBezTo>
                        <a:cubicBezTo>
                          <a:pt x="115" y="12"/>
                          <a:pt x="115" y="12"/>
                          <a:pt x="116" y="13"/>
                        </a:cubicBezTo>
                        <a:cubicBezTo>
                          <a:pt x="116" y="13"/>
                          <a:pt x="116" y="13"/>
                          <a:pt x="116" y="13"/>
                        </a:cubicBezTo>
                        <a:cubicBezTo>
                          <a:pt x="117" y="13"/>
                          <a:pt x="118" y="13"/>
                          <a:pt x="117" y="13"/>
                        </a:cubicBezTo>
                        <a:cubicBezTo>
                          <a:pt x="117" y="14"/>
                          <a:pt x="117" y="14"/>
                          <a:pt x="117" y="14"/>
                        </a:cubicBezTo>
                        <a:cubicBezTo>
                          <a:pt x="118" y="14"/>
                          <a:pt x="118" y="14"/>
                          <a:pt x="119" y="14"/>
                        </a:cubicBezTo>
                        <a:cubicBezTo>
                          <a:pt x="119" y="14"/>
                          <a:pt x="119" y="14"/>
                          <a:pt x="120" y="14"/>
                        </a:cubicBezTo>
                        <a:cubicBezTo>
                          <a:pt x="120" y="13"/>
                          <a:pt x="120" y="13"/>
                          <a:pt x="119" y="13"/>
                        </a:cubicBezTo>
                        <a:cubicBezTo>
                          <a:pt x="119" y="13"/>
                          <a:pt x="119" y="13"/>
                          <a:pt x="119" y="13"/>
                        </a:cubicBezTo>
                        <a:cubicBezTo>
                          <a:pt x="119" y="13"/>
                          <a:pt x="120" y="12"/>
                          <a:pt x="120" y="12"/>
                        </a:cubicBezTo>
                        <a:cubicBezTo>
                          <a:pt x="121" y="11"/>
                          <a:pt x="121" y="11"/>
                          <a:pt x="121" y="12"/>
                        </a:cubicBezTo>
                        <a:cubicBezTo>
                          <a:pt x="121" y="12"/>
                          <a:pt x="121" y="12"/>
                          <a:pt x="122" y="12"/>
                        </a:cubicBezTo>
                        <a:cubicBezTo>
                          <a:pt x="122" y="12"/>
                          <a:pt x="122" y="12"/>
                          <a:pt x="122" y="13"/>
                        </a:cubicBezTo>
                        <a:cubicBezTo>
                          <a:pt x="122" y="13"/>
                          <a:pt x="123" y="13"/>
                          <a:pt x="123" y="13"/>
                        </a:cubicBezTo>
                        <a:cubicBezTo>
                          <a:pt x="124" y="13"/>
                          <a:pt x="125" y="12"/>
                          <a:pt x="126" y="12"/>
                        </a:cubicBezTo>
                        <a:cubicBezTo>
                          <a:pt x="126" y="12"/>
                          <a:pt x="127" y="12"/>
                          <a:pt x="127" y="12"/>
                        </a:cubicBezTo>
                        <a:cubicBezTo>
                          <a:pt x="127" y="11"/>
                          <a:pt x="128" y="11"/>
                          <a:pt x="129" y="11"/>
                        </a:cubicBezTo>
                        <a:cubicBezTo>
                          <a:pt x="130" y="11"/>
                          <a:pt x="130" y="10"/>
                          <a:pt x="131" y="10"/>
                        </a:cubicBezTo>
                        <a:cubicBezTo>
                          <a:pt x="131" y="10"/>
                          <a:pt x="132" y="9"/>
                          <a:pt x="132" y="9"/>
                        </a:cubicBezTo>
                        <a:cubicBezTo>
                          <a:pt x="132" y="8"/>
                          <a:pt x="132" y="9"/>
                          <a:pt x="132" y="8"/>
                        </a:cubicBezTo>
                        <a:cubicBezTo>
                          <a:pt x="132" y="8"/>
                          <a:pt x="132" y="7"/>
                          <a:pt x="132" y="7"/>
                        </a:cubicBezTo>
                        <a:cubicBezTo>
                          <a:pt x="131" y="7"/>
                          <a:pt x="132" y="7"/>
                          <a:pt x="132" y="7"/>
                        </a:cubicBezTo>
                        <a:cubicBezTo>
                          <a:pt x="132" y="7"/>
                          <a:pt x="132" y="7"/>
                          <a:pt x="132" y="7"/>
                        </a:cubicBezTo>
                        <a:cubicBezTo>
                          <a:pt x="132" y="7"/>
                          <a:pt x="133" y="7"/>
                          <a:pt x="133" y="7"/>
                        </a:cubicBezTo>
                        <a:cubicBezTo>
                          <a:pt x="133" y="7"/>
                          <a:pt x="133" y="8"/>
                          <a:pt x="133" y="7"/>
                        </a:cubicBezTo>
                        <a:cubicBezTo>
                          <a:pt x="133" y="7"/>
                          <a:pt x="133" y="7"/>
                          <a:pt x="134" y="7"/>
                        </a:cubicBezTo>
                        <a:cubicBezTo>
                          <a:pt x="134" y="7"/>
                          <a:pt x="135" y="7"/>
                          <a:pt x="135" y="7"/>
                        </a:cubicBezTo>
                        <a:cubicBezTo>
                          <a:pt x="135" y="7"/>
                          <a:pt x="134" y="6"/>
                          <a:pt x="134" y="6"/>
                        </a:cubicBezTo>
                        <a:cubicBezTo>
                          <a:pt x="134" y="6"/>
                          <a:pt x="134" y="6"/>
                          <a:pt x="134" y="5"/>
                        </a:cubicBezTo>
                        <a:cubicBezTo>
                          <a:pt x="135" y="5"/>
                          <a:pt x="135" y="4"/>
                          <a:pt x="135" y="4"/>
                        </a:cubicBezTo>
                        <a:cubicBezTo>
                          <a:pt x="136" y="3"/>
                          <a:pt x="136" y="3"/>
                          <a:pt x="136" y="2"/>
                        </a:cubicBezTo>
                        <a:cubicBezTo>
                          <a:pt x="136" y="2"/>
                          <a:pt x="136" y="2"/>
                          <a:pt x="136" y="2"/>
                        </a:cubicBezTo>
                        <a:cubicBezTo>
                          <a:pt x="137" y="2"/>
                          <a:pt x="137" y="2"/>
                          <a:pt x="138" y="2"/>
                        </a:cubicBezTo>
                        <a:cubicBezTo>
                          <a:pt x="138" y="2"/>
                          <a:pt x="139" y="2"/>
                          <a:pt x="139" y="2"/>
                        </a:cubicBezTo>
                        <a:cubicBezTo>
                          <a:pt x="140" y="2"/>
                          <a:pt x="140" y="2"/>
                          <a:pt x="140" y="1"/>
                        </a:cubicBezTo>
                        <a:cubicBezTo>
                          <a:pt x="140" y="1"/>
                          <a:pt x="140" y="0"/>
                          <a:pt x="141" y="0"/>
                        </a:cubicBezTo>
                        <a:cubicBezTo>
                          <a:pt x="141" y="0"/>
                          <a:pt x="141" y="1"/>
                          <a:pt x="141" y="1"/>
                        </a:cubicBezTo>
                        <a:cubicBezTo>
                          <a:pt x="141" y="1"/>
                          <a:pt x="142" y="1"/>
                          <a:pt x="141" y="2"/>
                        </a:cubicBezTo>
                        <a:cubicBezTo>
                          <a:pt x="141" y="2"/>
                          <a:pt x="141" y="2"/>
                          <a:pt x="142" y="2"/>
                        </a:cubicBezTo>
                        <a:cubicBezTo>
                          <a:pt x="142" y="2"/>
                          <a:pt x="143" y="2"/>
                          <a:pt x="143" y="1"/>
                        </a:cubicBezTo>
                        <a:cubicBezTo>
                          <a:pt x="143" y="1"/>
                          <a:pt x="143" y="1"/>
                          <a:pt x="143" y="1"/>
                        </a:cubicBezTo>
                        <a:cubicBezTo>
                          <a:pt x="144" y="1"/>
                          <a:pt x="145" y="1"/>
                          <a:pt x="145" y="0"/>
                        </a:cubicBezTo>
                        <a:cubicBezTo>
                          <a:pt x="144" y="0"/>
                          <a:pt x="131" y="0"/>
                          <a:pt x="129" y="1"/>
                        </a:cubicBezTo>
                        <a:cubicBezTo>
                          <a:pt x="18" y="1"/>
                          <a:pt x="18" y="1"/>
                          <a:pt x="18" y="1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7" y="5"/>
                          <a:pt x="0" y="7"/>
                          <a:pt x="1" y="10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9" name="îṣļiďê">
                    <a:extLst>
                      <a:ext uri="{FF2B5EF4-FFF2-40B4-BE49-F238E27FC236}">
                        <a16:creationId xmlns:a16="http://schemas.microsoft.com/office/drawing/2014/main" id="{3082792F-3DC0-4ED4-AF8E-9A7B4B70CA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64811" y="6428230"/>
                    <a:ext cx="219974" cy="89619"/>
                  </a:xfrm>
                  <a:custGeom>
                    <a:avLst/>
                    <a:gdLst>
                      <a:gd name="T0" fmla="*/ 1 w 78"/>
                      <a:gd name="T1" fmla="*/ 9 h 32"/>
                      <a:gd name="T2" fmla="*/ 8 w 78"/>
                      <a:gd name="T3" fmla="*/ 10 h 32"/>
                      <a:gd name="T4" fmla="*/ 11 w 78"/>
                      <a:gd name="T5" fmla="*/ 12 h 32"/>
                      <a:gd name="T6" fmla="*/ 13 w 78"/>
                      <a:gd name="T7" fmla="*/ 15 h 32"/>
                      <a:gd name="T8" fmla="*/ 13 w 78"/>
                      <a:gd name="T9" fmla="*/ 21 h 32"/>
                      <a:gd name="T10" fmla="*/ 18 w 78"/>
                      <a:gd name="T11" fmla="*/ 26 h 32"/>
                      <a:gd name="T12" fmla="*/ 25 w 78"/>
                      <a:gd name="T13" fmla="*/ 29 h 32"/>
                      <a:gd name="T14" fmla="*/ 29 w 78"/>
                      <a:gd name="T15" fmla="*/ 30 h 32"/>
                      <a:gd name="T16" fmla="*/ 30 w 78"/>
                      <a:gd name="T17" fmla="*/ 30 h 32"/>
                      <a:gd name="T18" fmla="*/ 32 w 78"/>
                      <a:gd name="T19" fmla="*/ 29 h 32"/>
                      <a:gd name="T20" fmla="*/ 33 w 78"/>
                      <a:gd name="T21" fmla="*/ 29 h 32"/>
                      <a:gd name="T22" fmla="*/ 35 w 78"/>
                      <a:gd name="T23" fmla="*/ 28 h 32"/>
                      <a:gd name="T24" fmla="*/ 35 w 78"/>
                      <a:gd name="T25" fmla="*/ 29 h 32"/>
                      <a:gd name="T26" fmla="*/ 36 w 78"/>
                      <a:gd name="T27" fmla="*/ 28 h 32"/>
                      <a:gd name="T28" fmla="*/ 37 w 78"/>
                      <a:gd name="T29" fmla="*/ 28 h 32"/>
                      <a:gd name="T30" fmla="*/ 37 w 78"/>
                      <a:gd name="T31" fmla="*/ 28 h 32"/>
                      <a:gd name="T32" fmla="*/ 38 w 78"/>
                      <a:gd name="T33" fmla="*/ 29 h 32"/>
                      <a:gd name="T34" fmla="*/ 39 w 78"/>
                      <a:gd name="T35" fmla="*/ 28 h 32"/>
                      <a:gd name="T36" fmla="*/ 38 w 78"/>
                      <a:gd name="T37" fmla="*/ 26 h 32"/>
                      <a:gd name="T38" fmla="*/ 39 w 78"/>
                      <a:gd name="T39" fmla="*/ 25 h 32"/>
                      <a:gd name="T40" fmla="*/ 40 w 78"/>
                      <a:gd name="T41" fmla="*/ 27 h 32"/>
                      <a:gd name="T42" fmla="*/ 41 w 78"/>
                      <a:gd name="T43" fmla="*/ 28 h 32"/>
                      <a:gd name="T44" fmla="*/ 42 w 78"/>
                      <a:gd name="T45" fmla="*/ 29 h 32"/>
                      <a:gd name="T46" fmla="*/ 42 w 78"/>
                      <a:gd name="T47" fmla="*/ 28 h 32"/>
                      <a:gd name="T48" fmla="*/ 42 w 78"/>
                      <a:gd name="T49" fmla="*/ 26 h 32"/>
                      <a:gd name="T50" fmla="*/ 43 w 78"/>
                      <a:gd name="T51" fmla="*/ 27 h 32"/>
                      <a:gd name="T52" fmla="*/ 44 w 78"/>
                      <a:gd name="T53" fmla="*/ 28 h 32"/>
                      <a:gd name="T54" fmla="*/ 46 w 78"/>
                      <a:gd name="T55" fmla="*/ 29 h 32"/>
                      <a:gd name="T56" fmla="*/ 45 w 78"/>
                      <a:gd name="T57" fmla="*/ 31 h 32"/>
                      <a:gd name="T58" fmla="*/ 47 w 78"/>
                      <a:gd name="T59" fmla="*/ 31 h 32"/>
                      <a:gd name="T60" fmla="*/ 48 w 78"/>
                      <a:gd name="T61" fmla="*/ 31 h 32"/>
                      <a:gd name="T62" fmla="*/ 50 w 78"/>
                      <a:gd name="T63" fmla="*/ 30 h 32"/>
                      <a:gd name="T64" fmla="*/ 51 w 78"/>
                      <a:gd name="T65" fmla="*/ 29 h 32"/>
                      <a:gd name="T66" fmla="*/ 51 w 78"/>
                      <a:gd name="T67" fmla="*/ 27 h 32"/>
                      <a:gd name="T68" fmla="*/ 52 w 78"/>
                      <a:gd name="T69" fmla="*/ 28 h 32"/>
                      <a:gd name="T70" fmla="*/ 53 w 78"/>
                      <a:gd name="T71" fmla="*/ 29 h 32"/>
                      <a:gd name="T72" fmla="*/ 55 w 78"/>
                      <a:gd name="T73" fmla="*/ 29 h 32"/>
                      <a:gd name="T74" fmla="*/ 58 w 78"/>
                      <a:gd name="T75" fmla="*/ 25 h 32"/>
                      <a:gd name="T76" fmla="*/ 61 w 78"/>
                      <a:gd name="T77" fmla="*/ 24 h 32"/>
                      <a:gd name="T78" fmla="*/ 62 w 78"/>
                      <a:gd name="T79" fmla="*/ 21 h 32"/>
                      <a:gd name="T80" fmla="*/ 65 w 78"/>
                      <a:gd name="T81" fmla="*/ 20 h 32"/>
                      <a:gd name="T82" fmla="*/ 66 w 78"/>
                      <a:gd name="T83" fmla="*/ 19 h 32"/>
                      <a:gd name="T84" fmla="*/ 68 w 78"/>
                      <a:gd name="T85" fmla="*/ 16 h 32"/>
                      <a:gd name="T86" fmla="*/ 73 w 78"/>
                      <a:gd name="T87" fmla="*/ 12 h 32"/>
                      <a:gd name="T88" fmla="*/ 74 w 78"/>
                      <a:gd name="T89" fmla="*/ 9 h 32"/>
                      <a:gd name="T90" fmla="*/ 75 w 78"/>
                      <a:gd name="T91" fmla="*/ 4 h 32"/>
                      <a:gd name="T92" fmla="*/ 78 w 78"/>
                      <a:gd name="T93" fmla="*/ 1 h 32"/>
                      <a:gd name="T94" fmla="*/ 18 w 78"/>
                      <a:gd name="T95" fmla="*/ 0 h 32"/>
                      <a:gd name="T96" fmla="*/ 0 w 78"/>
                      <a:gd name="T97" fmla="*/ 0 h 32"/>
                      <a:gd name="T98" fmla="*/ 1 w 78"/>
                      <a:gd name="T9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78" h="32">
                        <a:moveTo>
                          <a:pt x="1" y="9"/>
                        </a:moveTo>
                        <a:cubicBezTo>
                          <a:pt x="1" y="9"/>
                          <a:pt x="7" y="10"/>
                          <a:pt x="8" y="10"/>
                        </a:cubicBezTo>
                        <a:cubicBezTo>
                          <a:pt x="9" y="11"/>
                          <a:pt x="11" y="11"/>
                          <a:pt x="11" y="12"/>
                        </a:cubicBezTo>
                        <a:cubicBezTo>
                          <a:pt x="11" y="13"/>
                          <a:pt x="13" y="12"/>
                          <a:pt x="13" y="15"/>
                        </a:cubicBezTo>
                        <a:cubicBezTo>
                          <a:pt x="13" y="17"/>
                          <a:pt x="12" y="19"/>
                          <a:pt x="13" y="21"/>
                        </a:cubicBezTo>
                        <a:cubicBezTo>
                          <a:pt x="14" y="24"/>
                          <a:pt x="16" y="24"/>
                          <a:pt x="18" y="26"/>
                        </a:cubicBezTo>
                        <a:cubicBezTo>
                          <a:pt x="21" y="28"/>
                          <a:pt x="22" y="28"/>
                          <a:pt x="25" y="29"/>
                        </a:cubicBezTo>
                        <a:cubicBezTo>
                          <a:pt x="27" y="30"/>
                          <a:pt x="29" y="30"/>
                          <a:pt x="29" y="30"/>
                        </a:cubicBezTo>
                        <a:cubicBezTo>
                          <a:pt x="29" y="30"/>
                          <a:pt x="29" y="30"/>
                          <a:pt x="30" y="30"/>
                        </a:cubicBezTo>
                        <a:cubicBezTo>
                          <a:pt x="31" y="30"/>
                          <a:pt x="31" y="30"/>
                          <a:pt x="32" y="29"/>
                        </a:cubicBezTo>
                        <a:cubicBezTo>
                          <a:pt x="33" y="29"/>
                          <a:pt x="33" y="29"/>
                          <a:pt x="33" y="29"/>
                        </a:cubicBezTo>
                        <a:cubicBezTo>
                          <a:pt x="33" y="29"/>
                          <a:pt x="35" y="27"/>
                          <a:pt x="35" y="28"/>
                        </a:cubicBezTo>
                        <a:cubicBezTo>
                          <a:pt x="35" y="29"/>
                          <a:pt x="35" y="30"/>
                          <a:pt x="35" y="29"/>
                        </a:cubicBezTo>
                        <a:cubicBezTo>
                          <a:pt x="36" y="29"/>
                          <a:pt x="36" y="29"/>
                          <a:pt x="36" y="28"/>
                        </a:cubicBezTo>
                        <a:cubicBezTo>
                          <a:pt x="36" y="28"/>
                          <a:pt x="36" y="28"/>
                          <a:pt x="37" y="28"/>
                        </a:cubicBezTo>
                        <a:cubicBezTo>
                          <a:pt x="37" y="28"/>
                          <a:pt x="37" y="28"/>
                          <a:pt x="37" y="28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8" y="29"/>
                          <a:pt x="39" y="28"/>
                          <a:pt x="39" y="28"/>
                        </a:cubicBezTo>
                        <a:cubicBezTo>
                          <a:pt x="39" y="27"/>
                          <a:pt x="38" y="26"/>
                          <a:pt x="38" y="26"/>
                        </a:cubicBezTo>
                        <a:cubicBezTo>
                          <a:pt x="38" y="25"/>
                          <a:pt x="39" y="24"/>
                          <a:pt x="39" y="25"/>
                        </a:cubicBezTo>
                        <a:cubicBezTo>
                          <a:pt x="39" y="26"/>
                          <a:pt x="39" y="27"/>
                          <a:pt x="40" y="27"/>
                        </a:cubicBezTo>
                        <a:cubicBezTo>
                          <a:pt x="40" y="27"/>
                          <a:pt x="41" y="27"/>
                          <a:pt x="41" y="28"/>
                        </a:cubicBezTo>
                        <a:cubicBezTo>
                          <a:pt x="41" y="28"/>
                          <a:pt x="41" y="29"/>
                          <a:pt x="42" y="29"/>
                        </a:cubicBezTo>
                        <a:cubicBezTo>
                          <a:pt x="42" y="29"/>
                          <a:pt x="42" y="28"/>
                          <a:pt x="42" y="28"/>
                        </a:cubicBezTo>
                        <a:cubicBezTo>
                          <a:pt x="42" y="27"/>
                          <a:pt x="42" y="26"/>
                          <a:pt x="42" y="26"/>
                        </a:cubicBezTo>
                        <a:cubicBezTo>
                          <a:pt x="43" y="27"/>
                          <a:pt x="43" y="27"/>
                          <a:pt x="43" y="27"/>
                        </a:cubicBezTo>
                        <a:cubicBezTo>
                          <a:pt x="43" y="28"/>
                          <a:pt x="43" y="28"/>
                          <a:pt x="44" y="28"/>
                        </a:cubicBezTo>
                        <a:cubicBezTo>
                          <a:pt x="45" y="29"/>
                          <a:pt x="46" y="29"/>
                          <a:pt x="46" y="29"/>
                        </a:cubicBezTo>
                        <a:cubicBezTo>
                          <a:pt x="45" y="30"/>
                          <a:pt x="45" y="31"/>
                          <a:pt x="45" y="31"/>
                        </a:cubicBezTo>
                        <a:cubicBezTo>
                          <a:pt x="46" y="31"/>
                          <a:pt x="46" y="32"/>
                          <a:pt x="47" y="31"/>
                        </a:cubicBezTo>
                        <a:cubicBezTo>
                          <a:pt x="47" y="31"/>
                          <a:pt x="47" y="31"/>
                          <a:pt x="48" y="31"/>
                        </a:cubicBezTo>
                        <a:cubicBezTo>
                          <a:pt x="50" y="31"/>
                          <a:pt x="50" y="30"/>
                          <a:pt x="50" y="30"/>
                        </a:cubicBezTo>
                        <a:cubicBezTo>
                          <a:pt x="51" y="29"/>
                          <a:pt x="51" y="30"/>
                          <a:pt x="51" y="29"/>
                        </a:cubicBezTo>
                        <a:cubicBezTo>
                          <a:pt x="51" y="29"/>
                          <a:pt x="50" y="27"/>
                          <a:pt x="51" y="27"/>
                        </a:cubicBezTo>
                        <a:cubicBezTo>
                          <a:pt x="52" y="27"/>
                          <a:pt x="51" y="27"/>
                          <a:pt x="52" y="28"/>
                        </a:cubicBezTo>
                        <a:cubicBezTo>
                          <a:pt x="53" y="28"/>
                          <a:pt x="53" y="29"/>
                          <a:pt x="53" y="29"/>
                        </a:cubicBezTo>
                        <a:cubicBezTo>
                          <a:pt x="53" y="29"/>
                          <a:pt x="54" y="29"/>
                          <a:pt x="55" y="29"/>
                        </a:cubicBezTo>
                        <a:cubicBezTo>
                          <a:pt x="56" y="28"/>
                          <a:pt x="55" y="26"/>
                          <a:pt x="58" y="25"/>
                        </a:cubicBezTo>
                        <a:cubicBezTo>
                          <a:pt x="60" y="25"/>
                          <a:pt x="61" y="25"/>
                          <a:pt x="61" y="24"/>
                        </a:cubicBezTo>
                        <a:cubicBezTo>
                          <a:pt x="62" y="23"/>
                          <a:pt x="60" y="21"/>
                          <a:pt x="62" y="21"/>
                        </a:cubicBezTo>
                        <a:cubicBezTo>
                          <a:pt x="64" y="22"/>
                          <a:pt x="65" y="21"/>
                          <a:pt x="65" y="20"/>
                        </a:cubicBezTo>
                        <a:cubicBezTo>
                          <a:pt x="66" y="19"/>
                          <a:pt x="65" y="20"/>
                          <a:pt x="66" y="19"/>
                        </a:cubicBezTo>
                        <a:cubicBezTo>
                          <a:pt x="66" y="17"/>
                          <a:pt x="67" y="16"/>
                          <a:pt x="68" y="16"/>
                        </a:cubicBezTo>
                        <a:cubicBezTo>
                          <a:pt x="69" y="16"/>
                          <a:pt x="72" y="13"/>
                          <a:pt x="73" y="12"/>
                        </a:cubicBezTo>
                        <a:cubicBezTo>
                          <a:pt x="74" y="11"/>
                          <a:pt x="74" y="10"/>
                          <a:pt x="74" y="9"/>
                        </a:cubicBezTo>
                        <a:cubicBezTo>
                          <a:pt x="74" y="7"/>
                          <a:pt x="75" y="6"/>
                          <a:pt x="75" y="4"/>
                        </a:cubicBezTo>
                        <a:cubicBezTo>
                          <a:pt x="76" y="2"/>
                          <a:pt x="78" y="1"/>
                          <a:pt x="78" y="1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"/>
                          <a:pt x="0" y="7"/>
                          <a:pt x="1" y="9"/>
                        </a:cubicBezTo>
                        <a:close/>
                      </a:path>
                    </a:pathLst>
                  </a:custGeom>
                  <a:solidFill>
                    <a:srgbClr val="FADC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0" name="íśľïdè">
                    <a:extLst>
                      <a:ext uri="{FF2B5EF4-FFF2-40B4-BE49-F238E27FC236}">
                        <a16:creationId xmlns:a16="http://schemas.microsoft.com/office/drawing/2014/main" id="{FC3840CE-3E0B-4893-A3F8-7990B9AB2B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75367" y="6428230"/>
                    <a:ext cx="51599" cy="63820"/>
                  </a:xfrm>
                  <a:custGeom>
                    <a:avLst/>
                    <a:gdLst>
                      <a:gd name="T0" fmla="*/ 16 w 18"/>
                      <a:gd name="T1" fmla="*/ 1 h 23"/>
                      <a:gd name="T2" fmla="*/ 18 w 18"/>
                      <a:gd name="T3" fmla="*/ 1 h 23"/>
                      <a:gd name="T4" fmla="*/ 18 w 18"/>
                      <a:gd name="T5" fmla="*/ 3 h 23"/>
                      <a:gd name="T6" fmla="*/ 16 w 18"/>
                      <a:gd name="T7" fmla="*/ 7 h 23"/>
                      <a:gd name="T8" fmla="*/ 14 w 18"/>
                      <a:gd name="T9" fmla="*/ 11 h 23"/>
                      <a:gd name="T10" fmla="*/ 13 w 18"/>
                      <a:gd name="T11" fmla="*/ 13 h 23"/>
                      <a:gd name="T12" fmla="*/ 11 w 18"/>
                      <a:gd name="T13" fmla="*/ 16 h 23"/>
                      <a:gd name="T14" fmla="*/ 11 w 18"/>
                      <a:gd name="T15" fmla="*/ 19 h 23"/>
                      <a:gd name="T16" fmla="*/ 11 w 18"/>
                      <a:gd name="T17" fmla="*/ 22 h 23"/>
                      <a:gd name="T18" fmla="*/ 11 w 18"/>
                      <a:gd name="T19" fmla="*/ 23 h 23"/>
                      <a:gd name="T20" fmla="*/ 10 w 18"/>
                      <a:gd name="T21" fmla="*/ 22 h 23"/>
                      <a:gd name="T22" fmla="*/ 8 w 18"/>
                      <a:gd name="T23" fmla="*/ 22 h 23"/>
                      <a:gd name="T24" fmla="*/ 8 w 18"/>
                      <a:gd name="T25" fmla="*/ 19 h 23"/>
                      <a:gd name="T26" fmla="*/ 4 w 18"/>
                      <a:gd name="T27" fmla="*/ 15 h 23"/>
                      <a:gd name="T28" fmla="*/ 2 w 18"/>
                      <a:gd name="T29" fmla="*/ 13 h 23"/>
                      <a:gd name="T30" fmla="*/ 2 w 18"/>
                      <a:gd name="T31" fmla="*/ 11 h 23"/>
                      <a:gd name="T32" fmla="*/ 0 w 18"/>
                      <a:gd name="T33" fmla="*/ 8 h 23"/>
                      <a:gd name="T34" fmla="*/ 0 w 18"/>
                      <a:gd name="T35" fmla="*/ 6 h 23"/>
                      <a:gd name="T36" fmla="*/ 1 w 18"/>
                      <a:gd name="T37" fmla="*/ 4 h 23"/>
                      <a:gd name="T38" fmla="*/ 1 w 18"/>
                      <a:gd name="T39" fmla="*/ 3 h 23"/>
                      <a:gd name="T40" fmla="*/ 1 w 18"/>
                      <a:gd name="T41" fmla="*/ 1 h 23"/>
                      <a:gd name="T42" fmla="*/ 2 w 18"/>
                      <a:gd name="T43" fmla="*/ 1 h 23"/>
                      <a:gd name="T44" fmla="*/ 5 w 18"/>
                      <a:gd name="T45" fmla="*/ 1 h 23"/>
                      <a:gd name="T46" fmla="*/ 14 w 18"/>
                      <a:gd name="T47" fmla="*/ 1 h 23"/>
                      <a:gd name="T48" fmla="*/ 16 w 18"/>
                      <a:gd name="T49" fmla="*/ 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8" h="23">
                        <a:moveTo>
                          <a:pt x="16" y="1"/>
                        </a:moveTo>
                        <a:cubicBezTo>
                          <a:pt x="16" y="1"/>
                          <a:pt x="18" y="0"/>
                          <a:pt x="18" y="1"/>
                        </a:cubicBezTo>
                        <a:cubicBezTo>
                          <a:pt x="18" y="1"/>
                          <a:pt x="18" y="2"/>
                          <a:pt x="18" y="3"/>
                        </a:cubicBezTo>
                        <a:cubicBezTo>
                          <a:pt x="18" y="3"/>
                          <a:pt x="16" y="7"/>
                          <a:pt x="16" y="7"/>
                        </a:cubicBezTo>
                        <a:cubicBezTo>
                          <a:pt x="16" y="7"/>
                          <a:pt x="15" y="11"/>
                          <a:pt x="14" y="11"/>
                        </a:cubicBezTo>
                        <a:cubicBezTo>
                          <a:pt x="14" y="12"/>
                          <a:pt x="14" y="12"/>
                          <a:pt x="13" y="13"/>
                        </a:cubicBezTo>
                        <a:cubicBezTo>
                          <a:pt x="12" y="13"/>
                          <a:pt x="12" y="15"/>
                          <a:pt x="11" y="16"/>
                        </a:cubicBezTo>
                        <a:cubicBezTo>
                          <a:pt x="10" y="17"/>
                          <a:pt x="11" y="19"/>
                          <a:pt x="11" y="19"/>
                        </a:cubicBezTo>
                        <a:cubicBezTo>
                          <a:pt x="11" y="20"/>
                          <a:pt x="11" y="22"/>
                          <a:pt x="11" y="22"/>
                        </a:cubicBezTo>
                        <a:cubicBezTo>
                          <a:pt x="11" y="23"/>
                          <a:pt x="11" y="23"/>
                          <a:pt x="11" y="23"/>
                        </a:cubicBezTo>
                        <a:cubicBezTo>
                          <a:pt x="11" y="23"/>
                          <a:pt x="10" y="23"/>
                          <a:pt x="10" y="22"/>
                        </a:cubicBezTo>
                        <a:cubicBezTo>
                          <a:pt x="9" y="22"/>
                          <a:pt x="9" y="22"/>
                          <a:pt x="8" y="22"/>
                        </a:cubicBezTo>
                        <a:cubicBezTo>
                          <a:pt x="8" y="22"/>
                          <a:pt x="8" y="21"/>
                          <a:pt x="8" y="19"/>
                        </a:cubicBezTo>
                        <a:cubicBezTo>
                          <a:pt x="7" y="17"/>
                          <a:pt x="5" y="16"/>
                          <a:pt x="4" y="15"/>
                        </a:cubicBezTo>
                        <a:cubicBezTo>
                          <a:pt x="2" y="15"/>
                          <a:pt x="2" y="14"/>
                          <a:pt x="2" y="13"/>
                        </a:cubicBezTo>
                        <a:cubicBezTo>
                          <a:pt x="2" y="13"/>
                          <a:pt x="2" y="12"/>
                          <a:pt x="2" y="11"/>
                        </a:cubicBezTo>
                        <a:cubicBezTo>
                          <a:pt x="2" y="10"/>
                          <a:pt x="1" y="9"/>
                          <a:pt x="0" y="8"/>
                        </a:cubicBezTo>
                        <a:cubicBezTo>
                          <a:pt x="0" y="8"/>
                          <a:pt x="0" y="6"/>
                          <a:pt x="0" y="6"/>
                        </a:cubicBezTo>
                        <a:cubicBezTo>
                          <a:pt x="0" y="5"/>
                          <a:pt x="0" y="4"/>
                          <a:pt x="1" y="4"/>
                        </a:cubicBez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1"/>
                          <a:pt x="1" y="1"/>
                        </a:cubicBezTo>
                        <a:cubicBezTo>
                          <a:pt x="1" y="0"/>
                          <a:pt x="2" y="1"/>
                          <a:pt x="2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14" y="1"/>
                          <a:pt x="14" y="1"/>
                          <a:pt x="14" y="1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lose/>
                      </a:path>
                    </a:pathLst>
                  </a:custGeom>
                  <a:solidFill>
                    <a:srgbClr val="E0F0E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1" name="iSḻiḍè">
                    <a:extLst>
                      <a:ext uri="{FF2B5EF4-FFF2-40B4-BE49-F238E27FC236}">
                        <a16:creationId xmlns:a16="http://schemas.microsoft.com/office/drawing/2014/main" id="{1F06F0E2-59F9-44AA-BFAE-51282EE6E83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74798" y="6559942"/>
                    <a:ext cx="84188" cy="76040"/>
                  </a:xfrm>
                  <a:custGeom>
                    <a:avLst/>
                    <a:gdLst>
                      <a:gd name="T0" fmla="*/ 2 w 30"/>
                      <a:gd name="T1" fmla="*/ 10 h 27"/>
                      <a:gd name="T2" fmla="*/ 1 w 30"/>
                      <a:gd name="T3" fmla="*/ 13 h 27"/>
                      <a:gd name="T4" fmla="*/ 0 w 30"/>
                      <a:gd name="T5" fmla="*/ 14 h 27"/>
                      <a:gd name="T6" fmla="*/ 0 w 30"/>
                      <a:gd name="T7" fmla="*/ 17 h 27"/>
                      <a:gd name="T8" fmla="*/ 1 w 30"/>
                      <a:gd name="T9" fmla="*/ 21 h 27"/>
                      <a:gd name="T10" fmla="*/ 4 w 30"/>
                      <a:gd name="T11" fmla="*/ 24 h 27"/>
                      <a:gd name="T12" fmla="*/ 7 w 30"/>
                      <a:gd name="T13" fmla="*/ 25 h 27"/>
                      <a:gd name="T14" fmla="*/ 10 w 30"/>
                      <a:gd name="T15" fmla="*/ 26 h 27"/>
                      <a:gd name="T16" fmla="*/ 12 w 30"/>
                      <a:gd name="T17" fmla="*/ 26 h 27"/>
                      <a:gd name="T18" fmla="*/ 14 w 30"/>
                      <a:gd name="T19" fmla="*/ 26 h 27"/>
                      <a:gd name="T20" fmla="*/ 14 w 30"/>
                      <a:gd name="T21" fmla="*/ 25 h 27"/>
                      <a:gd name="T22" fmla="*/ 15 w 30"/>
                      <a:gd name="T23" fmla="*/ 24 h 27"/>
                      <a:gd name="T24" fmla="*/ 17 w 30"/>
                      <a:gd name="T25" fmla="*/ 24 h 27"/>
                      <a:gd name="T26" fmla="*/ 18 w 30"/>
                      <a:gd name="T27" fmla="*/ 24 h 27"/>
                      <a:gd name="T28" fmla="*/ 20 w 30"/>
                      <a:gd name="T29" fmla="*/ 21 h 27"/>
                      <a:gd name="T30" fmla="*/ 22 w 30"/>
                      <a:gd name="T31" fmla="*/ 20 h 27"/>
                      <a:gd name="T32" fmla="*/ 24 w 30"/>
                      <a:gd name="T33" fmla="*/ 19 h 27"/>
                      <a:gd name="T34" fmla="*/ 24 w 30"/>
                      <a:gd name="T35" fmla="*/ 18 h 27"/>
                      <a:gd name="T36" fmla="*/ 24 w 30"/>
                      <a:gd name="T37" fmla="*/ 17 h 27"/>
                      <a:gd name="T38" fmla="*/ 24 w 30"/>
                      <a:gd name="T39" fmla="*/ 15 h 27"/>
                      <a:gd name="T40" fmla="*/ 26 w 30"/>
                      <a:gd name="T41" fmla="*/ 12 h 27"/>
                      <a:gd name="T42" fmla="*/ 26 w 30"/>
                      <a:gd name="T43" fmla="*/ 10 h 27"/>
                      <a:gd name="T44" fmla="*/ 28 w 30"/>
                      <a:gd name="T45" fmla="*/ 8 h 27"/>
                      <a:gd name="T46" fmla="*/ 29 w 30"/>
                      <a:gd name="T47" fmla="*/ 7 h 27"/>
                      <a:gd name="T48" fmla="*/ 29 w 30"/>
                      <a:gd name="T49" fmla="*/ 9 h 27"/>
                      <a:gd name="T50" fmla="*/ 30 w 30"/>
                      <a:gd name="T51" fmla="*/ 7 h 27"/>
                      <a:gd name="T52" fmla="*/ 30 w 30"/>
                      <a:gd name="T53" fmla="*/ 4 h 27"/>
                      <a:gd name="T54" fmla="*/ 26 w 30"/>
                      <a:gd name="T55" fmla="*/ 1 h 27"/>
                      <a:gd name="T56" fmla="*/ 25 w 30"/>
                      <a:gd name="T57" fmla="*/ 2 h 27"/>
                      <a:gd name="T58" fmla="*/ 23 w 30"/>
                      <a:gd name="T59" fmla="*/ 1 h 27"/>
                      <a:gd name="T60" fmla="*/ 20 w 30"/>
                      <a:gd name="T61" fmla="*/ 1 h 27"/>
                      <a:gd name="T62" fmla="*/ 19 w 30"/>
                      <a:gd name="T63" fmla="*/ 2 h 27"/>
                      <a:gd name="T64" fmla="*/ 17 w 30"/>
                      <a:gd name="T65" fmla="*/ 3 h 27"/>
                      <a:gd name="T66" fmla="*/ 16 w 30"/>
                      <a:gd name="T67" fmla="*/ 3 h 27"/>
                      <a:gd name="T68" fmla="*/ 14 w 30"/>
                      <a:gd name="T69" fmla="*/ 2 h 27"/>
                      <a:gd name="T70" fmla="*/ 12 w 30"/>
                      <a:gd name="T71" fmla="*/ 4 h 27"/>
                      <a:gd name="T72" fmla="*/ 10 w 30"/>
                      <a:gd name="T73" fmla="*/ 4 h 27"/>
                      <a:gd name="T74" fmla="*/ 8 w 30"/>
                      <a:gd name="T75" fmla="*/ 4 h 27"/>
                      <a:gd name="T76" fmla="*/ 7 w 30"/>
                      <a:gd name="T77" fmla="*/ 6 h 27"/>
                      <a:gd name="T78" fmla="*/ 8 w 30"/>
                      <a:gd name="T79" fmla="*/ 6 h 27"/>
                      <a:gd name="T80" fmla="*/ 6 w 30"/>
                      <a:gd name="T81" fmla="*/ 7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30" h="27">
                        <a:moveTo>
                          <a:pt x="4" y="9"/>
                        </a:moveTo>
                        <a:cubicBezTo>
                          <a:pt x="4" y="9"/>
                          <a:pt x="3" y="10"/>
                          <a:pt x="2" y="10"/>
                        </a:cubicBezTo>
                        <a:cubicBezTo>
                          <a:pt x="1" y="11"/>
                          <a:pt x="1" y="11"/>
                          <a:pt x="1" y="12"/>
                        </a:cubicBezTo>
                        <a:cubicBezTo>
                          <a:pt x="1" y="12"/>
                          <a:pt x="1" y="12"/>
                          <a:pt x="1" y="13"/>
                        </a:cubicBezTo>
                        <a:cubicBezTo>
                          <a:pt x="0" y="13"/>
                          <a:pt x="1" y="13"/>
                          <a:pt x="1" y="13"/>
                        </a:cubicBezTo>
                        <a:cubicBezTo>
                          <a:pt x="1" y="14"/>
                          <a:pt x="1" y="14"/>
                          <a:pt x="0" y="14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1" y="16"/>
                          <a:pt x="1" y="16"/>
                          <a:pt x="0" y="17"/>
                        </a:cubicBezTo>
                        <a:cubicBezTo>
                          <a:pt x="0" y="18"/>
                          <a:pt x="0" y="18"/>
                          <a:pt x="1" y="18"/>
                        </a:cubicBezTo>
                        <a:cubicBezTo>
                          <a:pt x="1" y="19"/>
                          <a:pt x="1" y="19"/>
                          <a:pt x="1" y="21"/>
                        </a:cubicBezTo>
                        <a:cubicBezTo>
                          <a:pt x="1" y="22"/>
                          <a:pt x="1" y="22"/>
                          <a:pt x="2" y="23"/>
                        </a:cubicBezTo>
                        <a:cubicBezTo>
                          <a:pt x="2" y="23"/>
                          <a:pt x="4" y="23"/>
                          <a:pt x="4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6" y="24"/>
                          <a:pt x="6" y="24"/>
                          <a:pt x="7" y="25"/>
                        </a:cubicBezTo>
                        <a:cubicBezTo>
                          <a:pt x="7" y="25"/>
                          <a:pt x="7" y="26"/>
                          <a:pt x="8" y="26"/>
                        </a:cubicBezTo>
                        <a:cubicBezTo>
                          <a:pt x="8" y="26"/>
                          <a:pt x="10" y="25"/>
                          <a:pt x="10" y="26"/>
                        </a:cubicBezTo>
                        <a:cubicBezTo>
                          <a:pt x="11" y="26"/>
                          <a:pt x="11" y="27"/>
                          <a:pt x="11" y="26"/>
                        </a:cubicBezTo>
                        <a:cubicBezTo>
                          <a:pt x="12" y="26"/>
                          <a:pt x="12" y="26"/>
                          <a:pt x="12" y="26"/>
                        </a:cubicBezTo>
                        <a:cubicBezTo>
                          <a:pt x="12" y="27"/>
                          <a:pt x="13" y="27"/>
                          <a:pt x="13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6"/>
                          <a:pt x="14" y="26"/>
                          <a:pt x="14" y="26"/>
                        </a:cubicBezTo>
                        <a:cubicBezTo>
                          <a:pt x="14" y="26"/>
                          <a:pt x="14" y="25"/>
                          <a:pt x="14" y="25"/>
                        </a:cubicBezTo>
                        <a:cubicBezTo>
                          <a:pt x="14" y="25"/>
                          <a:pt x="14" y="25"/>
                          <a:pt x="15" y="24"/>
                        </a:cubicBezTo>
                        <a:cubicBezTo>
                          <a:pt x="15" y="24"/>
                          <a:pt x="15" y="24"/>
                          <a:pt x="15" y="24"/>
                        </a:cubicBezTo>
                        <a:cubicBezTo>
                          <a:pt x="16" y="24"/>
                          <a:pt x="16" y="24"/>
                          <a:pt x="16" y="24"/>
                        </a:cubicBezTo>
                        <a:cubicBezTo>
                          <a:pt x="17" y="23"/>
                          <a:pt x="17" y="23"/>
                          <a:pt x="17" y="24"/>
                        </a:cubicBezTo>
                        <a:cubicBezTo>
                          <a:pt x="17" y="24"/>
                          <a:pt x="17" y="24"/>
                          <a:pt x="17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9" y="23"/>
                          <a:pt x="19" y="23"/>
                          <a:pt x="19" y="23"/>
                        </a:cubicBezTo>
                        <a:cubicBezTo>
                          <a:pt x="19" y="23"/>
                          <a:pt x="19" y="21"/>
                          <a:pt x="20" y="21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cubicBezTo>
                          <a:pt x="21" y="21"/>
                          <a:pt x="22" y="20"/>
                          <a:pt x="22" y="20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3" y="20"/>
                          <a:pt x="23" y="19"/>
                          <a:pt x="24" y="19"/>
                        </a:cubicBezTo>
                        <a:cubicBezTo>
                          <a:pt x="24" y="19"/>
                          <a:pt x="24" y="19"/>
                          <a:pt x="24" y="18"/>
                        </a:cubicBezTo>
                        <a:cubicBezTo>
                          <a:pt x="24" y="18"/>
                          <a:pt x="24" y="18"/>
                          <a:pt x="24" y="18"/>
                        </a:cubicBezTo>
                        <a:cubicBezTo>
                          <a:pt x="24" y="18"/>
                          <a:pt x="24" y="18"/>
                          <a:pt x="23" y="18"/>
                        </a:cubicBezTo>
                        <a:cubicBezTo>
                          <a:pt x="23" y="18"/>
                          <a:pt x="24" y="17"/>
                          <a:pt x="24" y="17"/>
                        </a:cubicBezTo>
                        <a:cubicBezTo>
                          <a:pt x="24" y="17"/>
                          <a:pt x="24" y="16"/>
                          <a:pt x="24" y="16"/>
                        </a:cubicBezTo>
                        <a:cubicBezTo>
                          <a:pt x="24" y="16"/>
                          <a:pt x="24" y="15"/>
                          <a:pt x="24" y="15"/>
                        </a:cubicBezTo>
                        <a:cubicBezTo>
                          <a:pt x="25" y="15"/>
                          <a:pt x="25" y="15"/>
                          <a:pt x="25" y="14"/>
                        </a:cubicBezTo>
                        <a:cubicBezTo>
                          <a:pt x="25" y="14"/>
                          <a:pt x="25" y="12"/>
                          <a:pt x="26" y="12"/>
                        </a:cubicBezTo>
                        <a:cubicBezTo>
                          <a:pt x="26" y="12"/>
                          <a:pt x="26" y="11"/>
                          <a:pt x="26" y="11"/>
                        </a:cubicBezTo>
                        <a:cubicBezTo>
                          <a:pt x="26" y="11"/>
                          <a:pt x="26" y="11"/>
                          <a:pt x="26" y="10"/>
                        </a:cubicBezTo>
                        <a:cubicBezTo>
                          <a:pt x="27" y="10"/>
                          <a:pt x="28" y="9"/>
                          <a:pt x="28" y="9"/>
                        </a:cubicBezTo>
                        <a:cubicBezTo>
                          <a:pt x="28" y="9"/>
                          <a:pt x="28" y="8"/>
                          <a:pt x="28" y="8"/>
                        </a:cubicBezTo>
                        <a:cubicBezTo>
                          <a:pt x="27" y="8"/>
                          <a:pt x="27" y="8"/>
                          <a:pt x="28" y="7"/>
                        </a:cubicBezTo>
                        <a:cubicBezTo>
                          <a:pt x="28" y="7"/>
                          <a:pt x="29" y="7"/>
                          <a:pt x="29" y="7"/>
                        </a:cubicBezTo>
                        <a:cubicBezTo>
                          <a:pt x="28" y="7"/>
                          <a:pt x="28" y="8"/>
                          <a:pt x="28" y="8"/>
                        </a:cubicBezTo>
                        <a:cubicBezTo>
                          <a:pt x="28" y="8"/>
                          <a:pt x="28" y="9"/>
                          <a:pt x="29" y="9"/>
                        </a:cubicBezTo>
                        <a:cubicBezTo>
                          <a:pt x="29" y="9"/>
                          <a:pt x="29" y="9"/>
                          <a:pt x="29" y="8"/>
                        </a:cubicBezTo>
                        <a:cubicBezTo>
                          <a:pt x="29" y="8"/>
                          <a:pt x="29" y="8"/>
                          <a:pt x="30" y="7"/>
                        </a:cubicBezTo>
                        <a:cubicBezTo>
                          <a:pt x="30" y="7"/>
                          <a:pt x="30" y="7"/>
                          <a:pt x="30" y="6"/>
                        </a:cubicBezTo>
                        <a:cubicBezTo>
                          <a:pt x="30" y="6"/>
                          <a:pt x="30" y="5"/>
                          <a:pt x="30" y="4"/>
                        </a:cubicBezTo>
                        <a:cubicBezTo>
                          <a:pt x="30" y="3"/>
                          <a:pt x="29" y="2"/>
                          <a:pt x="28" y="2"/>
                        </a:cubicBezTo>
                        <a:cubicBezTo>
                          <a:pt x="28" y="2"/>
                          <a:pt x="26" y="2"/>
                          <a:pt x="26" y="1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25" y="1"/>
                          <a:pt x="25" y="1"/>
                          <a:pt x="25" y="2"/>
                        </a:cubicBezTo>
                        <a:cubicBezTo>
                          <a:pt x="25" y="3"/>
                          <a:pt x="24" y="3"/>
                          <a:pt x="24" y="2"/>
                        </a:cubicBezTo>
                        <a:cubicBezTo>
                          <a:pt x="24" y="2"/>
                          <a:pt x="24" y="2"/>
                          <a:pt x="23" y="1"/>
                        </a:cubicBezTo>
                        <a:cubicBezTo>
                          <a:pt x="23" y="1"/>
                          <a:pt x="22" y="1"/>
                          <a:pt x="22" y="1"/>
                        </a:cubicBezTo>
                        <a:cubicBezTo>
                          <a:pt x="22" y="1"/>
                          <a:pt x="21" y="1"/>
                          <a:pt x="20" y="1"/>
                        </a:cubicBezTo>
                        <a:cubicBezTo>
                          <a:pt x="20" y="1"/>
                          <a:pt x="19" y="1"/>
                          <a:pt x="19" y="1"/>
                        </a:cubicBezTo>
                        <a:cubicBezTo>
                          <a:pt x="19" y="2"/>
                          <a:pt x="19" y="2"/>
                          <a:pt x="19" y="2"/>
                        </a:cubicBezTo>
                        <a:cubicBezTo>
                          <a:pt x="19" y="2"/>
                          <a:pt x="18" y="3"/>
                          <a:pt x="18" y="3"/>
                        </a:cubicBezTo>
                        <a:cubicBezTo>
                          <a:pt x="18" y="3"/>
                          <a:pt x="17" y="3"/>
                          <a:pt x="17" y="3"/>
                        </a:cubicBezTo>
                        <a:cubicBezTo>
                          <a:pt x="17" y="3"/>
                          <a:pt x="16" y="2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4" y="2"/>
                          <a:pt x="14" y="2"/>
                          <a:pt x="14" y="2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cubicBezTo>
                          <a:pt x="12" y="3"/>
                          <a:pt x="12" y="3"/>
                          <a:pt x="12" y="4"/>
                        </a:cubicBezTo>
                        <a:cubicBezTo>
                          <a:pt x="12" y="4"/>
                          <a:pt x="12" y="4"/>
                          <a:pt x="11" y="5"/>
                        </a:cubicBezTo>
                        <a:cubicBezTo>
                          <a:pt x="11" y="5"/>
                          <a:pt x="10" y="5"/>
                          <a:pt x="10" y="4"/>
                        </a:cubicBezTo>
                        <a:cubicBezTo>
                          <a:pt x="10" y="4"/>
                          <a:pt x="10" y="4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5"/>
                          <a:pt x="7" y="5"/>
                          <a:pt x="7" y="5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8" y="6"/>
                          <a:pt x="8" y="5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7" y="7"/>
                          <a:pt x="6" y="7"/>
                          <a:pt x="6" y="7"/>
                        </a:cubicBezTo>
                        <a:cubicBezTo>
                          <a:pt x="5" y="8"/>
                          <a:pt x="5" y="8"/>
                          <a:pt x="4" y="9"/>
                        </a:cubicBezTo>
                        <a:close/>
                      </a:path>
                    </a:pathLst>
                  </a:custGeom>
                  <a:solidFill>
                    <a:srgbClr val="FEEC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2" name="iṥḷïḑè">
                    <a:extLst>
                      <a:ext uri="{FF2B5EF4-FFF2-40B4-BE49-F238E27FC236}">
                        <a16:creationId xmlns:a16="http://schemas.microsoft.com/office/drawing/2014/main" id="{2EA4410F-4984-4819-9E3F-038E627EA0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8109" y="6481186"/>
                    <a:ext cx="8147" cy="5431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0 w 3"/>
                      <a:gd name="T3" fmla="*/ 1 h 2"/>
                      <a:gd name="T4" fmla="*/ 1 w 3"/>
                      <a:gd name="T5" fmla="*/ 2 h 2"/>
                      <a:gd name="T6" fmla="*/ 2 w 3"/>
                      <a:gd name="T7" fmla="*/ 2 h 2"/>
                      <a:gd name="T8" fmla="*/ 2 w 3"/>
                      <a:gd name="T9" fmla="*/ 1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1 w 3"/>
                      <a:gd name="T1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1" y="1"/>
                          <a:pt x="2" y="2"/>
                        </a:cubicBezTo>
                        <a:cubicBezTo>
                          <a:pt x="2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F9D3E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3" name="ïṧlîdé">
                    <a:extLst>
                      <a:ext uri="{FF2B5EF4-FFF2-40B4-BE49-F238E27FC236}">
                        <a16:creationId xmlns:a16="http://schemas.microsoft.com/office/drawing/2014/main" id="{E776EC98-28D8-4325-9347-C738D5F0B8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0825" y="6473039"/>
                    <a:ext cx="17653" cy="8147"/>
                  </a:xfrm>
                  <a:custGeom>
                    <a:avLst/>
                    <a:gdLst>
                      <a:gd name="T0" fmla="*/ 0 w 6"/>
                      <a:gd name="T1" fmla="*/ 2 h 3"/>
                      <a:gd name="T2" fmla="*/ 4 w 6"/>
                      <a:gd name="T3" fmla="*/ 1 h 3"/>
                      <a:gd name="T4" fmla="*/ 6 w 6"/>
                      <a:gd name="T5" fmla="*/ 2 h 3"/>
                      <a:gd name="T6" fmla="*/ 4 w 6"/>
                      <a:gd name="T7" fmla="*/ 3 h 3"/>
                      <a:gd name="T8" fmla="*/ 2 w 6"/>
                      <a:gd name="T9" fmla="*/ 3 h 3"/>
                      <a:gd name="T10" fmla="*/ 0 w 6"/>
                      <a:gd name="T1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" h="3">
                        <a:moveTo>
                          <a:pt x="0" y="2"/>
                        </a:moveTo>
                        <a:cubicBezTo>
                          <a:pt x="0" y="2"/>
                          <a:pt x="2" y="1"/>
                          <a:pt x="4" y="1"/>
                        </a:cubicBezTo>
                        <a:cubicBezTo>
                          <a:pt x="5" y="0"/>
                          <a:pt x="6" y="1"/>
                          <a:pt x="6" y="2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1" y="3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solidFill>
                    <a:srgbClr val="BEDFC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4" name="ïšļíḓê">
                    <a:extLst>
                      <a:ext uri="{FF2B5EF4-FFF2-40B4-BE49-F238E27FC236}">
                        <a16:creationId xmlns:a16="http://schemas.microsoft.com/office/drawing/2014/main" id="{3D7E4C9C-CAD4-4DFC-A314-1800720646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84784" y="7169623"/>
                    <a:ext cx="57030" cy="39378"/>
                  </a:xfrm>
                  <a:custGeom>
                    <a:avLst/>
                    <a:gdLst>
                      <a:gd name="T0" fmla="*/ 0 w 20"/>
                      <a:gd name="T1" fmla="*/ 5 h 14"/>
                      <a:gd name="T2" fmla="*/ 2 w 20"/>
                      <a:gd name="T3" fmla="*/ 14 h 14"/>
                      <a:gd name="T4" fmla="*/ 10 w 20"/>
                      <a:gd name="T5" fmla="*/ 13 h 14"/>
                      <a:gd name="T6" fmla="*/ 19 w 20"/>
                      <a:gd name="T7" fmla="*/ 9 h 14"/>
                      <a:gd name="T8" fmla="*/ 20 w 20"/>
                      <a:gd name="T9" fmla="*/ 9 h 14"/>
                      <a:gd name="T10" fmla="*/ 16 w 20"/>
                      <a:gd name="T11" fmla="*/ 0 h 14"/>
                      <a:gd name="T12" fmla="*/ 9 w 20"/>
                      <a:gd name="T13" fmla="*/ 4 h 14"/>
                      <a:gd name="T14" fmla="*/ 0 w 20"/>
                      <a:gd name="T15" fmla="*/ 5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0" h="14">
                        <a:moveTo>
                          <a:pt x="0" y="5"/>
                        </a:move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5" y="14"/>
                          <a:pt x="7" y="13"/>
                          <a:pt x="10" y="13"/>
                        </a:cubicBezTo>
                        <a:cubicBezTo>
                          <a:pt x="13" y="12"/>
                          <a:pt x="16" y="11"/>
                          <a:pt x="19" y="9"/>
                        </a:cubicBezTo>
                        <a:cubicBezTo>
                          <a:pt x="19" y="9"/>
                          <a:pt x="20" y="9"/>
                          <a:pt x="20" y="9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3" y="2"/>
                          <a:pt x="9" y="4"/>
                          <a:pt x="9" y="4"/>
                        </a:cubicBezTo>
                        <a:cubicBezTo>
                          <a:pt x="9" y="4"/>
                          <a:pt x="5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rgbClr val="D2D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5" name="íṥlîḓê">
                    <a:extLst>
                      <a:ext uri="{FF2B5EF4-FFF2-40B4-BE49-F238E27FC236}">
                        <a16:creationId xmlns:a16="http://schemas.microsoft.com/office/drawing/2014/main" id="{34FB5C68-D32E-4B5A-961D-E977441E75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84784" y="7169623"/>
                    <a:ext cx="50241" cy="28516"/>
                  </a:xfrm>
                  <a:custGeom>
                    <a:avLst/>
                    <a:gdLst>
                      <a:gd name="T0" fmla="*/ 0 w 18"/>
                      <a:gd name="T1" fmla="*/ 5 h 10"/>
                      <a:gd name="T2" fmla="*/ 1 w 18"/>
                      <a:gd name="T3" fmla="*/ 10 h 10"/>
                      <a:gd name="T4" fmla="*/ 10 w 18"/>
                      <a:gd name="T5" fmla="*/ 8 h 10"/>
                      <a:gd name="T6" fmla="*/ 18 w 18"/>
                      <a:gd name="T7" fmla="*/ 5 h 10"/>
                      <a:gd name="T8" fmla="*/ 18 w 18"/>
                      <a:gd name="T9" fmla="*/ 5 h 10"/>
                      <a:gd name="T10" fmla="*/ 16 w 18"/>
                      <a:gd name="T11" fmla="*/ 0 h 10"/>
                      <a:gd name="T12" fmla="*/ 9 w 18"/>
                      <a:gd name="T13" fmla="*/ 4 h 10"/>
                      <a:gd name="T14" fmla="*/ 0 w 18"/>
                      <a:gd name="T15" fmla="*/ 5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" h="10">
                        <a:moveTo>
                          <a:pt x="0" y="5"/>
                        </a:moveTo>
                        <a:cubicBezTo>
                          <a:pt x="1" y="10"/>
                          <a:pt x="1" y="10"/>
                          <a:pt x="1" y="10"/>
                        </a:cubicBezTo>
                        <a:cubicBezTo>
                          <a:pt x="4" y="9"/>
                          <a:pt x="7" y="9"/>
                          <a:pt x="10" y="8"/>
                        </a:cubicBezTo>
                        <a:cubicBezTo>
                          <a:pt x="13" y="7"/>
                          <a:pt x="15" y="6"/>
                          <a:pt x="18" y="5"/>
                        </a:cubicBezTo>
                        <a:cubicBezTo>
                          <a:pt x="18" y="5"/>
                          <a:pt x="18" y="5"/>
                          <a:pt x="18" y="5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3" y="2"/>
                          <a:pt x="9" y="4"/>
                          <a:pt x="9" y="4"/>
                        </a:cubicBezTo>
                        <a:cubicBezTo>
                          <a:pt x="9" y="4"/>
                          <a:pt x="5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rgbClr val="BBB3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6" name="îṩ1iďè">
                    <a:extLst>
                      <a:ext uri="{FF2B5EF4-FFF2-40B4-BE49-F238E27FC236}">
                        <a16:creationId xmlns:a16="http://schemas.microsoft.com/office/drawing/2014/main" id="{69AA30CE-4108-4139-BCE6-DA9E8A0729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59073" y="6602036"/>
                    <a:ext cx="42094" cy="54315"/>
                  </a:xfrm>
                  <a:custGeom>
                    <a:avLst/>
                    <a:gdLst>
                      <a:gd name="T0" fmla="*/ 0 w 15"/>
                      <a:gd name="T1" fmla="*/ 15 h 19"/>
                      <a:gd name="T2" fmla="*/ 9 w 15"/>
                      <a:gd name="T3" fmla="*/ 19 h 19"/>
                      <a:gd name="T4" fmla="*/ 9 w 15"/>
                      <a:gd name="T5" fmla="*/ 17 h 19"/>
                      <a:gd name="T6" fmla="*/ 12 w 15"/>
                      <a:gd name="T7" fmla="*/ 11 h 19"/>
                      <a:gd name="T8" fmla="*/ 15 w 15"/>
                      <a:gd name="T9" fmla="*/ 5 h 19"/>
                      <a:gd name="T10" fmla="*/ 15 w 15"/>
                      <a:gd name="T11" fmla="*/ 4 h 19"/>
                      <a:gd name="T12" fmla="*/ 7 w 15"/>
                      <a:gd name="T13" fmla="*/ 0 h 19"/>
                      <a:gd name="T14" fmla="*/ 4 w 15"/>
                      <a:gd name="T15" fmla="*/ 7 h 19"/>
                      <a:gd name="T16" fmla="*/ 0 w 15"/>
                      <a:gd name="T17" fmla="*/ 15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" h="19">
                        <a:moveTo>
                          <a:pt x="0" y="15"/>
                        </a:moveTo>
                        <a:cubicBezTo>
                          <a:pt x="9" y="19"/>
                          <a:pt x="9" y="19"/>
                          <a:pt x="9" y="19"/>
                        </a:cubicBezTo>
                        <a:cubicBezTo>
                          <a:pt x="9" y="17"/>
                          <a:pt x="9" y="17"/>
                          <a:pt x="9" y="17"/>
                        </a:cubicBezTo>
                        <a:cubicBezTo>
                          <a:pt x="10" y="15"/>
                          <a:pt x="11" y="13"/>
                          <a:pt x="12" y="11"/>
                        </a:cubicBezTo>
                        <a:cubicBezTo>
                          <a:pt x="13" y="9"/>
                          <a:pt x="14" y="7"/>
                          <a:pt x="15" y="5"/>
                        </a:cubicBezTo>
                        <a:cubicBezTo>
                          <a:pt x="15" y="4"/>
                          <a:pt x="15" y="4"/>
                          <a:pt x="15" y="4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0"/>
                          <a:pt x="5" y="5"/>
                          <a:pt x="4" y="7"/>
                        </a:cubicBezTo>
                        <a:cubicBezTo>
                          <a:pt x="2" y="9"/>
                          <a:pt x="0" y="15"/>
                          <a:pt x="0" y="15"/>
                        </a:cubicBezTo>
                        <a:close/>
                      </a:path>
                    </a:pathLst>
                  </a:custGeom>
                  <a:solidFill>
                    <a:srgbClr val="D2D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7" name="ïS1îḑè">
                    <a:extLst>
                      <a:ext uri="{FF2B5EF4-FFF2-40B4-BE49-F238E27FC236}">
                        <a16:creationId xmlns:a16="http://schemas.microsoft.com/office/drawing/2014/main" id="{0A609687-1F28-476B-A7CF-EE3F957998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59073" y="6602036"/>
                    <a:ext cx="31231" cy="48883"/>
                  </a:xfrm>
                  <a:custGeom>
                    <a:avLst/>
                    <a:gdLst>
                      <a:gd name="T0" fmla="*/ 0 w 11"/>
                      <a:gd name="T1" fmla="*/ 15 h 17"/>
                      <a:gd name="T2" fmla="*/ 5 w 11"/>
                      <a:gd name="T3" fmla="*/ 17 h 17"/>
                      <a:gd name="T4" fmla="*/ 5 w 11"/>
                      <a:gd name="T5" fmla="*/ 16 h 17"/>
                      <a:gd name="T6" fmla="*/ 7 w 11"/>
                      <a:gd name="T7" fmla="*/ 9 h 17"/>
                      <a:gd name="T8" fmla="*/ 11 w 11"/>
                      <a:gd name="T9" fmla="*/ 2 h 17"/>
                      <a:gd name="T10" fmla="*/ 11 w 11"/>
                      <a:gd name="T11" fmla="*/ 2 h 17"/>
                      <a:gd name="T12" fmla="*/ 7 w 11"/>
                      <a:gd name="T13" fmla="*/ 0 h 17"/>
                      <a:gd name="T14" fmla="*/ 4 w 11"/>
                      <a:gd name="T15" fmla="*/ 7 h 17"/>
                      <a:gd name="T16" fmla="*/ 0 w 11"/>
                      <a:gd name="T17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17">
                        <a:moveTo>
                          <a:pt x="0" y="15"/>
                        </a:move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5" y="16"/>
                          <a:pt x="5" y="16"/>
                          <a:pt x="5" y="16"/>
                        </a:cubicBezTo>
                        <a:cubicBezTo>
                          <a:pt x="6" y="14"/>
                          <a:pt x="6" y="11"/>
                          <a:pt x="7" y="9"/>
                        </a:cubicBezTo>
                        <a:cubicBezTo>
                          <a:pt x="9" y="7"/>
                          <a:pt x="10" y="5"/>
                          <a:pt x="11" y="2"/>
                        </a:cubicBezTo>
                        <a:cubicBezTo>
                          <a:pt x="11" y="2"/>
                          <a:pt x="11" y="2"/>
                          <a:pt x="11" y="2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0"/>
                          <a:pt x="5" y="5"/>
                          <a:pt x="4" y="7"/>
                        </a:cubicBezTo>
                        <a:cubicBezTo>
                          <a:pt x="2" y="9"/>
                          <a:pt x="0" y="15"/>
                          <a:pt x="0" y="15"/>
                        </a:cubicBezTo>
                        <a:close/>
                      </a:path>
                    </a:pathLst>
                  </a:custGeom>
                  <a:solidFill>
                    <a:srgbClr val="BBB3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8" name="išḻíḋe">
                    <a:extLst>
                      <a:ext uri="{FF2B5EF4-FFF2-40B4-BE49-F238E27FC236}">
                        <a16:creationId xmlns:a16="http://schemas.microsoft.com/office/drawing/2014/main" id="{2F6625E7-53D3-470B-9FC7-7C9CC9B716E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74798" y="6709307"/>
                    <a:ext cx="42094" cy="54315"/>
                  </a:xfrm>
                  <a:custGeom>
                    <a:avLst/>
                    <a:gdLst>
                      <a:gd name="T0" fmla="*/ 7 w 15"/>
                      <a:gd name="T1" fmla="*/ 19 h 19"/>
                      <a:gd name="T2" fmla="*/ 5 w 15"/>
                      <a:gd name="T3" fmla="*/ 14 h 19"/>
                      <a:gd name="T4" fmla="*/ 0 w 15"/>
                      <a:gd name="T5" fmla="*/ 5 h 19"/>
                      <a:gd name="T6" fmla="*/ 8 w 15"/>
                      <a:gd name="T7" fmla="*/ 0 h 19"/>
                      <a:gd name="T8" fmla="*/ 10 w 15"/>
                      <a:gd name="T9" fmla="*/ 3 h 19"/>
                      <a:gd name="T10" fmla="*/ 14 w 15"/>
                      <a:gd name="T11" fmla="*/ 12 h 19"/>
                      <a:gd name="T12" fmla="*/ 15 w 15"/>
                      <a:gd name="T13" fmla="*/ 15 h 19"/>
                      <a:gd name="T14" fmla="*/ 7 w 15"/>
                      <a:gd name="T15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" h="19">
                        <a:moveTo>
                          <a:pt x="7" y="19"/>
                        </a:moveTo>
                        <a:cubicBezTo>
                          <a:pt x="5" y="14"/>
                          <a:pt x="5" y="14"/>
                          <a:pt x="5" y="14"/>
                        </a:cubicBezTo>
                        <a:cubicBezTo>
                          <a:pt x="4" y="11"/>
                          <a:pt x="2" y="7"/>
                          <a:pt x="0" y="5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0"/>
                          <a:pt x="10" y="3"/>
                          <a:pt x="10" y="3"/>
                        </a:cubicBezTo>
                        <a:cubicBezTo>
                          <a:pt x="11" y="5"/>
                          <a:pt x="13" y="8"/>
                          <a:pt x="14" y="12"/>
                        </a:cubicBezTo>
                        <a:cubicBezTo>
                          <a:pt x="14" y="12"/>
                          <a:pt x="15" y="15"/>
                          <a:pt x="15" y="15"/>
                        </a:cubicBezTo>
                        <a:cubicBezTo>
                          <a:pt x="7" y="19"/>
                          <a:pt x="7" y="19"/>
                          <a:pt x="7" y="19"/>
                        </a:cubicBezTo>
                        <a:close/>
                      </a:path>
                    </a:pathLst>
                  </a:custGeom>
                  <a:solidFill>
                    <a:srgbClr val="D2D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9" name="îŝlîḋe">
                    <a:extLst>
                      <a:ext uri="{FF2B5EF4-FFF2-40B4-BE49-F238E27FC236}">
                        <a16:creationId xmlns:a16="http://schemas.microsoft.com/office/drawing/2014/main" id="{1BA692A4-995E-495A-9B2E-269568B132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85661" y="6709307"/>
                    <a:ext cx="31231" cy="48883"/>
                  </a:xfrm>
                  <a:custGeom>
                    <a:avLst/>
                    <a:gdLst>
                      <a:gd name="T0" fmla="*/ 7 w 11"/>
                      <a:gd name="T1" fmla="*/ 17 h 17"/>
                      <a:gd name="T2" fmla="*/ 11 w 11"/>
                      <a:gd name="T3" fmla="*/ 15 h 17"/>
                      <a:gd name="T4" fmla="*/ 10 w 11"/>
                      <a:gd name="T5" fmla="*/ 12 h 17"/>
                      <a:gd name="T6" fmla="*/ 6 w 11"/>
                      <a:gd name="T7" fmla="*/ 3 h 17"/>
                      <a:gd name="T8" fmla="*/ 4 w 11"/>
                      <a:gd name="T9" fmla="*/ 0 h 17"/>
                      <a:gd name="T10" fmla="*/ 0 w 11"/>
                      <a:gd name="T11" fmla="*/ 2 h 17"/>
                      <a:gd name="T12" fmla="*/ 4 w 11"/>
                      <a:gd name="T13" fmla="*/ 9 h 17"/>
                      <a:gd name="T14" fmla="*/ 7 w 11"/>
                      <a:gd name="T15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1" h="17">
                        <a:moveTo>
                          <a:pt x="7" y="17"/>
                        </a:move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1" y="15"/>
                          <a:pt x="10" y="12"/>
                          <a:pt x="10" y="12"/>
                        </a:cubicBezTo>
                        <a:cubicBezTo>
                          <a:pt x="9" y="8"/>
                          <a:pt x="7" y="5"/>
                          <a:pt x="6" y="3"/>
                        </a:cubicBezTo>
                        <a:cubicBezTo>
                          <a:pt x="6" y="2"/>
                          <a:pt x="4" y="0"/>
                          <a:pt x="4" y="0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4"/>
                          <a:pt x="3" y="7"/>
                          <a:pt x="4" y="9"/>
                        </a:cubicBezTo>
                        <a:cubicBezTo>
                          <a:pt x="6" y="12"/>
                          <a:pt x="7" y="15"/>
                          <a:pt x="7" y="17"/>
                        </a:cubicBezTo>
                        <a:close/>
                      </a:path>
                    </a:pathLst>
                  </a:custGeom>
                  <a:solidFill>
                    <a:srgbClr val="BBB3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0" name="ïšliḓê">
                    <a:extLst>
                      <a:ext uri="{FF2B5EF4-FFF2-40B4-BE49-F238E27FC236}">
                        <a16:creationId xmlns:a16="http://schemas.microsoft.com/office/drawing/2014/main" id="{46359D3A-660E-4624-B675-07AE87D12C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62665" y="6540933"/>
                    <a:ext cx="5431" cy="2716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1 h 1"/>
                      <a:gd name="T4" fmla="*/ 1 w 2"/>
                      <a:gd name="T5" fmla="*/ 0 h 1"/>
                      <a:gd name="T6" fmla="*/ 0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2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1" name="iṩḷïḋe">
                    <a:extLst>
                      <a:ext uri="{FF2B5EF4-FFF2-40B4-BE49-F238E27FC236}">
                        <a16:creationId xmlns:a16="http://schemas.microsoft.com/office/drawing/2014/main" id="{B02163D8-904E-4E96-B6E5-F57BD08F6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59949" y="6540933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0 h 2"/>
                      <a:gd name="T16" fmla="*/ 3 w 3"/>
                      <a:gd name="T17" fmla="*/ 0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" name="íšḻiḑe">
                    <a:extLst>
                      <a:ext uri="{FF2B5EF4-FFF2-40B4-BE49-F238E27FC236}">
                        <a16:creationId xmlns:a16="http://schemas.microsoft.com/office/drawing/2014/main" id="{31619530-2847-48AD-A53F-8E5E787788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02437" y="6679434"/>
                    <a:ext cx="5431" cy="2716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1 h 1"/>
                      <a:gd name="T4" fmla="*/ 2 w 2"/>
                      <a:gd name="T5" fmla="*/ 0 h 1"/>
                      <a:gd name="T6" fmla="*/ 0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" name="î$liḋê">
                    <a:extLst>
                      <a:ext uri="{FF2B5EF4-FFF2-40B4-BE49-F238E27FC236}">
                        <a16:creationId xmlns:a16="http://schemas.microsoft.com/office/drawing/2014/main" id="{BD4F9A8C-2961-4EA4-8614-737561D43F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02437" y="6676719"/>
                    <a:ext cx="5431" cy="5431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2 w 2"/>
                      <a:gd name="T11" fmla="*/ 0 h 2"/>
                      <a:gd name="T12" fmla="*/ 2 w 2"/>
                      <a:gd name="T13" fmla="*/ 0 h 2"/>
                      <a:gd name="T14" fmla="*/ 2 w 2"/>
                      <a:gd name="T15" fmla="*/ 1 h 2"/>
                      <a:gd name="T16" fmla="*/ 2 w 2"/>
                      <a:gd name="T17" fmla="*/ 1 h 2"/>
                      <a:gd name="T18" fmla="*/ 0 w 2"/>
                      <a:gd name="T19" fmla="*/ 2 h 2"/>
                      <a:gd name="T20" fmla="*/ 0 w 2"/>
                      <a:gd name="T21" fmla="*/ 2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  <a:gd name="T28" fmla="*/ 0 w 2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1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" name="ï$liďe">
                    <a:extLst>
                      <a:ext uri="{FF2B5EF4-FFF2-40B4-BE49-F238E27FC236}">
                        <a16:creationId xmlns:a16="http://schemas.microsoft.com/office/drawing/2014/main" id="{9900DDB6-7B16-4137-9E8E-A07AF8FC5C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18731" y="6690298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1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" name="îšlïde">
                    <a:extLst>
                      <a:ext uri="{FF2B5EF4-FFF2-40B4-BE49-F238E27FC236}">
                        <a16:creationId xmlns:a16="http://schemas.microsoft.com/office/drawing/2014/main" id="{89119AA1-5C5E-48C0-8A73-EBB2DFB772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18731" y="6690298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0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" name="ïšliḑe">
                    <a:extLst>
                      <a:ext uri="{FF2B5EF4-FFF2-40B4-BE49-F238E27FC236}">
                        <a16:creationId xmlns:a16="http://schemas.microsoft.com/office/drawing/2014/main" id="{33552661-0163-4BD9-8BD6-8FCB2A0634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79353" y="6695729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7" name="îśļïďè">
                    <a:extLst>
                      <a:ext uri="{FF2B5EF4-FFF2-40B4-BE49-F238E27FC236}">
                        <a16:creationId xmlns:a16="http://schemas.microsoft.com/office/drawing/2014/main" id="{11956A99-6157-41A9-8CEE-C44868506E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79353" y="6693013"/>
                    <a:ext cx="8147" cy="8147"/>
                  </a:xfrm>
                  <a:custGeom>
                    <a:avLst/>
                    <a:gdLst>
                      <a:gd name="T0" fmla="*/ 0 w 3"/>
                      <a:gd name="T1" fmla="*/ 2 h 3"/>
                      <a:gd name="T2" fmla="*/ 1 w 3"/>
                      <a:gd name="T3" fmla="*/ 1 h 3"/>
                      <a:gd name="T4" fmla="*/ 1 w 3"/>
                      <a:gd name="T5" fmla="*/ 1 h 3"/>
                      <a:gd name="T6" fmla="*/ 1 w 3"/>
                      <a:gd name="T7" fmla="*/ 0 h 3"/>
                      <a:gd name="T8" fmla="*/ 1 w 3"/>
                      <a:gd name="T9" fmla="*/ 0 h 3"/>
                      <a:gd name="T10" fmla="*/ 2 w 3"/>
                      <a:gd name="T11" fmla="*/ 0 h 3"/>
                      <a:gd name="T12" fmla="*/ 2 w 3"/>
                      <a:gd name="T13" fmla="*/ 0 h 3"/>
                      <a:gd name="T14" fmla="*/ 3 w 3"/>
                      <a:gd name="T15" fmla="*/ 1 h 3"/>
                      <a:gd name="T16" fmla="*/ 3 w 3"/>
                      <a:gd name="T17" fmla="*/ 1 h 3"/>
                      <a:gd name="T18" fmla="*/ 1 w 3"/>
                      <a:gd name="T19" fmla="*/ 3 h 3"/>
                      <a:gd name="T20" fmla="*/ 1 w 3"/>
                      <a:gd name="T21" fmla="*/ 3 h 3"/>
                      <a:gd name="T22" fmla="*/ 0 w 3"/>
                      <a:gd name="T23" fmla="*/ 2 h 3"/>
                      <a:gd name="T24" fmla="*/ 1 w 3"/>
                      <a:gd name="T25" fmla="*/ 2 h 3"/>
                      <a:gd name="T26" fmla="*/ 1 w 3"/>
                      <a:gd name="T27" fmla="*/ 1 h 3"/>
                      <a:gd name="T28" fmla="*/ 1 w 3"/>
                      <a:gd name="T2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0" y="2"/>
                        </a:move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0" y="2"/>
                          <a:pt x="0" y="2"/>
                        </a:cubicBezTo>
                        <a:close/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8" name="íṣ1idê">
                    <a:extLst>
                      <a:ext uri="{FF2B5EF4-FFF2-40B4-BE49-F238E27FC236}">
                        <a16:creationId xmlns:a16="http://schemas.microsoft.com/office/drawing/2014/main" id="{DFE7F80E-3CD4-489C-882D-5891CEBCF8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64416" y="6724244"/>
                    <a:ext cx="6790" cy="2716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1 h 1"/>
                      <a:gd name="T4" fmla="*/ 2 w 2"/>
                      <a:gd name="T5" fmla="*/ 0 h 1"/>
                      <a:gd name="T6" fmla="*/ 0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9" name="ïṧļíḋé">
                    <a:extLst>
                      <a:ext uri="{FF2B5EF4-FFF2-40B4-BE49-F238E27FC236}">
                        <a16:creationId xmlns:a16="http://schemas.microsoft.com/office/drawing/2014/main" id="{6B7E670C-476D-43D1-BF2A-656467FAC0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61701" y="6724244"/>
                    <a:ext cx="9505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3 w 3"/>
                      <a:gd name="T15" fmla="*/ 0 h 2"/>
                      <a:gd name="T16" fmla="*/ 3 w 3"/>
                      <a:gd name="T17" fmla="*/ 0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  <a:gd name="T30" fmla="*/ 2 w 3"/>
                      <a:gd name="T31" fmla="*/ 0 h 2"/>
                      <a:gd name="T32" fmla="*/ 2 w 3"/>
                      <a:gd name="T33" fmla="*/ 0 h 2"/>
                      <a:gd name="T34" fmla="*/ 2 w 3"/>
                      <a:gd name="T35" fmla="*/ 0 h 2"/>
                      <a:gd name="T36" fmla="*/ 2 w 3"/>
                      <a:gd name="T3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2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0" name="îšľîḋè">
                    <a:extLst>
                      <a:ext uri="{FF2B5EF4-FFF2-40B4-BE49-F238E27FC236}">
                        <a16:creationId xmlns:a16="http://schemas.microsoft.com/office/drawing/2014/main" id="{94C2ABE3-F303-4C8B-9AC8-66C883F6DE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10584" y="6716096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1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1" name="ïṩḷïdê">
                    <a:extLst>
                      <a:ext uri="{FF2B5EF4-FFF2-40B4-BE49-F238E27FC236}">
                        <a16:creationId xmlns:a16="http://schemas.microsoft.com/office/drawing/2014/main" id="{35227851-DE73-4803-94BA-F105F2FF46B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10584" y="6713381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0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2" name="ïṩḷiḍê">
                    <a:extLst>
                      <a:ext uri="{FF2B5EF4-FFF2-40B4-BE49-F238E27FC236}">
                        <a16:creationId xmlns:a16="http://schemas.microsoft.com/office/drawing/2014/main" id="{A55CBF33-72AF-4D8B-A883-E3A21B20CB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05152" y="6684866"/>
                    <a:ext cx="5431" cy="2716"/>
                  </a:xfrm>
                  <a:custGeom>
                    <a:avLst/>
                    <a:gdLst>
                      <a:gd name="T0" fmla="*/ 1 w 2"/>
                      <a:gd name="T1" fmla="*/ 0 h 1"/>
                      <a:gd name="T2" fmla="*/ 1 w 2"/>
                      <a:gd name="T3" fmla="*/ 1 h 1"/>
                      <a:gd name="T4" fmla="*/ 2 w 2"/>
                      <a:gd name="T5" fmla="*/ 0 h 1"/>
                      <a:gd name="T6" fmla="*/ 1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3" name="iSlïďè">
                    <a:extLst>
                      <a:ext uri="{FF2B5EF4-FFF2-40B4-BE49-F238E27FC236}">
                        <a16:creationId xmlns:a16="http://schemas.microsoft.com/office/drawing/2014/main" id="{0D585E5D-A0E5-40B0-81A9-D975FC6DD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05152" y="6684866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0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0 h 2"/>
                      <a:gd name="T16" fmla="*/ 3 w 3"/>
                      <a:gd name="T17" fmla="*/ 0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4" name="iṩḻídè">
                    <a:extLst>
                      <a:ext uri="{FF2B5EF4-FFF2-40B4-BE49-F238E27FC236}">
                        <a16:creationId xmlns:a16="http://schemas.microsoft.com/office/drawing/2014/main" id="{CA1E07B5-A326-472B-85EB-5B401215BDE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99327" y="6745969"/>
                    <a:ext cx="8147" cy="4074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5" name="íṥļîḓé">
                    <a:extLst>
                      <a:ext uri="{FF2B5EF4-FFF2-40B4-BE49-F238E27FC236}">
                        <a16:creationId xmlns:a16="http://schemas.microsoft.com/office/drawing/2014/main" id="{8FF6465D-561E-4968-BFDE-3427F41666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99327" y="6743254"/>
                    <a:ext cx="8147" cy="6790"/>
                  </a:xfrm>
                  <a:custGeom>
                    <a:avLst/>
                    <a:gdLst>
                      <a:gd name="T0" fmla="*/ 0 w 3"/>
                      <a:gd name="T1" fmla="*/ 2 h 2"/>
                      <a:gd name="T2" fmla="*/ 0 w 3"/>
                      <a:gd name="T3" fmla="*/ 0 h 2"/>
                      <a:gd name="T4" fmla="*/ 0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2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2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6" name="îS1íḓè">
                    <a:extLst>
                      <a:ext uri="{FF2B5EF4-FFF2-40B4-BE49-F238E27FC236}">
                        <a16:creationId xmlns:a16="http://schemas.microsoft.com/office/drawing/2014/main" id="{3E8D89EE-073E-4C7D-B65B-D8D77F860D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0825" y="6735107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7" name="îṩļiḍé">
                    <a:extLst>
                      <a:ext uri="{FF2B5EF4-FFF2-40B4-BE49-F238E27FC236}">
                        <a16:creationId xmlns:a16="http://schemas.microsoft.com/office/drawing/2014/main" id="{D582459F-AC59-42A1-8903-7B6B2BF577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0825" y="6732391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8" name="iṣľïde">
                    <a:extLst>
                      <a:ext uri="{FF2B5EF4-FFF2-40B4-BE49-F238E27FC236}">
                        <a16:creationId xmlns:a16="http://schemas.microsoft.com/office/drawing/2014/main" id="{7D6C7A8F-B2F1-4FF3-B00D-3137A6B09CC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83909" y="6726959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9" name="íŝḻiḑé">
                    <a:extLst>
                      <a:ext uri="{FF2B5EF4-FFF2-40B4-BE49-F238E27FC236}">
                        <a16:creationId xmlns:a16="http://schemas.microsoft.com/office/drawing/2014/main" id="{4B3EE187-E958-4946-B400-18B8042644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83909" y="6726959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0" name="íṣľíḍè">
                    <a:extLst>
                      <a:ext uri="{FF2B5EF4-FFF2-40B4-BE49-F238E27FC236}">
                        <a16:creationId xmlns:a16="http://schemas.microsoft.com/office/drawing/2014/main" id="{6A222BD4-60C5-48A9-BBB4-257DEBFBEB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92056" y="6709307"/>
                    <a:ext cx="8147" cy="4074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" name="isḷiḑè">
                    <a:extLst>
                      <a:ext uri="{FF2B5EF4-FFF2-40B4-BE49-F238E27FC236}">
                        <a16:creationId xmlns:a16="http://schemas.microsoft.com/office/drawing/2014/main" id="{144836B3-9E46-4ADE-BCB4-6CCC9B244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92056" y="6709307"/>
                    <a:ext cx="8147" cy="6790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0 h 2"/>
                      <a:gd name="T16" fmla="*/ 3 w 3"/>
                      <a:gd name="T17" fmla="*/ 0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" name="ïšlïdè">
                    <a:extLst>
                      <a:ext uri="{FF2B5EF4-FFF2-40B4-BE49-F238E27FC236}">
                        <a16:creationId xmlns:a16="http://schemas.microsoft.com/office/drawing/2014/main" id="{C3B0FC91-3936-4C03-9384-E0D5CA79C1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8477" y="6703876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" name="ïš1idè">
                    <a:extLst>
                      <a:ext uri="{FF2B5EF4-FFF2-40B4-BE49-F238E27FC236}">
                        <a16:creationId xmlns:a16="http://schemas.microsoft.com/office/drawing/2014/main" id="{F4391A83-6185-4AD4-91C2-728107C73F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8477" y="6703876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0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0 h 2"/>
                      <a:gd name="T16" fmla="*/ 3 w 3"/>
                      <a:gd name="T17" fmla="*/ 0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4" name="iṣľíḍê">
                    <a:extLst>
                      <a:ext uri="{FF2B5EF4-FFF2-40B4-BE49-F238E27FC236}">
                        <a16:creationId xmlns:a16="http://schemas.microsoft.com/office/drawing/2014/main" id="{F0C9DEBF-8976-4BA3-91A3-3582D2F8BA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0825" y="6716096"/>
                    <a:ext cx="5431" cy="2716"/>
                  </a:xfrm>
                  <a:custGeom>
                    <a:avLst/>
                    <a:gdLst>
                      <a:gd name="T0" fmla="*/ 1 w 2"/>
                      <a:gd name="T1" fmla="*/ 0 h 1"/>
                      <a:gd name="T2" fmla="*/ 1 w 2"/>
                      <a:gd name="T3" fmla="*/ 1 h 1"/>
                      <a:gd name="T4" fmla="*/ 2 w 2"/>
                      <a:gd name="T5" fmla="*/ 0 h 1"/>
                      <a:gd name="T6" fmla="*/ 1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" name="îṩľíďe">
                    <a:extLst>
                      <a:ext uri="{FF2B5EF4-FFF2-40B4-BE49-F238E27FC236}">
                        <a16:creationId xmlns:a16="http://schemas.microsoft.com/office/drawing/2014/main" id="{17B31F71-E404-4FA7-8BFB-929DC6F354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0825" y="6713381"/>
                    <a:ext cx="5431" cy="5431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0 w 2"/>
                      <a:gd name="T3" fmla="*/ 0 h 2"/>
                      <a:gd name="T4" fmla="*/ 0 w 2"/>
                      <a:gd name="T5" fmla="*/ 0 h 2"/>
                      <a:gd name="T6" fmla="*/ 0 w 2"/>
                      <a:gd name="T7" fmla="*/ 0 h 2"/>
                      <a:gd name="T8" fmla="*/ 1 w 2"/>
                      <a:gd name="T9" fmla="*/ 0 h 2"/>
                      <a:gd name="T10" fmla="*/ 2 w 2"/>
                      <a:gd name="T11" fmla="*/ 0 h 2"/>
                      <a:gd name="T12" fmla="*/ 2 w 2"/>
                      <a:gd name="T13" fmla="*/ 0 h 2"/>
                      <a:gd name="T14" fmla="*/ 2 w 2"/>
                      <a:gd name="T15" fmla="*/ 1 h 2"/>
                      <a:gd name="T16" fmla="*/ 2 w 2"/>
                      <a:gd name="T17" fmla="*/ 1 h 2"/>
                      <a:gd name="T18" fmla="*/ 1 w 2"/>
                      <a:gd name="T19" fmla="*/ 2 h 2"/>
                      <a:gd name="T20" fmla="*/ 1 w 2"/>
                      <a:gd name="T21" fmla="*/ 2 h 2"/>
                      <a:gd name="T22" fmla="*/ 0 w 2"/>
                      <a:gd name="T23" fmla="*/ 1 h 2"/>
                      <a:gd name="T24" fmla="*/ 1 w 2"/>
                      <a:gd name="T25" fmla="*/ 1 h 2"/>
                      <a:gd name="T26" fmla="*/ 1 w 2"/>
                      <a:gd name="T27" fmla="*/ 1 h 2"/>
                      <a:gd name="T28" fmla="*/ 1 w 2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6" name="iṡ1idè">
                    <a:extLst>
                      <a:ext uri="{FF2B5EF4-FFF2-40B4-BE49-F238E27FC236}">
                        <a16:creationId xmlns:a16="http://schemas.microsoft.com/office/drawing/2014/main" id="{140CC6EC-5454-4EFA-A396-5ABC5B6BDC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8477" y="6896693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1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7" name="ïSḻïdè">
                    <a:extLst>
                      <a:ext uri="{FF2B5EF4-FFF2-40B4-BE49-F238E27FC236}">
                        <a16:creationId xmlns:a16="http://schemas.microsoft.com/office/drawing/2014/main" id="{A707C84D-82EC-417E-97EB-80B4812035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8477" y="6896693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0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8" name="ïṩļîḋé">
                    <a:extLst>
                      <a:ext uri="{FF2B5EF4-FFF2-40B4-BE49-F238E27FC236}">
                        <a16:creationId xmlns:a16="http://schemas.microsoft.com/office/drawing/2014/main" id="{7D18CE96-0E1C-4F97-9A98-471C806A15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89340" y="6944217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1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9" name="î$ļïḋé">
                    <a:extLst>
                      <a:ext uri="{FF2B5EF4-FFF2-40B4-BE49-F238E27FC236}">
                        <a16:creationId xmlns:a16="http://schemas.microsoft.com/office/drawing/2014/main" id="{26C71C05-7A7B-4729-8E15-BABDDE1C2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89340" y="6941502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0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0" name="išḷïḍe">
                    <a:extLst>
                      <a:ext uri="{FF2B5EF4-FFF2-40B4-BE49-F238E27FC236}">
                        <a16:creationId xmlns:a16="http://schemas.microsoft.com/office/drawing/2014/main" id="{66155DFB-85EA-4D47-849D-4D53C6FA83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5761" y="6952364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1" name="ïṡḻiḑê">
                    <a:extLst>
                      <a:ext uri="{FF2B5EF4-FFF2-40B4-BE49-F238E27FC236}">
                        <a16:creationId xmlns:a16="http://schemas.microsoft.com/office/drawing/2014/main" id="{406729E3-606F-48D5-8804-68A99C962A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5761" y="6949649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2" name="íŝḷïḍe">
                    <a:extLst>
                      <a:ext uri="{FF2B5EF4-FFF2-40B4-BE49-F238E27FC236}">
                        <a16:creationId xmlns:a16="http://schemas.microsoft.com/office/drawing/2014/main" id="{FC757C87-968D-4879-A05C-ADDA2F2CD4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8477" y="6933355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3" name="îSļiḍê">
                    <a:extLst>
                      <a:ext uri="{FF2B5EF4-FFF2-40B4-BE49-F238E27FC236}">
                        <a16:creationId xmlns:a16="http://schemas.microsoft.com/office/drawing/2014/main" id="{F7B45E50-6A42-463E-8C6D-3EB91254A7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8477" y="6929281"/>
                    <a:ext cx="8147" cy="6790"/>
                  </a:xfrm>
                  <a:custGeom>
                    <a:avLst/>
                    <a:gdLst>
                      <a:gd name="T0" fmla="*/ 0 w 3"/>
                      <a:gd name="T1" fmla="*/ 2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2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2"/>
                        </a:move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4" name="íSlîḓé">
                    <a:extLst>
                      <a:ext uri="{FF2B5EF4-FFF2-40B4-BE49-F238E27FC236}">
                        <a16:creationId xmlns:a16="http://schemas.microsoft.com/office/drawing/2014/main" id="{6C280F6A-5035-4264-99A1-CDF392D85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81193" y="6923850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5" name="îś1íde">
                    <a:extLst>
                      <a:ext uri="{FF2B5EF4-FFF2-40B4-BE49-F238E27FC236}">
                        <a16:creationId xmlns:a16="http://schemas.microsoft.com/office/drawing/2014/main" id="{890901D9-5414-4324-8FCD-915F1FDC3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81193" y="6921134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6" name="îSļïdé">
                    <a:extLst>
                      <a:ext uri="{FF2B5EF4-FFF2-40B4-BE49-F238E27FC236}">
                        <a16:creationId xmlns:a16="http://schemas.microsoft.com/office/drawing/2014/main" id="{5F8AEA2F-549A-433D-98C1-3A81AE12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6256" y="6904840"/>
                    <a:ext cx="9505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7" name="íšḻîḋé">
                    <a:extLst>
                      <a:ext uri="{FF2B5EF4-FFF2-40B4-BE49-F238E27FC236}">
                        <a16:creationId xmlns:a16="http://schemas.microsoft.com/office/drawing/2014/main" id="{52992A7C-0EED-4E8E-9A96-94E76769087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6256" y="6904840"/>
                    <a:ext cx="9505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8" name="ïšḷíḋe">
                    <a:extLst>
                      <a:ext uri="{FF2B5EF4-FFF2-40B4-BE49-F238E27FC236}">
                        <a16:creationId xmlns:a16="http://schemas.microsoft.com/office/drawing/2014/main" id="{89EB86FB-BEC4-4B74-9C74-70A2F420B2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8477" y="6884472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9" name="išļîḍè">
                    <a:extLst>
                      <a:ext uri="{FF2B5EF4-FFF2-40B4-BE49-F238E27FC236}">
                        <a16:creationId xmlns:a16="http://schemas.microsoft.com/office/drawing/2014/main" id="{64601C8E-F771-4926-9D5D-FE78C30BC0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8477" y="6881756"/>
                    <a:ext cx="8147" cy="5431"/>
                  </a:xfrm>
                  <a:custGeom>
                    <a:avLst/>
                    <a:gdLst>
                      <a:gd name="T0" fmla="*/ 0 w 3"/>
                      <a:gd name="T1" fmla="*/ 2 h 2"/>
                      <a:gd name="T2" fmla="*/ 0 w 3"/>
                      <a:gd name="T3" fmla="*/ 0 h 2"/>
                      <a:gd name="T4" fmla="*/ 0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2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  <a:gd name="T30" fmla="*/ 2 w 3"/>
                      <a:gd name="T31" fmla="*/ 1 h 2"/>
                      <a:gd name="T32" fmla="*/ 2 w 3"/>
                      <a:gd name="T33" fmla="*/ 1 h 2"/>
                      <a:gd name="T34" fmla="*/ 2 w 3"/>
                      <a:gd name="T35" fmla="*/ 1 h 2"/>
                      <a:gd name="T36" fmla="*/ 2 w 3"/>
                      <a:gd name="T3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" h="2">
                        <a:moveTo>
                          <a:pt x="0" y="2"/>
                        </a:move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0" name="ï$ḷiḑè">
                    <a:extLst>
                      <a:ext uri="{FF2B5EF4-FFF2-40B4-BE49-F238E27FC236}">
                        <a16:creationId xmlns:a16="http://schemas.microsoft.com/office/drawing/2014/main" id="{AC2A7B62-F123-458A-8513-F437BFDD17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4163" y="6980881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1" name="ïṧḷîḋè">
                    <a:extLst>
                      <a:ext uri="{FF2B5EF4-FFF2-40B4-BE49-F238E27FC236}">
                        <a16:creationId xmlns:a16="http://schemas.microsoft.com/office/drawing/2014/main" id="{B22B51D2-2646-44E0-8133-EE5CDA9E90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4163" y="6978165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  <a:gd name="T30" fmla="*/ 2 w 3"/>
                      <a:gd name="T31" fmla="*/ 1 h 2"/>
                      <a:gd name="T32" fmla="*/ 2 w 3"/>
                      <a:gd name="T33" fmla="*/ 1 h 2"/>
                      <a:gd name="T34" fmla="*/ 2 w 3"/>
                      <a:gd name="T35" fmla="*/ 1 h 2"/>
                      <a:gd name="T36" fmla="*/ 2 w 3"/>
                      <a:gd name="T3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2" name="íṧ1iḓé">
                    <a:extLst>
                      <a:ext uri="{FF2B5EF4-FFF2-40B4-BE49-F238E27FC236}">
                        <a16:creationId xmlns:a16="http://schemas.microsoft.com/office/drawing/2014/main" id="{8103BEA2-8797-407B-80A8-81B36F94A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4163" y="6952364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3" name="iŝḷîďê">
                    <a:extLst>
                      <a:ext uri="{FF2B5EF4-FFF2-40B4-BE49-F238E27FC236}">
                        <a16:creationId xmlns:a16="http://schemas.microsoft.com/office/drawing/2014/main" id="{2B579847-16C0-478D-AA01-D15F7C36FB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4163" y="6952364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0 h 2"/>
                      <a:gd name="T16" fmla="*/ 3 w 3"/>
                      <a:gd name="T17" fmla="*/ 0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4" name="ïsḻïḍe">
                    <a:extLst>
                      <a:ext uri="{FF2B5EF4-FFF2-40B4-BE49-F238E27FC236}">
                        <a16:creationId xmlns:a16="http://schemas.microsoft.com/office/drawing/2014/main" id="{685DA9FC-8C71-4494-9D95-4CD893ABAE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1814" y="7002607"/>
                    <a:ext cx="8147" cy="4074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5" name="îšļiḓê">
                    <a:extLst>
                      <a:ext uri="{FF2B5EF4-FFF2-40B4-BE49-F238E27FC236}">
                        <a16:creationId xmlns:a16="http://schemas.microsoft.com/office/drawing/2014/main" id="{B0EA14E0-D70C-433C-B029-509EC228D3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1814" y="7002607"/>
                    <a:ext cx="8147" cy="6790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0 h 2"/>
                      <a:gd name="T16" fmla="*/ 3 w 3"/>
                      <a:gd name="T17" fmla="*/ 0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6" name="ï$líďè">
                    <a:extLst>
                      <a:ext uri="{FF2B5EF4-FFF2-40B4-BE49-F238E27FC236}">
                        <a16:creationId xmlns:a16="http://schemas.microsoft.com/office/drawing/2014/main" id="{87AB602F-724C-4724-AED6-B0325BB841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1687" y="6980881"/>
                    <a:ext cx="9505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1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7" name="ï$ļídé">
                    <a:extLst>
                      <a:ext uri="{FF2B5EF4-FFF2-40B4-BE49-F238E27FC236}">
                        <a16:creationId xmlns:a16="http://schemas.microsoft.com/office/drawing/2014/main" id="{FD860F63-1884-492A-A80E-80E0EAB46A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1687" y="6980881"/>
                    <a:ext cx="9505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0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8" name="iş1ïḑé">
                    <a:extLst>
                      <a:ext uri="{FF2B5EF4-FFF2-40B4-BE49-F238E27FC236}">
                        <a16:creationId xmlns:a16="http://schemas.microsoft.com/office/drawing/2014/main" id="{6D3469A2-BB05-4AEA-A0DE-327AB3A3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06028" y="7031121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9" name="îśľïḋè">
                    <a:extLst>
                      <a:ext uri="{FF2B5EF4-FFF2-40B4-BE49-F238E27FC236}">
                        <a16:creationId xmlns:a16="http://schemas.microsoft.com/office/drawing/2014/main" id="{BF94FAA2-329B-496F-9DCC-AB2EF620C1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06028" y="7028405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  <a:gd name="T30" fmla="*/ 2 w 3"/>
                      <a:gd name="T31" fmla="*/ 1 h 2"/>
                      <a:gd name="T32" fmla="*/ 2 w 3"/>
                      <a:gd name="T33" fmla="*/ 1 h 2"/>
                      <a:gd name="T34" fmla="*/ 2 w 3"/>
                      <a:gd name="T35" fmla="*/ 1 h 2"/>
                      <a:gd name="T36" fmla="*/ 2 w 3"/>
                      <a:gd name="T3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0" name="íSľîdè">
                    <a:extLst>
                      <a:ext uri="{FF2B5EF4-FFF2-40B4-BE49-F238E27FC236}">
                        <a16:creationId xmlns:a16="http://schemas.microsoft.com/office/drawing/2014/main" id="{B1B7A6F4-D6DC-4F59-9237-9D7FFCDECD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94772" y="7009396"/>
                    <a:ext cx="5431" cy="2716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1 h 1"/>
                      <a:gd name="T4" fmla="*/ 1 w 2"/>
                      <a:gd name="T5" fmla="*/ 0 h 1"/>
                      <a:gd name="T6" fmla="*/ 0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2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1" name="ïśḻídé">
                    <a:extLst>
                      <a:ext uri="{FF2B5EF4-FFF2-40B4-BE49-F238E27FC236}">
                        <a16:creationId xmlns:a16="http://schemas.microsoft.com/office/drawing/2014/main" id="{D67C1D97-1380-4454-9FED-8582E6684F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92056" y="7009396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0 h 2"/>
                      <a:gd name="T16" fmla="*/ 3 w 3"/>
                      <a:gd name="T17" fmla="*/ 0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2" name="iṣḷiḓé">
                    <a:extLst>
                      <a:ext uri="{FF2B5EF4-FFF2-40B4-BE49-F238E27FC236}">
                        <a16:creationId xmlns:a16="http://schemas.microsoft.com/office/drawing/2014/main" id="{52F68F06-CA7E-4476-B91C-9315E5A8F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12423" y="6994459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3" name="íṣ1íḑè">
                    <a:extLst>
                      <a:ext uri="{FF2B5EF4-FFF2-40B4-BE49-F238E27FC236}">
                        <a16:creationId xmlns:a16="http://schemas.microsoft.com/office/drawing/2014/main" id="{2D29D861-B2B0-4865-A3D3-C849D3D5BA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12423" y="6994459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0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4" name="iŝlïḍè">
                    <a:extLst>
                      <a:ext uri="{FF2B5EF4-FFF2-40B4-BE49-F238E27FC236}">
                        <a16:creationId xmlns:a16="http://schemas.microsoft.com/office/drawing/2014/main" id="{C1B9474E-3294-4A5F-920E-B3607CFB14E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34544" y="7009396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5" name="ís1ïdê">
                    <a:extLst>
                      <a:ext uri="{FF2B5EF4-FFF2-40B4-BE49-F238E27FC236}">
                        <a16:creationId xmlns:a16="http://schemas.microsoft.com/office/drawing/2014/main" id="{ECE2C695-F5AE-492B-88F5-1DAC07A9E2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34544" y="7006679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  <a:gd name="T30" fmla="*/ 2 w 3"/>
                      <a:gd name="T31" fmla="*/ 1 h 2"/>
                      <a:gd name="T32" fmla="*/ 2 w 3"/>
                      <a:gd name="T33" fmla="*/ 1 h 2"/>
                      <a:gd name="T34" fmla="*/ 2 w 3"/>
                      <a:gd name="T35" fmla="*/ 1 h 2"/>
                      <a:gd name="T36" fmla="*/ 2 w 3"/>
                      <a:gd name="T3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6" name="iṡliḑê">
                    <a:extLst>
                      <a:ext uri="{FF2B5EF4-FFF2-40B4-BE49-F238E27FC236}">
                        <a16:creationId xmlns:a16="http://schemas.microsoft.com/office/drawing/2014/main" id="{1ADD761B-9ABB-4A40-AF2A-B78F4D4D1F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87500" y="6986312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7" name="îšḻîḓe">
                    <a:extLst>
                      <a:ext uri="{FF2B5EF4-FFF2-40B4-BE49-F238E27FC236}">
                        <a16:creationId xmlns:a16="http://schemas.microsoft.com/office/drawing/2014/main" id="{973536C8-81B3-4B3D-8EB5-AABD238F40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87500" y="6986312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0 h 2"/>
                      <a:gd name="T16" fmla="*/ 3 w 3"/>
                      <a:gd name="T17" fmla="*/ 0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8" name="ïṩļïḑé">
                    <a:extLst>
                      <a:ext uri="{FF2B5EF4-FFF2-40B4-BE49-F238E27FC236}">
                        <a16:creationId xmlns:a16="http://schemas.microsoft.com/office/drawing/2014/main" id="{3AF6BAA8-402E-424A-9CEE-9EFBB8AE7A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92931" y="7020258"/>
                    <a:ext cx="5431" cy="2716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1 h 1"/>
                      <a:gd name="T4" fmla="*/ 2 w 2"/>
                      <a:gd name="T5" fmla="*/ 0 h 1"/>
                      <a:gd name="T6" fmla="*/ 0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9" name="íşľiḍè">
                    <a:extLst>
                      <a:ext uri="{FF2B5EF4-FFF2-40B4-BE49-F238E27FC236}">
                        <a16:creationId xmlns:a16="http://schemas.microsoft.com/office/drawing/2014/main" id="{4C2736FB-9419-4CE8-997A-27616D6C1D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90216" y="7017543"/>
                    <a:ext cx="8147" cy="8147"/>
                  </a:xfrm>
                  <a:custGeom>
                    <a:avLst/>
                    <a:gdLst>
                      <a:gd name="T0" fmla="*/ 0 w 3"/>
                      <a:gd name="T1" fmla="*/ 2 h 3"/>
                      <a:gd name="T2" fmla="*/ 1 w 3"/>
                      <a:gd name="T3" fmla="*/ 1 h 3"/>
                      <a:gd name="T4" fmla="*/ 1 w 3"/>
                      <a:gd name="T5" fmla="*/ 1 h 3"/>
                      <a:gd name="T6" fmla="*/ 1 w 3"/>
                      <a:gd name="T7" fmla="*/ 0 h 3"/>
                      <a:gd name="T8" fmla="*/ 1 w 3"/>
                      <a:gd name="T9" fmla="*/ 0 h 3"/>
                      <a:gd name="T10" fmla="*/ 3 w 3"/>
                      <a:gd name="T11" fmla="*/ 0 h 3"/>
                      <a:gd name="T12" fmla="*/ 3 w 3"/>
                      <a:gd name="T13" fmla="*/ 0 h 3"/>
                      <a:gd name="T14" fmla="*/ 3 w 3"/>
                      <a:gd name="T15" fmla="*/ 1 h 3"/>
                      <a:gd name="T16" fmla="*/ 3 w 3"/>
                      <a:gd name="T17" fmla="*/ 1 h 3"/>
                      <a:gd name="T18" fmla="*/ 1 w 3"/>
                      <a:gd name="T19" fmla="*/ 3 h 3"/>
                      <a:gd name="T20" fmla="*/ 1 w 3"/>
                      <a:gd name="T21" fmla="*/ 3 h 3"/>
                      <a:gd name="T22" fmla="*/ 0 w 3"/>
                      <a:gd name="T23" fmla="*/ 2 h 3"/>
                      <a:gd name="T24" fmla="*/ 1 w 3"/>
                      <a:gd name="T25" fmla="*/ 2 h 3"/>
                      <a:gd name="T26" fmla="*/ 1 w 3"/>
                      <a:gd name="T27" fmla="*/ 1 h 3"/>
                      <a:gd name="T28" fmla="*/ 1 w 3"/>
                      <a:gd name="T2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0" y="2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0" y="2"/>
                          <a:pt x="0" y="2"/>
                        </a:cubicBezTo>
                        <a:close/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0" name="iṧḷîḓe">
                    <a:extLst>
                      <a:ext uri="{FF2B5EF4-FFF2-40B4-BE49-F238E27FC236}">
                        <a16:creationId xmlns:a16="http://schemas.microsoft.com/office/drawing/2014/main" id="{C68147B2-5EC9-4F6E-B247-37D21E040B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98363" y="7166907"/>
                    <a:ext cx="9505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1" name="îśľïḋè">
                    <a:extLst>
                      <a:ext uri="{FF2B5EF4-FFF2-40B4-BE49-F238E27FC236}">
                        <a16:creationId xmlns:a16="http://schemas.microsoft.com/office/drawing/2014/main" id="{9E05175E-5504-4004-8495-84677B29D1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98363" y="7164191"/>
                    <a:ext cx="9505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2" name="ís1íďé">
                    <a:extLst>
                      <a:ext uri="{FF2B5EF4-FFF2-40B4-BE49-F238E27FC236}">
                        <a16:creationId xmlns:a16="http://schemas.microsoft.com/office/drawing/2014/main" id="{C7FD3FDF-3463-42C7-B94E-DEA7CA2600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39099" y="7073215"/>
                    <a:ext cx="5431" cy="2716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1 h 1"/>
                      <a:gd name="T4" fmla="*/ 2 w 2"/>
                      <a:gd name="T5" fmla="*/ 0 h 1"/>
                      <a:gd name="T6" fmla="*/ 0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3" name="îṥḻide">
                    <a:extLst>
                      <a:ext uri="{FF2B5EF4-FFF2-40B4-BE49-F238E27FC236}">
                        <a16:creationId xmlns:a16="http://schemas.microsoft.com/office/drawing/2014/main" id="{69A835FC-33F1-4D78-A349-DDCC1DA2B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39099" y="7070499"/>
                    <a:ext cx="5431" cy="950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0 w 2"/>
                      <a:gd name="T3" fmla="*/ 1 h 3"/>
                      <a:gd name="T4" fmla="*/ 0 w 2"/>
                      <a:gd name="T5" fmla="*/ 1 h 3"/>
                      <a:gd name="T6" fmla="*/ 0 w 2"/>
                      <a:gd name="T7" fmla="*/ 0 h 3"/>
                      <a:gd name="T8" fmla="*/ 0 w 2"/>
                      <a:gd name="T9" fmla="*/ 0 h 3"/>
                      <a:gd name="T10" fmla="*/ 2 w 2"/>
                      <a:gd name="T11" fmla="*/ 0 h 3"/>
                      <a:gd name="T12" fmla="*/ 2 w 2"/>
                      <a:gd name="T13" fmla="*/ 0 h 3"/>
                      <a:gd name="T14" fmla="*/ 2 w 2"/>
                      <a:gd name="T15" fmla="*/ 1 h 3"/>
                      <a:gd name="T16" fmla="*/ 2 w 2"/>
                      <a:gd name="T17" fmla="*/ 1 h 3"/>
                      <a:gd name="T18" fmla="*/ 0 w 2"/>
                      <a:gd name="T19" fmla="*/ 3 h 3"/>
                      <a:gd name="T20" fmla="*/ 0 w 2"/>
                      <a:gd name="T21" fmla="*/ 3 h 3"/>
                      <a:gd name="T22" fmla="*/ 0 w 2"/>
                      <a:gd name="T23" fmla="*/ 2 h 3"/>
                      <a:gd name="T24" fmla="*/ 0 w 2"/>
                      <a:gd name="T25" fmla="*/ 2 h 3"/>
                      <a:gd name="T26" fmla="*/ 0 w 2"/>
                      <a:gd name="T27" fmla="*/ 1 h 3"/>
                      <a:gd name="T28" fmla="*/ 0 w 2"/>
                      <a:gd name="T29" fmla="*/ 2 h 3"/>
                      <a:gd name="T30" fmla="*/ 1 w 2"/>
                      <a:gd name="T31" fmla="*/ 1 h 3"/>
                      <a:gd name="T32" fmla="*/ 1 w 2"/>
                      <a:gd name="T33" fmla="*/ 1 h 3"/>
                      <a:gd name="T34" fmla="*/ 1 w 2"/>
                      <a:gd name="T35" fmla="*/ 1 h 3"/>
                      <a:gd name="T36" fmla="*/ 1 w 2"/>
                      <a:gd name="T37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2"/>
                          <a:pt x="0" y="2"/>
                        </a:cubicBezTo>
                        <a:close/>
                        <a:moveTo>
                          <a:pt x="0" y="2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4" name="ïŝļíḑe">
                    <a:extLst>
                      <a:ext uri="{FF2B5EF4-FFF2-40B4-BE49-F238E27FC236}">
                        <a16:creationId xmlns:a16="http://schemas.microsoft.com/office/drawing/2014/main" id="{93C2DF0F-4015-4ABD-B6DB-3104F96B14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13300" y="7096298"/>
                    <a:ext cx="5431" cy="2716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1 h 1"/>
                      <a:gd name="T4" fmla="*/ 1 w 2"/>
                      <a:gd name="T5" fmla="*/ 0 h 1"/>
                      <a:gd name="T6" fmla="*/ 0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2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5" name="îSḻïďê">
                    <a:extLst>
                      <a:ext uri="{FF2B5EF4-FFF2-40B4-BE49-F238E27FC236}">
                        <a16:creationId xmlns:a16="http://schemas.microsoft.com/office/drawing/2014/main" id="{C101F104-3238-44C3-A3F0-788A3D4233D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10584" y="7096298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6" name="iS1ïďè">
                    <a:extLst>
                      <a:ext uri="{FF2B5EF4-FFF2-40B4-BE49-F238E27FC236}">
                        <a16:creationId xmlns:a16="http://schemas.microsoft.com/office/drawing/2014/main" id="{240DBE08-0A02-41CA-B363-65042D9806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2678" y="7051490"/>
                    <a:ext cx="5431" cy="5431"/>
                  </a:xfrm>
                  <a:custGeom>
                    <a:avLst/>
                    <a:gdLst>
                      <a:gd name="T0" fmla="*/ 0 w 2"/>
                      <a:gd name="T1" fmla="*/ 0 h 2"/>
                      <a:gd name="T2" fmla="*/ 0 w 2"/>
                      <a:gd name="T3" fmla="*/ 2 h 2"/>
                      <a:gd name="T4" fmla="*/ 1 w 2"/>
                      <a:gd name="T5" fmla="*/ 0 h 2"/>
                      <a:gd name="T6" fmla="*/ 0 w 2"/>
                      <a:gd name="T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2">
                        <a:moveTo>
                          <a:pt x="0" y="0"/>
                        </a:moveTo>
                        <a:cubicBezTo>
                          <a:pt x="0" y="0"/>
                          <a:pt x="0" y="2"/>
                          <a:pt x="0" y="2"/>
                        </a:cubicBezTo>
                        <a:cubicBezTo>
                          <a:pt x="1" y="2"/>
                          <a:pt x="2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7" name="îSliḍè">
                    <a:extLst>
                      <a:ext uri="{FF2B5EF4-FFF2-40B4-BE49-F238E27FC236}">
                        <a16:creationId xmlns:a16="http://schemas.microsoft.com/office/drawing/2014/main" id="{8FA44637-2554-42B8-BAF3-9CC559AC1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9962" y="7051490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8" name="îS1îḍê">
                    <a:extLst>
                      <a:ext uri="{FF2B5EF4-FFF2-40B4-BE49-F238E27FC236}">
                        <a16:creationId xmlns:a16="http://schemas.microsoft.com/office/drawing/2014/main" id="{4E9D0921-3E6D-43F5-B307-0B74D51B7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62665" y="6915703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9" name="ísḷîḑe">
                    <a:extLst>
                      <a:ext uri="{FF2B5EF4-FFF2-40B4-BE49-F238E27FC236}">
                        <a16:creationId xmlns:a16="http://schemas.microsoft.com/office/drawing/2014/main" id="{39FA1620-9982-4936-8C66-56FA64768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62665" y="6912987"/>
                    <a:ext cx="8147" cy="8147"/>
                  </a:xfrm>
                  <a:custGeom>
                    <a:avLst/>
                    <a:gdLst>
                      <a:gd name="T0" fmla="*/ 0 w 3"/>
                      <a:gd name="T1" fmla="*/ 2 h 3"/>
                      <a:gd name="T2" fmla="*/ 1 w 3"/>
                      <a:gd name="T3" fmla="*/ 1 h 3"/>
                      <a:gd name="T4" fmla="*/ 1 w 3"/>
                      <a:gd name="T5" fmla="*/ 1 h 3"/>
                      <a:gd name="T6" fmla="*/ 1 w 3"/>
                      <a:gd name="T7" fmla="*/ 0 h 3"/>
                      <a:gd name="T8" fmla="*/ 1 w 3"/>
                      <a:gd name="T9" fmla="*/ 0 h 3"/>
                      <a:gd name="T10" fmla="*/ 2 w 3"/>
                      <a:gd name="T11" fmla="*/ 0 h 3"/>
                      <a:gd name="T12" fmla="*/ 2 w 3"/>
                      <a:gd name="T13" fmla="*/ 0 h 3"/>
                      <a:gd name="T14" fmla="*/ 3 w 3"/>
                      <a:gd name="T15" fmla="*/ 1 h 3"/>
                      <a:gd name="T16" fmla="*/ 3 w 3"/>
                      <a:gd name="T17" fmla="*/ 1 h 3"/>
                      <a:gd name="T18" fmla="*/ 1 w 3"/>
                      <a:gd name="T19" fmla="*/ 3 h 3"/>
                      <a:gd name="T20" fmla="*/ 1 w 3"/>
                      <a:gd name="T21" fmla="*/ 3 h 3"/>
                      <a:gd name="T22" fmla="*/ 0 w 3"/>
                      <a:gd name="T23" fmla="*/ 2 h 3"/>
                      <a:gd name="T24" fmla="*/ 1 w 3"/>
                      <a:gd name="T25" fmla="*/ 2 h 3"/>
                      <a:gd name="T26" fmla="*/ 1 w 3"/>
                      <a:gd name="T27" fmla="*/ 1 h 3"/>
                      <a:gd name="T28" fmla="*/ 1 w 3"/>
                      <a:gd name="T2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0" y="2"/>
                        </a:move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0" y="2"/>
                          <a:pt x="0" y="2"/>
                        </a:cubicBezTo>
                        <a:close/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0" name="ísḷíḋe">
                    <a:extLst>
                      <a:ext uri="{FF2B5EF4-FFF2-40B4-BE49-F238E27FC236}">
                        <a16:creationId xmlns:a16="http://schemas.microsoft.com/office/drawing/2014/main" id="{62BA9164-2C95-4C18-A040-75AE714B9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34149" y="6904840"/>
                    <a:ext cx="5431" cy="2716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1 h 1"/>
                      <a:gd name="T4" fmla="*/ 1 w 2"/>
                      <a:gd name="T5" fmla="*/ 0 h 1"/>
                      <a:gd name="T6" fmla="*/ 0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2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1" name="îṥ1íḋê">
                    <a:extLst>
                      <a:ext uri="{FF2B5EF4-FFF2-40B4-BE49-F238E27FC236}">
                        <a16:creationId xmlns:a16="http://schemas.microsoft.com/office/drawing/2014/main" id="{AC7A99B1-461F-4803-82E6-AC6E4B2F10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31434" y="6904840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2" name="îŝļíḑe">
                    <a:extLst>
                      <a:ext uri="{FF2B5EF4-FFF2-40B4-BE49-F238E27FC236}">
                        <a16:creationId xmlns:a16="http://schemas.microsoft.com/office/drawing/2014/main" id="{617E045B-526E-4569-BDFC-31E5D9EBCF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65381" y="6865462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3" name="ïṧliďé">
                    <a:extLst>
                      <a:ext uri="{FF2B5EF4-FFF2-40B4-BE49-F238E27FC236}">
                        <a16:creationId xmlns:a16="http://schemas.microsoft.com/office/drawing/2014/main" id="{47D734C9-76FD-457D-92D5-1523789A4B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65381" y="6862746"/>
                    <a:ext cx="8147" cy="5431"/>
                  </a:xfrm>
                  <a:custGeom>
                    <a:avLst/>
                    <a:gdLst>
                      <a:gd name="T0" fmla="*/ 0 w 3"/>
                      <a:gd name="T1" fmla="*/ 2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2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2"/>
                        </a:move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4" name="işļïḍê">
                    <a:extLst>
                      <a:ext uri="{FF2B5EF4-FFF2-40B4-BE49-F238E27FC236}">
                        <a16:creationId xmlns:a16="http://schemas.microsoft.com/office/drawing/2014/main" id="{F8B6AC12-BEE7-48AC-ACA9-24DE5F9599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04758" y="6904840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1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5" name="iśľïḍê">
                    <a:extLst>
                      <a:ext uri="{FF2B5EF4-FFF2-40B4-BE49-F238E27FC236}">
                        <a16:creationId xmlns:a16="http://schemas.microsoft.com/office/drawing/2014/main" id="{DD34289A-B39B-45CA-88A2-8FEF65F6F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04758" y="6902125"/>
                    <a:ext cx="8147" cy="8147"/>
                  </a:xfrm>
                  <a:custGeom>
                    <a:avLst/>
                    <a:gdLst>
                      <a:gd name="T0" fmla="*/ 0 w 3"/>
                      <a:gd name="T1" fmla="*/ 2 h 3"/>
                      <a:gd name="T2" fmla="*/ 0 w 3"/>
                      <a:gd name="T3" fmla="*/ 1 h 3"/>
                      <a:gd name="T4" fmla="*/ 0 w 3"/>
                      <a:gd name="T5" fmla="*/ 1 h 3"/>
                      <a:gd name="T6" fmla="*/ 0 w 3"/>
                      <a:gd name="T7" fmla="*/ 0 h 3"/>
                      <a:gd name="T8" fmla="*/ 1 w 3"/>
                      <a:gd name="T9" fmla="*/ 0 h 3"/>
                      <a:gd name="T10" fmla="*/ 2 w 3"/>
                      <a:gd name="T11" fmla="*/ 0 h 3"/>
                      <a:gd name="T12" fmla="*/ 2 w 3"/>
                      <a:gd name="T13" fmla="*/ 0 h 3"/>
                      <a:gd name="T14" fmla="*/ 3 w 3"/>
                      <a:gd name="T15" fmla="*/ 1 h 3"/>
                      <a:gd name="T16" fmla="*/ 3 w 3"/>
                      <a:gd name="T17" fmla="*/ 1 h 3"/>
                      <a:gd name="T18" fmla="*/ 1 w 3"/>
                      <a:gd name="T19" fmla="*/ 3 h 3"/>
                      <a:gd name="T20" fmla="*/ 1 w 3"/>
                      <a:gd name="T21" fmla="*/ 3 h 3"/>
                      <a:gd name="T22" fmla="*/ 0 w 3"/>
                      <a:gd name="T23" fmla="*/ 2 h 3"/>
                      <a:gd name="T24" fmla="*/ 1 w 3"/>
                      <a:gd name="T25" fmla="*/ 1 h 3"/>
                      <a:gd name="T26" fmla="*/ 1 w 3"/>
                      <a:gd name="T27" fmla="*/ 1 h 3"/>
                      <a:gd name="T28" fmla="*/ 1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0" y="2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6" name="ïśḷiḑê">
                    <a:extLst>
                      <a:ext uri="{FF2B5EF4-FFF2-40B4-BE49-F238E27FC236}">
                        <a16:creationId xmlns:a16="http://schemas.microsoft.com/office/drawing/2014/main" id="{2A451691-A3F6-451D-9AF5-3E28135AAB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73528" y="6957796"/>
                    <a:ext cx="9505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7" name="í$ḷiďê">
                    <a:extLst>
                      <a:ext uri="{FF2B5EF4-FFF2-40B4-BE49-F238E27FC236}">
                        <a16:creationId xmlns:a16="http://schemas.microsoft.com/office/drawing/2014/main" id="{8AFA75A8-AEA3-455C-98DD-C79DBE5891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73528" y="6955081"/>
                    <a:ext cx="9505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8" name="íSļîďê">
                    <a:extLst>
                      <a:ext uri="{FF2B5EF4-FFF2-40B4-BE49-F238E27FC236}">
                        <a16:creationId xmlns:a16="http://schemas.microsoft.com/office/drawing/2014/main" id="{763718D9-0C97-443B-BEA2-0C823F7782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36865" y="6963228"/>
                    <a:ext cx="9505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9" name="ïṡlidè">
                    <a:extLst>
                      <a:ext uri="{FF2B5EF4-FFF2-40B4-BE49-F238E27FC236}">
                        <a16:creationId xmlns:a16="http://schemas.microsoft.com/office/drawing/2014/main" id="{05299343-51F1-4E8B-8876-4D23378DA0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36865" y="6960512"/>
                    <a:ext cx="9505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  <a:gd name="T30" fmla="*/ 2 w 3"/>
                      <a:gd name="T31" fmla="*/ 1 h 2"/>
                      <a:gd name="T32" fmla="*/ 2 w 3"/>
                      <a:gd name="T33" fmla="*/ 1 h 2"/>
                      <a:gd name="T34" fmla="*/ 2 w 3"/>
                      <a:gd name="T35" fmla="*/ 1 h 2"/>
                      <a:gd name="T36" fmla="*/ 2 w 3"/>
                      <a:gd name="T3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0" name="îŝ1íḋe">
                    <a:extLst>
                      <a:ext uri="{FF2B5EF4-FFF2-40B4-BE49-F238E27FC236}">
                        <a16:creationId xmlns:a16="http://schemas.microsoft.com/office/drawing/2014/main" id="{B4B878FC-C974-4F75-975F-8E4F12F212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34149" y="6944217"/>
                    <a:ext cx="5431" cy="2716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1 h 1"/>
                      <a:gd name="T4" fmla="*/ 2 w 2"/>
                      <a:gd name="T5" fmla="*/ 0 h 1"/>
                      <a:gd name="T6" fmla="*/ 0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1" name="îŝlîḑè">
                    <a:extLst>
                      <a:ext uri="{FF2B5EF4-FFF2-40B4-BE49-F238E27FC236}">
                        <a16:creationId xmlns:a16="http://schemas.microsoft.com/office/drawing/2014/main" id="{00AF8D94-1B46-41D5-B7B5-FFF19E01C0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31434" y="6941502"/>
                    <a:ext cx="8147" cy="8147"/>
                  </a:xfrm>
                  <a:custGeom>
                    <a:avLst/>
                    <a:gdLst>
                      <a:gd name="T0" fmla="*/ 0 w 3"/>
                      <a:gd name="T1" fmla="*/ 2 h 3"/>
                      <a:gd name="T2" fmla="*/ 1 w 3"/>
                      <a:gd name="T3" fmla="*/ 1 h 3"/>
                      <a:gd name="T4" fmla="*/ 1 w 3"/>
                      <a:gd name="T5" fmla="*/ 1 h 3"/>
                      <a:gd name="T6" fmla="*/ 1 w 3"/>
                      <a:gd name="T7" fmla="*/ 0 h 3"/>
                      <a:gd name="T8" fmla="*/ 1 w 3"/>
                      <a:gd name="T9" fmla="*/ 0 h 3"/>
                      <a:gd name="T10" fmla="*/ 3 w 3"/>
                      <a:gd name="T11" fmla="*/ 0 h 3"/>
                      <a:gd name="T12" fmla="*/ 3 w 3"/>
                      <a:gd name="T13" fmla="*/ 0 h 3"/>
                      <a:gd name="T14" fmla="*/ 3 w 3"/>
                      <a:gd name="T15" fmla="*/ 1 h 3"/>
                      <a:gd name="T16" fmla="*/ 3 w 3"/>
                      <a:gd name="T17" fmla="*/ 1 h 3"/>
                      <a:gd name="T18" fmla="*/ 1 w 3"/>
                      <a:gd name="T19" fmla="*/ 3 h 3"/>
                      <a:gd name="T20" fmla="*/ 1 w 3"/>
                      <a:gd name="T21" fmla="*/ 3 h 3"/>
                      <a:gd name="T22" fmla="*/ 0 w 3"/>
                      <a:gd name="T23" fmla="*/ 2 h 3"/>
                      <a:gd name="T24" fmla="*/ 1 w 3"/>
                      <a:gd name="T25" fmla="*/ 1 h 3"/>
                      <a:gd name="T26" fmla="*/ 1 w 3"/>
                      <a:gd name="T27" fmla="*/ 1 h 3"/>
                      <a:gd name="T28" fmla="*/ 1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0" y="2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2" name="íṣlíḓé">
                    <a:extLst>
                      <a:ext uri="{FF2B5EF4-FFF2-40B4-BE49-F238E27FC236}">
                        <a16:creationId xmlns:a16="http://schemas.microsoft.com/office/drawing/2014/main" id="{5EA4D2E5-D564-43D2-83FA-18C6A7E648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17855" y="6938787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3" name="ïsḻïḍè">
                    <a:extLst>
                      <a:ext uri="{FF2B5EF4-FFF2-40B4-BE49-F238E27FC236}">
                        <a16:creationId xmlns:a16="http://schemas.microsoft.com/office/drawing/2014/main" id="{3C7A9CA1-BB1E-4E4B-B012-6627D9E731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17855" y="6936070"/>
                    <a:ext cx="8147" cy="8147"/>
                  </a:xfrm>
                  <a:custGeom>
                    <a:avLst/>
                    <a:gdLst>
                      <a:gd name="T0" fmla="*/ 0 w 3"/>
                      <a:gd name="T1" fmla="*/ 2 h 3"/>
                      <a:gd name="T2" fmla="*/ 1 w 3"/>
                      <a:gd name="T3" fmla="*/ 1 h 3"/>
                      <a:gd name="T4" fmla="*/ 1 w 3"/>
                      <a:gd name="T5" fmla="*/ 1 h 3"/>
                      <a:gd name="T6" fmla="*/ 1 w 3"/>
                      <a:gd name="T7" fmla="*/ 0 h 3"/>
                      <a:gd name="T8" fmla="*/ 1 w 3"/>
                      <a:gd name="T9" fmla="*/ 0 h 3"/>
                      <a:gd name="T10" fmla="*/ 2 w 3"/>
                      <a:gd name="T11" fmla="*/ 0 h 3"/>
                      <a:gd name="T12" fmla="*/ 2 w 3"/>
                      <a:gd name="T13" fmla="*/ 0 h 3"/>
                      <a:gd name="T14" fmla="*/ 3 w 3"/>
                      <a:gd name="T15" fmla="*/ 1 h 3"/>
                      <a:gd name="T16" fmla="*/ 3 w 3"/>
                      <a:gd name="T17" fmla="*/ 1 h 3"/>
                      <a:gd name="T18" fmla="*/ 1 w 3"/>
                      <a:gd name="T19" fmla="*/ 3 h 3"/>
                      <a:gd name="T20" fmla="*/ 1 w 3"/>
                      <a:gd name="T21" fmla="*/ 3 h 3"/>
                      <a:gd name="T22" fmla="*/ 0 w 3"/>
                      <a:gd name="T23" fmla="*/ 2 h 3"/>
                      <a:gd name="T24" fmla="*/ 1 w 3"/>
                      <a:gd name="T25" fmla="*/ 2 h 3"/>
                      <a:gd name="T26" fmla="*/ 1 w 3"/>
                      <a:gd name="T27" fmla="*/ 1 h 3"/>
                      <a:gd name="T28" fmla="*/ 1 w 3"/>
                      <a:gd name="T2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0" y="2"/>
                        </a:move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0" y="2"/>
                          <a:pt x="0" y="2"/>
                        </a:cubicBezTo>
                        <a:close/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4" name="iṡlîde">
                    <a:extLst>
                      <a:ext uri="{FF2B5EF4-FFF2-40B4-BE49-F238E27FC236}">
                        <a16:creationId xmlns:a16="http://schemas.microsoft.com/office/drawing/2014/main" id="{995ED308-615D-4CF1-BB08-2F8F273240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31434" y="6532786"/>
                    <a:ext cx="5431" cy="2716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1 h 1"/>
                      <a:gd name="T4" fmla="*/ 1 w 2"/>
                      <a:gd name="T5" fmla="*/ 0 h 1"/>
                      <a:gd name="T6" fmla="*/ 0 w 2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2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5" name="îŝlíḑê">
                    <a:extLst>
                      <a:ext uri="{FF2B5EF4-FFF2-40B4-BE49-F238E27FC236}">
                        <a16:creationId xmlns:a16="http://schemas.microsoft.com/office/drawing/2014/main" id="{CE9E21A4-10B6-4506-AA5F-89C830FC87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28718" y="6528711"/>
                    <a:ext cx="8147" cy="6790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1 w 3"/>
                      <a:gd name="T3" fmla="*/ 0 h 2"/>
                      <a:gd name="T4" fmla="*/ 1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1 h 2"/>
                      <a:gd name="T16" fmla="*/ 3 w 3"/>
                      <a:gd name="T17" fmla="*/ 1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6" name="ïSḻîḑe">
                    <a:extLst>
                      <a:ext uri="{FF2B5EF4-FFF2-40B4-BE49-F238E27FC236}">
                        <a16:creationId xmlns:a16="http://schemas.microsoft.com/office/drawing/2014/main" id="{38B6A2DF-3DB6-4378-AD34-0A46260E7D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34149" y="6523280"/>
                    <a:ext cx="8147" cy="2716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  <a:gd name="T6" fmla="*/ 1 w 3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7" name="îŝľíḍè">
                    <a:extLst>
                      <a:ext uri="{FF2B5EF4-FFF2-40B4-BE49-F238E27FC236}">
                        <a16:creationId xmlns:a16="http://schemas.microsoft.com/office/drawing/2014/main" id="{7AE76E99-2FDA-4546-80C4-320E5E19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34149" y="6523280"/>
                    <a:ext cx="8147" cy="5431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0 w 3"/>
                      <a:gd name="T3" fmla="*/ 0 h 2"/>
                      <a:gd name="T4" fmla="*/ 0 w 3"/>
                      <a:gd name="T5" fmla="*/ 0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3 w 3"/>
                      <a:gd name="T15" fmla="*/ 0 h 2"/>
                      <a:gd name="T16" fmla="*/ 3 w 3"/>
                      <a:gd name="T17" fmla="*/ 0 h 2"/>
                      <a:gd name="T18" fmla="*/ 1 w 3"/>
                      <a:gd name="T19" fmla="*/ 2 h 2"/>
                      <a:gd name="T20" fmla="*/ 1 w 3"/>
                      <a:gd name="T21" fmla="*/ 2 h 2"/>
                      <a:gd name="T22" fmla="*/ 0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8" name="íṡļîḋe">
                    <a:extLst>
                      <a:ext uri="{FF2B5EF4-FFF2-40B4-BE49-F238E27FC236}">
                        <a16:creationId xmlns:a16="http://schemas.microsoft.com/office/drawing/2014/main" id="{77D77376-7EA0-4640-B613-694C8AB231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49568" y="6430945"/>
                    <a:ext cx="14937" cy="8147"/>
                  </a:xfrm>
                  <a:custGeom>
                    <a:avLst/>
                    <a:gdLst>
                      <a:gd name="T0" fmla="*/ 2 w 5"/>
                      <a:gd name="T1" fmla="*/ 0 h 3"/>
                      <a:gd name="T2" fmla="*/ 1 w 5"/>
                      <a:gd name="T3" fmla="*/ 2 h 3"/>
                      <a:gd name="T4" fmla="*/ 3 w 5"/>
                      <a:gd name="T5" fmla="*/ 2 h 3"/>
                      <a:gd name="T6" fmla="*/ 2 w 5"/>
                      <a:gd name="T7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" h="3">
                        <a:moveTo>
                          <a:pt x="2" y="0"/>
                        </a:moveTo>
                        <a:cubicBezTo>
                          <a:pt x="2" y="0"/>
                          <a:pt x="0" y="1"/>
                          <a:pt x="1" y="2"/>
                        </a:cubicBezTo>
                        <a:cubicBezTo>
                          <a:pt x="2" y="3"/>
                          <a:pt x="5" y="2"/>
                          <a:pt x="3" y="2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solidFill>
                    <a:srgbClr val="E0F0E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9" name="íṧlîdê">
                    <a:extLst>
                      <a:ext uri="{FF2B5EF4-FFF2-40B4-BE49-F238E27FC236}">
                        <a16:creationId xmlns:a16="http://schemas.microsoft.com/office/drawing/2014/main" id="{DBC79A28-55EA-4D91-8D12-0BBFD94E76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49568" y="6430945"/>
                    <a:ext cx="12221" cy="8147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0 w 4"/>
                      <a:gd name="T3" fmla="*/ 2 h 3"/>
                      <a:gd name="T4" fmla="*/ 0 w 4"/>
                      <a:gd name="T5" fmla="*/ 2 h 3"/>
                      <a:gd name="T6" fmla="*/ 1 w 4"/>
                      <a:gd name="T7" fmla="*/ 0 h 3"/>
                      <a:gd name="T8" fmla="*/ 1 w 4"/>
                      <a:gd name="T9" fmla="*/ 0 h 3"/>
                      <a:gd name="T10" fmla="*/ 2 w 4"/>
                      <a:gd name="T11" fmla="*/ 0 h 3"/>
                      <a:gd name="T12" fmla="*/ 2 w 4"/>
                      <a:gd name="T13" fmla="*/ 0 h 3"/>
                      <a:gd name="T14" fmla="*/ 4 w 4"/>
                      <a:gd name="T15" fmla="*/ 1 h 3"/>
                      <a:gd name="T16" fmla="*/ 4 w 4"/>
                      <a:gd name="T17" fmla="*/ 1 h 3"/>
                      <a:gd name="T18" fmla="*/ 4 w 4"/>
                      <a:gd name="T19" fmla="*/ 2 h 3"/>
                      <a:gd name="T20" fmla="*/ 4 w 4"/>
                      <a:gd name="T21" fmla="*/ 2 h 3"/>
                      <a:gd name="T22" fmla="*/ 2 w 4"/>
                      <a:gd name="T23" fmla="*/ 3 h 3"/>
                      <a:gd name="T24" fmla="*/ 2 w 4"/>
                      <a:gd name="T25" fmla="*/ 3 h 3"/>
                      <a:gd name="T26" fmla="*/ 0 w 4"/>
                      <a:gd name="T27" fmla="*/ 3 h 3"/>
                      <a:gd name="T28" fmla="*/ 2 w 4"/>
                      <a:gd name="T29" fmla="*/ 2 h 3"/>
                      <a:gd name="T30" fmla="*/ 2 w 4"/>
                      <a:gd name="T31" fmla="*/ 1 h 3"/>
                      <a:gd name="T32" fmla="*/ 2 w 4"/>
                      <a:gd name="T33" fmla="*/ 1 h 3"/>
                      <a:gd name="T34" fmla="*/ 1 w 4"/>
                      <a:gd name="T35" fmla="*/ 1 h 3"/>
                      <a:gd name="T36" fmla="*/ 1 w 4"/>
                      <a:gd name="T37" fmla="*/ 1 h 3"/>
                      <a:gd name="T38" fmla="*/ 2 w 4"/>
                      <a:gd name="T39" fmla="*/ 2 h 3"/>
                      <a:gd name="T40" fmla="*/ 2 w 4"/>
                      <a:gd name="T41" fmla="*/ 2 h 3"/>
                      <a:gd name="T42" fmla="*/ 2 w 4"/>
                      <a:gd name="T43" fmla="*/ 2 h 3"/>
                      <a:gd name="T44" fmla="*/ 1 w 4"/>
                      <a:gd name="T45" fmla="*/ 1 h 3"/>
                      <a:gd name="T46" fmla="*/ 2 w 4"/>
                      <a:gd name="T47" fmla="*/ 0 h 3"/>
                      <a:gd name="T48" fmla="*/ 1 w 4"/>
                      <a:gd name="T4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lose/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lose/>
                        <a:moveTo>
                          <a:pt x="1" y="1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0" name="îšļidê">
                    <a:extLst>
                      <a:ext uri="{FF2B5EF4-FFF2-40B4-BE49-F238E27FC236}">
                        <a16:creationId xmlns:a16="http://schemas.microsoft.com/office/drawing/2014/main" id="{70F9B374-FC11-4E67-92DB-92FB700011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74798" y="6441808"/>
                    <a:ext cx="457600" cy="194175"/>
                  </a:xfrm>
                  <a:custGeom>
                    <a:avLst/>
                    <a:gdLst>
                      <a:gd name="T0" fmla="*/ 10 w 162"/>
                      <a:gd name="T1" fmla="*/ 68 h 69"/>
                      <a:gd name="T2" fmla="*/ 6 w 162"/>
                      <a:gd name="T3" fmla="*/ 67 h 69"/>
                      <a:gd name="T4" fmla="*/ 5 w 162"/>
                      <a:gd name="T5" fmla="*/ 67 h 69"/>
                      <a:gd name="T6" fmla="*/ 1 w 162"/>
                      <a:gd name="T7" fmla="*/ 63 h 69"/>
                      <a:gd name="T8" fmla="*/ 0 w 162"/>
                      <a:gd name="T9" fmla="*/ 59 h 69"/>
                      <a:gd name="T10" fmla="*/ 0 w 162"/>
                      <a:gd name="T11" fmla="*/ 56 h 69"/>
                      <a:gd name="T12" fmla="*/ 0 w 162"/>
                      <a:gd name="T13" fmla="*/ 54 h 69"/>
                      <a:gd name="T14" fmla="*/ 2 w 162"/>
                      <a:gd name="T15" fmla="*/ 52 h 69"/>
                      <a:gd name="T16" fmla="*/ 7 w 162"/>
                      <a:gd name="T17" fmla="*/ 48 h 69"/>
                      <a:gd name="T18" fmla="*/ 7 w 162"/>
                      <a:gd name="T19" fmla="*/ 46 h 69"/>
                      <a:gd name="T20" fmla="*/ 11 w 162"/>
                      <a:gd name="T21" fmla="*/ 46 h 69"/>
                      <a:gd name="T22" fmla="*/ 14 w 162"/>
                      <a:gd name="T23" fmla="*/ 44 h 69"/>
                      <a:gd name="T24" fmla="*/ 17 w 162"/>
                      <a:gd name="T25" fmla="*/ 44 h 69"/>
                      <a:gd name="T26" fmla="*/ 20 w 162"/>
                      <a:gd name="T27" fmla="*/ 42 h 69"/>
                      <a:gd name="T28" fmla="*/ 22 w 162"/>
                      <a:gd name="T29" fmla="*/ 43 h 69"/>
                      <a:gd name="T30" fmla="*/ 25 w 162"/>
                      <a:gd name="T31" fmla="*/ 42 h 69"/>
                      <a:gd name="T32" fmla="*/ 29 w 162"/>
                      <a:gd name="T33" fmla="*/ 43 h 69"/>
                      <a:gd name="T34" fmla="*/ 30 w 162"/>
                      <a:gd name="T35" fmla="*/ 50 h 69"/>
                      <a:gd name="T36" fmla="*/ 28 w 162"/>
                      <a:gd name="T37" fmla="*/ 51 h 69"/>
                      <a:gd name="T38" fmla="*/ 26 w 162"/>
                      <a:gd name="T39" fmla="*/ 55 h 69"/>
                      <a:gd name="T40" fmla="*/ 25 w 162"/>
                      <a:gd name="T41" fmla="*/ 59 h 69"/>
                      <a:gd name="T42" fmla="*/ 23 w 162"/>
                      <a:gd name="T43" fmla="*/ 63 h 69"/>
                      <a:gd name="T44" fmla="*/ 21 w 162"/>
                      <a:gd name="T45" fmla="*/ 63 h 69"/>
                      <a:gd name="T46" fmla="*/ 18 w 162"/>
                      <a:gd name="T47" fmla="*/ 66 h 69"/>
                      <a:gd name="T48" fmla="*/ 16 w 162"/>
                      <a:gd name="T49" fmla="*/ 67 h 69"/>
                      <a:gd name="T50" fmla="*/ 15 w 162"/>
                      <a:gd name="T51" fmla="*/ 68 h 69"/>
                      <a:gd name="T52" fmla="*/ 13 w 162"/>
                      <a:gd name="T53" fmla="*/ 69 h 69"/>
                      <a:gd name="T54" fmla="*/ 13 w 162"/>
                      <a:gd name="T55" fmla="*/ 68 h 69"/>
                      <a:gd name="T56" fmla="*/ 15 w 162"/>
                      <a:gd name="T57" fmla="*/ 65 h 69"/>
                      <a:gd name="T58" fmla="*/ 17 w 162"/>
                      <a:gd name="T59" fmla="*/ 65 h 69"/>
                      <a:gd name="T60" fmla="*/ 19 w 162"/>
                      <a:gd name="T61" fmla="*/ 63 h 69"/>
                      <a:gd name="T62" fmla="*/ 23 w 162"/>
                      <a:gd name="T63" fmla="*/ 61 h 69"/>
                      <a:gd name="T64" fmla="*/ 24 w 162"/>
                      <a:gd name="T65" fmla="*/ 58 h 69"/>
                      <a:gd name="T66" fmla="*/ 25 w 162"/>
                      <a:gd name="T67" fmla="*/ 53 h 69"/>
                      <a:gd name="T68" fmla="*/ 27 w 162"/>
                      <a:gd name="T69" fmla="*/ 51 h 69"/>
                      <a:gd name="T70" fmla="*/ 27 w 162"/>
                      <a:gd name="T71" fmla="*/ 50 h 69"/>
                      <a:gd name="T72" fmla="*/ 29 w 162"/>
                      <a:gd name="T73" fmla="*/ 49 h 69"/>
                      <a:gd name="T74" fmla="*/ 28 w 162"/>
                      <a:gd name="T75" fmla="*/ 45 h 69"/>
                      <a:gd name="T76" fmla="*/ 25 w 162"/>
                      <a:gd name="T77" fmla="*/ 44 h 69"/>
                      <a:gd name="T78" fmla="*/ 22 w 162"/>
                      <a:gd name="T79" fmla="*/ 44 h 69"/>
                      <a:gd name="T80" fmla="*/ 20 w 162"/>
                      <a:gd name="T81" fmla="*/ 44 h 69"/>
                      <a:gd name="T82" fmla="*/ 17 w 162"/>
                      <a:gd name="T83" fmla="*/ 45 h 69"/>
                      <a:gd name="T84" fmla="*/ 15 w 162"/>
                      <a:gd name="T85" fmla="*/ 45 h 69"/>
                      <a:gd name="T86" fmla="*/ 12 w 162"/>
                      <a:gd name="T87" fmla="*/ 46 h 69"/>
                      <a:gd name="T88" fmla="*/ 10 w 162"/>
                      <a:gd name="T89" fmla="*/ 47 h 69"/>
                      <a:gd name="T90" fmla="*/ 8 w 162"/>
                      <a:gd name="T91" fmla="*/ 47 h 69"/>
                      <a:gd name="T92" fmla="*/ 8 w 162"/>
                      <a:gd name="T93" fmla="*/ 49 h 69"/>
                      <a:gd name="T94" fmla="*/ 1 w 162"/>
                      <a:gd name="T95" fmla="*/ 54 h 69"/>
                      <a:gd name="T96" fmla="*/ 1 w 162"/>
                      <a:gd name="T97" fmla="*/ 55 h 69"/>
                      <a:gd name="T98" fmla="*/ 1 w 162"/>
                      <a:gd name="T99" fmla="*/ 57 h 69"/>
                      <a:gd name="T100" fmla="*/ 1 w 162"/>
                      <a:gd name="T101" fmla="*/ 60 h 69"/>
                      <a:gd name="T102" fmla="*/ 2 w 162"/>
                      <a:gd name="T103" fmla="*/ 64 h 69"/>
                      <a:gd name="T104" fmla="*/ 5 w 162"/>
                      <a:gd name="T105" fmla="*/ 66 h 69"/>
                      <a:gd name="T106" fmla="*/ 7 w 162"/>
                      <a:gd name="T107" fmla="*/ 67 h 69"/>
                      <a:gd name="T108" fmla="*/ 11 w 162"/>
                      <a:gd name="T109" fmla="*/ 68 h 69"/>
                      <a:gd name="T110" fmla="*/ 7 w 162"/>
                      <a:gd name="T111" fmla="*/ 67 h 69"/>
                      <a:gd name="T112" fmla="*/ 23 w 162"/>
                      <a:gd name="T113" fmla="*/ 60 h 69"/>
                      <a:gd name="T114" fmla="*/ 160 w 162"/>
                      <a:gd name="T115" fmla="*/ 15 h 69"/>
                      <a:gd name="T116" fmla="*/ 159 w 162"/>
                      <a:gd name="T117" fmla="*/ 18 h 69"/>
                      <a:gd name="T118" fmla="*/ 159 w 162"/>
                      <a:gd name="T119" fmla="*/ 7 h 69"/>
                      <a:gd name="T120" fmla="*/ 159 w 162"/>
                      <a:gd name="T121" fmla="*/ 9 h 69"/>
                      <a:gd name="T122" fmla="*/ 135 w 162"/>
                      <a:gd name="T123" fmla="*/ 0 h 69"/>
                      <a:gd name="T124" fmla="*/ 134 w 162"/>
                      <a:gd name="T125" fmla="*/ 1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62" h="69">
                        <a:moveTo>
                          <a:pt x="12" y="69"/>
                        </a:moveTo>
                        <a:cubicBezTo>
                          <a:pt x="12" y="69"/>
                          <a:pt x="12" y="69"/>
                          <a:pt x="11" y="69"/>
                        </a:cubicBezTo>
                        <a:cubicBezTo>
                          <a:pt x="11" y="69"/>
                          <a:pt x="11" y="69"/>
                          <a:pt x="11" y="69"/>
                        </a:cubicBezTo>
                        <a:cubicBezTo>
                          <a:pt x="11" y="69"/>
                          <a:pt x="11" y="69"/>
                          <a:pt x="11" y="69"/>
                        </a:cubicBezTo>
                        <a:cubicBezTo>
                          <a:pt x="11" y="69"/>
                          <a:pt x="11" y="69"/>
                          <a:pt x="11" y="69"/>
                        </a:cubicBezTo>
                        <a:cubicBezTo>
                          <a:pt x="10" y="69"/>
                          <a:pt x="10" y="69"/>
                          <a:pt x="10" y="68"/>
                        </a:cubicBezTo>
                        <a:cubicBezTo>
                          <a:pt x="10" y="68"/>
                          <a:pt x="10" y="68"/>
                          <a:pt x="10" y="68"/>
                        </a:cubicBezTo>
                        <a:cubicBezTo>
                          <a:pt x="10" y="68"/>
                          <a:pt x="10" y="68"/>
                          <a:pt x="10" y="68"/>
                        </a:cubicBezTo>
                        <a:cubicBezTo>
                          <a:pt x="10" y="68"/>
                          <a:pt x="10" y="68"/>
                          <a:pt x="10" y="68"/>
                        </a:cubicBezTo>
                        <a:cubicBezTo>
                          <a:pt x="10" y="68"/>
                          <a:pt x="9" y="68"/>
                          <a:pt x="9" y="68"/>
                        </a:cubicBezTo>
                        <a:cubicBezTo>
                          <a:pt x="9" y="68"/>
                          <a:pt x="9" y="68"/>
                          <a:pt x="9" y="68"/>
                        </a:cubicBezTo>
                        <a:cubicBezTo>
                          <a:pt x="9" y="68"/>
                          <a:pt x="8" y="68"/>
                          <a:pt x="8" y="68"/>
                        </a:cubicBezTo>
                        <a:cubicBezTo>
                          <a:pt x="8" y="68"/>
                          <a:pt x="8" y="68"/>
                          <a:pt x="8" y="68"/>
                        </a:cubicBezTo>
                        <a:cubicBezTo>
                          <a:pt x="8" y="68"/>
                          <a:pt x="7" y="68"/>
                          <a:pt x="7" y="68"/>
                        </a:cubicBezTo>
                        <a:cubicBezTo>
                          <a:pt x="7" y="68"/>
                          <a:pt x="7" y="68"/>
                          <a:pt x="7" y="68"/>
                        </a:cubicBezTo>
                        <a:cubicBezTo>
                          <a:pt x="7" y="68"/>
                          <a:pt x="6" y="68"/>
                          <a:pt x="6" y="67"/>
                        </a:cubicBezTo>
                        <a:cubicBezTo>
                          <a:pt x="6" y="67"/>
                          <a:pt x="6" y="67"/>
                          <a:pt x="6" y="67"/>
                        </a:cubicBezTo>
                        <a:cubicBezTo>
                          <a:pt x="6" y="67"/>
                          <a:pt x="6" y="67"/>
                          <a:pt x="6" y="67"/>
                        </a:cubicBezTo>
                        <a:cubicBezTo>
                          <a:pt x="6" y="67"/>
                          <a:pt x="6" y="67"/>
                          <a:pt x="6" y="67"/>
                        </a:cubicBezTo>
                        <a:cubicBezTo>
                          <a:pt x="6" y="67"/>
                          <a:pt x="6" y="67"/>
                          <a:pt x="6" y="67"/>
                        </a:cubicBezTo>
                        <a:cubicBezTo>
                          <a:pt x="6" y="67"/>
                          <a:pt x="6" y="67"/>
                          <a:pt x="6" y="67"/>
                        </a:cubicBezTo>
                        <a:cubicBezTo>
                          <a:pt x="6" y="67"/>
                          <a:pt x="6" y="67"/>
                          <a:pt x="5" y="67"/>
                        </a:cubicBezTo>
                        <a:cubicBezTo>
                          <a:pt x="5" y="67"/>
                          <a:pt x="5" y="67"/>
                          <a:pt x="5" y="67"/>
                        </a:cubicBezTo>
                        <a:cubicBezTo>
                          <a:pt x="5" y="67"/>
                          <a:pt x="5" y="67"/>
                          <a:pt x="5" y="67"/>
                        </a:cubicBezTo>
                        <a:cubicBezTo>
                          <a:pt x="5" y="67"/>
                          <a:pt x="4" y="67"/>
                          <a:pt x="4" y="66"/>
                        </a:cubicBezTo>
                        <a:cubicBezTo>
                          <a:pt x="4" y="66"/>
                          <a:pt x="4" y="66"/>
                          <a:pt x="4" y="66"/>
                        </a:cubicBezTo>
                        <a:cubicBezTo>
                          <a:pt x="4" y="66"/>
                          <a:pt x="2" y="65"/>
                          <a:pt x="1" y="65"/>
                        </a:cubicBezTo>
                        <a:cubicBezTo>
                          <a:pt x="1" y="65"/>
                          <a:pt x="1" y="65"/>
                          <a:pt x="1" y="65"/>
                        </a:cubicBezTo>
                        <a:cubicBezTo>
                          <a:pt x="1" y="65"/>
                          <a:pt x="1" y="64"/>
                          <a:pt x="1" y="64"/>
                        </a:cubicBezTo>
                        <a:cubicBezTo>
                          <a:pt x="1" y="64"/>
                          <a:pt x="1" y="64"/>
                          <a:pt x="1" y="64"/>
                        </a:cubicBezTo>
                        <a:cubicBezTo>
                          <a:pt x="1" y="64"/>
                          <a:pt x="1" y="63"/>
                          <a:pt x="1" y="63"/>
                        </a:cubicBezTo>
                        <a:cubicBezTo>
                          <a:pt x="1" y="63"/>
                          <a:pt x="1" y="63"/>
                          <a:pt x="1" y="63"/>
                        </a:cubicBezTo>
                        <a:cubicBezTo>
                          <a:pt x="1" y="62"/>
                          <a:pt x="1" y="62"/>
                          <a:pt x="1" y="62"/>
                        </a:cubicBezTo>
                        <a:cubicBezTo>
                          <a:pt x="1" y="62"/>
                          <a:pt x="1" y="62"/>
                          <a:pt x="1" y="62"/>
                        </a:cubicBezTo>
                        <a:cubicBezTo>
                          <a:pt x="1" y="61"/>
                          <a:pt x="1" y="62"/>
                          <a:pt x="0" y="61"/>
                        </a:cubicBezTo>
                        <a:cubicBezTo>
                          <a:pt x="0" y="61"/>
                          <a:pt x="0" y="61"/>
                          <a:pt x="0" y="61"/>
                        </a:cubicBezTo>
                        <a:cubicBezTo>
                          <a:pt x="0" y="61"/>
                          <a:pt x="0" y="60"/>
                          <a:pt x="0" y="60"/>
                        </a:cubicBezTo>
                        <a:cubicBezTo>
                          <a:pt x="0" y="60"/>
                          <a:pt x="0" y="60"/>
                          <a:pt x="0" y="60"/>
                        </a:cubicBezTo>
                        <a:cubicBezTo>
                          <a:pt x="0" y="59"/>
                          <a:pt x="0" y="59"/>
                          <a:pt x="0" y="59"/>
                        </a:cubicBezTo>
                        <a:cubicBezTo>
                          <a:pt x="0" y="59"/>
                          <a:pt x="0" y="59"/>
                          <a:pt x="0" y="59"/>
                        </a:cubicBezTo>
                        <a:cubicBezTo>
                          <a:pt x="0" y="59"/>
                          <a:pt x="0" y="58"/>
                          <a:pt x="0" y="58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0" y="58"/>
                          <a:pt x="0" y="58"/>
                          <a:pt x="0" y="57"/>
                        </a:cubicBezTo>
                        <a:cubicBezTo>
                          <a:pt x="0" y="57"/>
                          <a:pt x="0" y="57"/>
                          <a:pt x="0" y="57"/>
                        </a:cubicBezTo>
                        <a:cubicBezTo>
                          <a:pt x="0" y="57"/>
                          <a:pt x="0" y="57"/>
                          <a:pt x="0" y="57"/>
                        </a:cubicBezTo>
                        <a:cubicBezTo>
                          <a:pt x="0" y="57"/>
                          <a:pt x="0" y="57"/>
                          <a:pt x="0" y="57"/>
                        </a:cubicBezTo>
                        <a:cubicBezTo>
                          <a:pt x="0" y="56"/>
                          <a:pt x="0" y="56"/>
                          <a:pt x="0" y="56"/>
                        </a:cubicBezTo>
                        <a:cubicBezTo>
                          <a:pt x="0" y="56"/>
                          <a:pt x="0" y="56"/>
                          <a:pt x="0" y="56"/>
                        </a:cubicBezTo>
                        <a:cubicBezTo>
                          <a:pt x="0" y="56"/>
                          <a:pt x="0" y="56"/>
                          <a:pt x="0" y="55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0" y="55"/>
                          <a:pt x="0" y="54"/>
                          <a:pt x="0" y="54"/>
                        </a:cubicBezTo>
                        <a:cubicBezTo>
                          <a:pt x="0" y="54"/>
                          <a:pt x="0" y="54"/>
                          <a:pt x="0" y="54"/>
                        </a:cubicBezTo>
                        <a:cubicBezTo>
                          <a:pt x="0" y="54"/>
                          <a:pt x="0" y="54"/>
                          <a:pt x="0" y="54"/>
                        </a:cubicBezTo>
                        <a:cubicBezTo>
                          <a:pt x="0" y="54"/>
                          <a:pt x="0" y="54"/>
                          <a:pt x="0" y="54"/>
                        </a:cubicBezTo>
                        <a:cubicBezTo>
                          <a:pt x="0" y="54"/>
                          <a:pt x="0" y="54"/>
                          <a:pt x="0" y="54"/>
                        </a:cubicBezTo>
                        <a:cubicBezTo>
                          <a:pt x="0" y="54"/>
                          <a:pt x="0" y="54"/>
                          <a:pt x="0" y="54"/>
                        </a:cubicBezTo>
                        <a:cubicBezTo>
                          <a:pt x="0" y="54"/>
                          <a:pt x="0" y="54"/>
                          <a:pt x="0" y="53"/>
                        </a:cubicBezTo>
                        <a:cubicBezTo>
                          <a:pt x="0" y="53"/>
                          <a:pt x="0" y="53"/>
                          <a:pt x="0" y="53"/>
                        </a:cubicBezTo>
                        <a:cubicBezTo>
                          <a:pt x="0" y="52"/>
                          <a:pt x="1" y="52"/>
                          <a:pt x="2" y="52"/>
                        </a:cubicBezTo>
                        <a:cubicBezTo>
                          <a:pt x="2" y="52"/>
                          <a:pt x="2" y="52"/>
                          <a:pt x="2" y="52"/>
                        </a:cubicBezTo>
                        <a:cubicBezTo>
                          <a:pt x="3" y="51"/>
                          <a:pt x="4" y="50"/>
                          <a:pt x="4" y="50"/>
                        </a:cubicBezTo>
                        <a:cubicBezTo>
                          <a:pt x="4" y="50"/>
                          <a:pt x="4" y="50"/>
                          <a:pt x="4" y="50"/>
                        </a:cubicBezTo>
                        <a:cubicBezTo>
                          <a:pt x="4" y="51"/>
                          <a:pt x="4" y="51"/>
                          <a:pt x="4" y="51"/>
                        </a:cubicBezTo>
                        <a:cubicBezTo>
                          <a:pt x="4" y="50"/>
                          <a:pt x="4" y="50"/>
                          <a:pt x="4" y="50"/>
                        </a:cubicBezTo>
                        <a:cubicBezTo>
                          <a:pt x="4" y="50"/>
                          <a:pt x="4" y="49"/>
                          <a:pt x="6" y="49"/>
                        </a:cubicBezTo>
                        <a:cubicBezTo>
                          <a:pt x="6" y="49"/>
                          <a:pt x="6" y="49"/>
                          <a:pt x="6" y="49"/>
                        </a:cubicBezTo>
                        <a:cubicBezTo>
                          <a:pt x="6" y="49"/>
                          <a:pt x="7" y="48"/>
                          <a:pt x="7" y="48"/>
                        </a:cubicBezTo>
                        <a:cubicBezTo>
                          <a:pt x="7" y="48"/>
                          <a:pt x="7" y="48"/>
                          <a:pt x="7" y="48"/>
                        </a:cubicBezTo>
                        <a:cubicBezTo>
                          <a:pt x="7" y="48"/>
                          <a:pt x="7" y="48"/>
                          <a:pt x="7" y="48"/>
                        </a:cubicBezTo>
                        <a:cubicBezTo>
                          <a:pt x="7" y="48"/>
                          <a:pt x="7" y="48"/>
                          <a:pt x="7" y="48"/>
                        </a:cubicBezTo>
                        <a:cubicBezTo>
                          <a:pt x="7" y="48"/>
                          <a:pt x="6" y="48"/>
                          <a:pt x="6" y="48"/>
                        </a:cubicBezTo>
                        <a:cubicBezTo>
                          <a:pt x="6" y="48"/>
                          <a:pt x="6" y="48"/>
                          <a:pt x="6" y="48"/>
                        </a:cubicBezTo>
                        <a:cubicBezTo>
                          <a:pt x="6" y="47"/>
                          <a:pt x="6" y="47"/>
                          <a:pt x="7" y="47"/>
                        </a:cubicBezTo>
                        <a:cubicBezTo>
                          <a:pt x="7" y="47"/>
                          <a:pt x="7" y="47"/>
                          <a:pt x="7" y="47"/>
                        </a:cubicBezTo>
                        <a:cubicBezTo>
                          <a:pt x="7" y="47"/>
                          <a:pt x="7" y="46"/>
                          <a:pt x="7" y="46"/>
                        </a:cubicBezTo>
                        <a:cubicBezTo>
                          <a:pt x="7" y="46"/>
                          <a:pt x="7" y="46"/>
                          <a:pt x="7" y="46"/>
                        </a:cubicBezTo>
                        <a:cubicBezTo>
                          <a:pt x="8" y="45"/>
                          <a:pt x="9" y="45"/>
                          <a:pt x="9" y="45"/>
                        </a:cubicBezTo>
                        <a:cubicBezTo>
                          <a:pt x="9" y="45"/>
                          <a:pt x="9" y="45"/>
                          <a:pt x="9" y="45"/>
                        </a:cubicBezTo>
                        <a:cubicBezTo>
                          <a:pt x="9" y="45"/>
                          <a:pt x="9" y="45"/>
                          <a:pt x="10" y="45"/>
                        </a:cubicBezTo>
                        <a:cubicBezTo>
                          <a:pt x="10" y="45"/>
                          <a:pt x="10" y="45"/>
                          <a:pt x="10" y="45"/>
                        </a:cubicBezTo>
                        <a:cubicBezTo>
                          <a:pt x="10" y="45"/>
                          <a:pt x="11" y="46"/>
                          <a:pt x="11" y="46"/>
                        </a:cubicBezTo>
                        <a:cubicBezTo>
                          <a:pt x="11" y="46"/>
                          <a:pt x="11" y="46"/>
                          <a:pt x="11" y="46"/>
                        </a:cubicBezTo>
                        <a:cubicBezTo>
                          <a:pt x="11" y="46"/>
                          <a:pt x="11" y="46"/>
                          <a:pt x="11" y="46"/>
                        </a:cubicBezTo>
                        <a:cubicBezTo>
                          <a:pt x="11" y="46"/>
                          <a:pt x="11" y="46"/>
                          <a:pt x="11" y="46"/>
                        </a:cubicBezTo>
                        <a:cubicBezTo>
                          <a:pt x="11" y="46"/>
                          <a:pt x="11" y="46"/>
                          <a:pt x="11" y="46"/>
                        </a:cubicBezTo>
                        <a:cubicBezTo>
                          <a:pt x="11" y="46"/>
                          <a:pt x="11" y="46"/>
                          <a:pt x="11" y="46"/>
                        </a:cubicBezTo>
                        <a:cubicBezTo>
                          <a:pt x="11" y="45"/>
                          <a:pt x="12" y="44"/>
                          <a:pt x="12" y="44"/>
                        </a:cubicBezTo>
                        <a:cubicBezTo>
                          <a:pt x="12" y="44"/>
                          <a:pt x="12" y="44"/>
                          <a:pt x="12" y="44"/>
                        </a:cubicBezTo>
                        <a:cubicBezTo>
                          <a:pt x="13" y="43"/>
                          <a:pt x="13" y="43"/>
                          <a:pt x="13" y="43"/>
                        </a:cubicBezTo>
                        <a:cubicBezTo>
                          <a:pt x="13" y="43"/>
                          <a:pt x="13" y="43"/>
                          <a:pt x="13" y="43"/>
                        </a:cubicBezTo>
                        <a:cubicBezTo>
                          <a:pt x="14" y="43"/>
                          <a:pt x="14" y="43"/>
                          <a:pt x="14" y="44"/>
                        </a:cubicBezTo>
                        <a:cubicBezTo>
                          <a:pt x="14" y="44"/>
                          <a:pt x="14" y="44"/>
                          <a:pt x="14" y="44"/>
                        </a:cubicBezTo>
                        <a:cubicBezTo>
                          <a:pt x="14" y="44"/>
                          <a:pt x="14" y="44"/>
                          <a:pt x="15" y="44"/>
                        </a:cubicBezTo>
                        <a:cubicBezTo>
                          <a:pt x="15" y="44"/>
                          <a:pt x="15" y="44"/>
                          <a:pt x="15" y="44"/>
                        </a:cubicBezTo>
                        <a:cubicBezTo>
                          <a:pt x="15" y="44"/>
                          <a:pt x="15" y="44"/>
                          <a:pt x="16" y="44"/>
                        </a:cubicBezTo>
                        <a:cubicBezTo>
                          <a:pt x="16" y="44"/>
                          <a:pt x="16" y="44"/>
                          <a:pt x="16" y="44"/>
                        </a:cubicBezTo>
                        <a:cubicBezTo>
                          <a:pt x="16" y="44"/>
                          <a:pt x="16" y="44"/>
                          <a:pt x="16" y="44"/>
                        </a:cubicBezTo>
                        <a:cubicBezTo>
                          <a:pt x="16" y="44"/>
                          <a:pt x="16" y="44"/>
                          <a:pt x="16" y="44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7" y="44"/>
                          <a:pt x="17" y="44"/>
                          <a:pt x="17" y="44"/>
                        </a:cubicBezTo>
                        <a:cubicBezTo>
                          <a:pt x="18" y="44"/>
                          <a:pt x="18" y="44"/>
                          <a:pt x="18" y="44"/>
                        </a:cubicBezTo>
                        <a:cubicBezTo>
                          <a:pt x="18" y="44"/>
                          <a:pt x="18" y="44"/>
                          <a:pt x="18" y="44"/>
                        </a:cubicBezTo>
                        <a:cubicBezTo>
                          <a:pt x="18" y="44"/>
                          <a:pt x="18" y="44"/>
                          <a:pt x="18" y="44"/>
                        </a:cubicBezTo>
                        <a:cubicBezTo>
                          <a:pt x="18" y="44"/>
                          <a:pt x="18" y="44"/>
                          <a:pt x="18" y="44"/>
                        </a:cubicBezTo>
                        <a:cubicBezTo>
                          <a:pt x="18" y="44"/>
                          <a:pt x="18" y="43"/>
                          <a:pt x="18" y="43"/>
                        </a:cubicBezTo>
                        <a:cubicBezTo>
                          <a:pt x="18" y="43"/>
                          <a:pt x="18" y="43"/>
                          <a:pt x="18" y="43"/>
                        </a:cubicBezTo>
                        <a:cubicBezTo>
                          <a:pt x="19" y="43"/>
                          <a:pt x="19" y="42"/>
                          <a:pt x="20" y="42"/>
                        </a:cubicBezTo>
                        <a:cubicBezTo>
                          <a:pt x="20" y="42"/>
                          <a:pt x="20" y="42"/>
                          <a:pt x="20" y="42"/>
                        </a:cubicBezTo>
                        <a:cubicBezTo>
                          <a:pt x="20" y="42"/>
                          <a:pt x="20" y="43"/>
                          <a:pt x="20" y="43"/>
                        </a:cubicBezTo>
                        <a:cubicBezTo>
                          <a:pt x="20" y="43"/>
                          <a:pt x="20" y="43"/>
                          <a:pt x="20" y="43"/>
                        </a:cubicBezTo>
                        <a:cubicBezTo>
                          <a:pt x="21" y="43"/>
                          <a:pt x="21" y="43"/>
                          <a:pt x="21" y="43"/>
                        </a:cubicBezTo>
                        <a:cubicBezTo>
                          <a:pt x="21" y="43"/>
                          <a:pt x="21" y="43"/>
                          <a:pt x="21" y="43"/>
                        </a:cubicBezTo>
                        <a:cubicBezTo>
                          <a:pt x="21" y="43"/>
                          <a:pt x="21" y="43"/>
                          <a:pt x="22" y="43"/>
                        </a:cubicBezTo>
                        <a:cubicBezTo>
                          <a:pt x="22" y="43"/>
                          <a:pt x="22" y="43"/>
                          <a:pt x="22" y="43"/>
                        </a:cubicBezTo>
                        <a:cubicBezTo>
                          <a:pt x="22" y="43"/>
                          <a:pt x="22" y="43"/>
                          <a:pt x="22" y="43"/>
                        </a:cubicBezTo>
                        <a:cubicBezTo>
                          <a:pt x="22" y="43"/>
                          <a:pt x="22" y="43"/>
                          <a:pt x="22" y="43"/>
                        </a:cubicBezTo>
                        <a:cubicBezTo>
                          <a:pt x="22" y="42"/>
                          <a:pt x="22" y="42"/>
                          <a:pt x="22" y="42"/>
                        </a:cubicBezTo>
                        <a:cubicBezTo>
                          <a:pt x="22" y="42"/>
                          <a:pt x="22" y="42"/>
                          <a:pt x="22" y="42"/>
                        </a:cubicBezTo>
                        <a:cubicBezTo>
                          <a:pt x="23" y="42"/>
                          <a:pt x="23" y="43"/>
                          <a:pt x="23" y="43"/>
                        </a:cubicBezTo>
                        <a:cubicBezTo>
                          <a:pt x="23" y="43"/>
                          <a:pt x="23" y="43"/>
                          <a:pt x="23" y="43"/>
                        </a:cubicBezTo>
                        <a:cubicBezTo>
                          <a:pt x="24" y="43"/>
                          <a:pt x="24" y="43"/>
                          <a:pt x="24" y="43"/>
                        </a:cubicBezTo>
                        <a:cubicBezTo>
                          <a:pt x="24" y="43"/>
                          <a:pt x="24" y="43"/>
                          <a:pt x="24" y="43"/>
                        </a:cubicBezTo>
                        <a:cubicBezTo>
                          <a:pt x="24" y="43"/>
                          <a:pt x="25" y="42"/>
                          <a:pt x="25" y="42"/>
                        </a:cubicBezTo>
                        <a:cubicBezTo>
                          <a:pt x="25" y="42"/>
                          <a:pt x="25" y="42"/>
                          <a:pt x="25" y="42"/>
                        </a:cubicBezTo>
                        <a:cubicBezTo>
                          <a:pt x="25" y="42"/>
                          <a:pt x="26" y="42"/>
                          <a:pt x="26" y="42"/>
                        </a:cubicBezTo>
                        <a:cubicBezTo>
                          <a:pt x="26" y="42"/>
                          <a:pt x="26" y="42"/>
                          <a:pt x="26" y="42"/>
                        </a:cubicBezTo>
                        <a:cubicBezTo>
                          <a:pt x="27" y="42"/>
                          <a:pt x="27" y="43"/>
                          <a:pt x="27" y="43"/>
                        </a:cubicBezTo>
                        <a:cubicBezTo>
                          <a:pt x="27" y="43"/>
                          <a:pt x="27" y="43"/>
                          <a:pt x="27" y="43"/>
                        </a:cubicBezTo>
                        <a:cubicBezTo>
                          <a:pt x="27" y="43"/>
                          <a:pt x="27" y="43"/>
                          <a:pt x="27" y="43"/>
                        </a:cubicBezTo>
                        <a:cubicBezTo>
                          <a:pt x="27" y="43"/>
                          <a:pt x="27" y="43"/>
                          <a:pt x="27" y="43"/>
                        </a:cubicBezTo>
                        <a:cubicBezTo>
                          <a:pt x="28" y="43"/>
                          <a:pt x="28" y="43"/>
                          <a:pt x="29" y="43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0" y="44"/>
                          <a:pt x="30" y="45"/>
                          <a:pt x="30" y="46"/>
                        </a:cubicBezTo>
                        <a:cubicBezTo>
                          <a:pt x="30" y="46"/>
                          <a:pt x="30" y="46"/>
                          <a:pt x="30" y="46"/>
                        </a:cubicBezTo>
                        <a:cubicBezTo>
                          <a:pt x="30" y="46"/>
                          <a:pt x="31" y="48"/>
                          <a:pt x="31" y="48"/>
                        </a:cubicBezTo>
                        <a:cubicBezTo>
                          <a:pt x="31" y="48"/>
                          <a:pt x="31" y="48"/>
                          <a:pt x="31" y="48"/>
                        </a:cubicBezTo>
                        <a:cubicBezTo>
                          <a:pt x="31" y="48"/>
                          <a:pt x="31" y="48"/>
                          <a:pt x="31" y="49"/>
                        </a:cubicBezTo>
                        <a:cubicBezTo>
                          <a:pt x="31" y="49"/>
                          <a:pt x="31" y="49"/>
                          <a:pt x="31" y="49"/>
                        </a:cubicBezTo>
                        <a:cubicBezTo>
                          <a:pt x="31" y="50"/>
                          <a:pt x="30" y="50"/>
                          <a:pt x="30" y="50"/>
                        </a:cubicBezTo>
                        <a:cubicBezTo>
                          <a:pt x="30" y="50"/>
                          <a:pt x="30" y="50"/>
                          <a:pt x="30" y="50"/>
                        </a:cubicBezTo>
                        <a:cubicBezTo>
                          <a:pt x="30" y="50"/>
                          <a:pt x="30" y="50"/>
                          <a:pt x="30" y="50"/>
                        </a:cubicBezTo>
                        <a:cubicBezTo>
                          <a:pt x="30" y="50"/>
                          <a:pt x="30" y="50"/>
                          <a:pt x="30" y="50"/>
                        </a:cubicBezTo>
                        <a:cubicBezTo>
                          <a:pt x="30" y="51"/>
                          <a:pt x="30" y="51"/>
                          <a:pt x="29" y="51"/>
                        </a:cubicBezTo>
                        <a:cubicBezTo>
                          <a:pt x="29" y="51"/>
                          <a:pt x="29" y="51"/>
                          <a:pt x="29" y="51"/>
                        </a:cubicBezTo>
                        <a:cubicBezTo>
                          <a:pt x="29" y="51"/>
                          <a:pt x="29" y="51"/>
                          <a:pt x="29" y="51"/>
                        </a:cubicBezTo>
                        <a:cubicBezTo>
                          <a:pt x="29" y="51"/>
                          <a:pt x="29" y="51"/>
                          <a:pt x="29" y="51"/>
                        </a:cubicBezTo>
                        <a:cubicBezTo>
                          <a:pt x="29" y="51"/>
                          <a:pt x="28" y="51"/>
                          <a:pt x="28" y="51"/>
                        </a:cubicBezTo>
                        <a:cubicBezTo>
                          <a:pt x="28" y="51"/>
                          <a:pt x="28" y="51"/>
                          <a:pt x="28" y="51"/>
                        </a:cubicBezTo>
                        <a:cubicBezTo>
                          <a:pt x="28" y="52"/>
                          <a:pt x="27" y="53"/>
                          <a:pt x="27" y="53"/>
                        </a:cubicBezTo>
                        <a:cubicBezTo>
                          <a:pt x="27" y="53"/>
                          <a:pt x="27" y="53"/>
                          <a:pt x="27" y="53"/>
                        </a:cubicBezTo>
                        <a:cubicBezTo>
                          <a:pt x="27" y="53"/>
                          <a:pt x="27" y="53"/>
                          <a:pt x="27" y="53"/>
                        </a:cubicBezTo>
                        <a:cubicBezTo>
                          <a:pt x="27" y="53"/>
                          <a:pt x="27" y="53"/>
                          <a:pt x="27" y="53"/>
                        </a:cubicBezTo>
                        <a:cubicBezTo>
                          <a:pt x="27" y="54"/>
                          <a:pt x="27" y="54"/>
                          <a:pt x="27" y="54"/>
                        </a:cubicBezTo>
                        <a:cubicBezTo>
                          <a:pt x="27" y="54"/>
                          <a:pt x="27" y="54"/>
                          <a:pt x="27" y="54"/>
                        </a:cubicBezTo>
                        <a:cubicBezTo>
                          <a:pt x="27" y="54"/>
                          <a:pt x="26" y="54"/>
                          <a:pt x="26" y="55"/>
                        </a:cubicBezTo>
                        <a:cubicBezTo>
                          <a:pt x="26" y="55"/>
                          <a:pt x="26" y="55"/>
                          <a:pt x="26" y="55"/>
                        </a:cubicBezTo>
                        <a:cubicBezTo>
                          <a:pt x="26" y="55"/>
                          <a:pt x="25" y="56"/>
                          <a:pt x="25" y="56"/>
                        </a:cubicBezTo>
                        <a:cubicBezTo>
                          <a:pt x="25" y="56"/>
                          <a:pt x="25" y="56"/>
                          <a:pt x="25" y="56"/>
                        </a:cubicBezTo>
                        <a:cubicBezTo>
                          <a:pt x="25" y="57"/>
                          <a:pt x="25" y="57"/>
                          <a:pt x="25" y="57"/>
                        </a:cubicBezTo>
                        <a:cubicBezTo>
                          <a:pt x="25" y="57"/>
                          <a:pt x="25" y="57"/>
                          <a:pt x="25" y="57"/>
                        </a:cubicBezTo>
                        <a:cubicBezTo>
                          <a:pt x="25" y="58"/>
                          <a:pt x="25" y="58"/>
                          <a:pt x="25" y="58"/>
                        </a:cubicBezTo>
                        <a:cubicBezTo>
                          <a:pt x="25" y="58"/>
                          <a:pt x="25" y="58"/>
                          <a:pt x="25" y="58"/>
                        </a:cubicBezTo>
                        <a:cubicBezTo>
                          <a:pt x="25" y="58"/>
                          <a:pt x="25" y="59"/>
                          <a:pt x="25" y="59"/>
                        </a:cubicBezTo>
                        <a:cubicBezTo>
                          <a:pt x="25" y="59"/>
                          <a:pt x="25" y="59"/>
                          <a:pt x="25" y="59"/>
                        </a:cubicBezTo>
                        <a:cubicBezTo>
                          <a:pt x="25" y="59"/>
                          <a:pt x="25" y="60"/>
                          <a:pt x="25" y="60"/>
                        </a:cubicBezTo>
                        <a:cubicBezTo>
                          <a:pt x="25" y="60"/>
                          <a:pt x="25" y="60"/>
                          <a:pt x="25" y="60"/>
                        </a:cubicBezTo>
                        <a:cubicBezTo>
                          <a:pt x="25" y="60"/>
                          <a:pt x="25" y="60"/>
                          <a:pt x="25" y="60"/>
                        </a:cubicBezTo>
                        <a:cubicBezTo>
                          <a:pt x="25" y="60"/>
                          <a:pt x="25" y="60"/>
                          <a:pt x="25" y="60"/>
                        </a:cubicBezTo>
                        <a:cubicBezTo>
                          <a:pt x="25" y="61"/>
                          <a:pt x="24" y="61"/>
                          <a:pt x="24" y="62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4" y="62"/>
                          <a:pt x="23" y="62"/>
                          <a:pt x="23" y="63"/>
                        </a:cubicBezTo>
                        <a:cubicBezTo>
                          <a:pt x="23" y="63"/>
                          <a:pt x="23" y="63"/>
                          <a:pt x="23" y="63"/>
                        </a:cubicBezTo>
                        <a:cubicBezTo>
                          <a:pt x="23" y="63"/>
                          <a:pt x="22" y="63"/>
                          <a:pt x="22" y="63"/>
                        </a:cubicBezTo>
                        <a:cubicBezTo>
                          <a:pt x="22" y="63"/>
                          <a:pt x="22" y="63"/>
                          <a:pt x="22" y="63"/>
                        </a:cubicBezTo>
                        <a:cubicBezTo>
                          <a:pt x="22" y="63"/>
                          <a:pt x="22" y="63"/>
                          <a:pt x="21" y="63"/>
                        </a:cubicBezTo>
                        <a:cubicBezTo>
                          <a:pt x="21" y="63"/>
                          <a:pt x="21" y="63"/>
                          <a:pt x="21" y="63"/>
                        </a:cubicBezTo>
                        <a:cubicBezTo>
                          <a:pt x="21" y="63"/>
                          <a:pt x="21" y="63"/>
                          <a:pt x="21" y="63"/>
                        </a:cubicBezTo>
                        <a:cubicBezTo>
                          <a:pt x="21" y="63"/>
                          <a:pt x="21" y="63"/>
                          <a:pt x="21" y="63"/>
                        </a:cubicBezTo>
                        <a:cubicBezTo>
                          <a:pt x="21" y="63"/>
                          <a:pt x="21" y="63"/>
                          <a:pt x="21" y="63"/>
                        </a:cubicBezTo>
                        <a:cubicBezTo>
                          <a:pt x="21" y="63"/>
                          <a:pt x="21" y="63"/>
                          <a:pt x="21" y="63"/>
                        </a:cubicBezTo>
                        <a:cubicBezTo>
                          <a:pt x="21" y="64"/>
                          <a:pt x="20" y="64"/>
                          <a:pt x="20" y="64"/>
                        </a:cubicBezTo>
                        <a:cubicBezTo>
                          <a:pt x="20" y="64"/>
                          <a:pt x="20" y="64"/>
                          <a:pt x="20" y="64"/>
                        </a:cubicBezTo>
                        <a:cubicBezTo>
                          <a:pt x="20" y="64"/>
                          <a:pt x="20" y="64"/>
                          <a:pt x="20" y="64"/>
                        </a:cubicBezTo>
                        <a:cubicBezTo>
                          <a:pt x="20" y="64"/>
                          <a:pt x="20" y="64"/>
                          <a:pt x="19" y="64"/>
                        </a:cubicBezTo>
                        <a:cubicBezTo>
                          <a:pt x="19" y="64"/>
                          <a:pt x="19" y="64"/>
                          <a:pt x="19" y="64"/>
                        </a:cubicBezTo>
                        <a:cubicBezTo>
                          <a:pt x="19" y="65"/>
                          <a:pt x="19" y="65"/>
                          <a:pt x="19" y="65"/>
                        </a:cubicBezTo>
                        <a:cubicBezTo>
                          <a:pt x="19" y="65"/>
                          <a:pt x="19" y="65"/>
                          <a:pt x="19" y="65"/>
                        </a:cubicBezTo>
                        <a:cubicBezTo>
                          <a:pt x="19" y="65"/>
                          <a:pt x="19" y="66"/>
                          <a:pt x="18" y="66"/>
                        </a:cubicBezTo>
                        <a:cubicBezTo>
                          <a:pt x="18" y="66"/>
                          <a:pt x="18" y="66"/>
                          <a:pt x="18" y="66"/>
                        </a:cubicBezTo>
                        <a:cubicBezTo>
                          <a:pt x="18" y="66"/>
                          <a:pt x="18" y="66"/>
                          <a:pt x="18" y="67"/>
                        </a:cubicBezTo>
                        <a:cubicBezTo>
                          <a:pt x="18" y="67"/>
                          <a:pt x="18" y="67"/>
                          <a:pt x="18" y="67"/>
                        </a:cubicBezTo>
                        <a:cubicBezTo>
                          <a:pt x="18" y="67"/>
                          <a:pt x="18" y="67"/>
                          <a:pt x="17" y="67"/>
                        </a:cubicBezTo>
                        <a:cubicBezTo>
                          <a:pt x="17" y="67"/>
                          <a:pt x="17" y="67"/>
                          <a:pt x="17" y="67"/>
                        </a:cubicBezTo>
                        <a:cubicBezTo>
                          <a:pt x="17" y="67"/>
                          <a:pt x="17" y="67"/>
                          <a:pt x="17" y="66"/>
                        </a:cubicBezTo>
                        <a:cubicBezTo>
                          <a:pt x="17" y="66"/>
                          <a:pt x="17" y="66"/>
                          <a:pt x="17" y="66"/>
                        </a:cubicBezTo>
                        <a:cubicBezTo>
                          <a:pt x="16" y="67"/>
                          <a:pt x="16" y="67"/>
                          <a:pt x="16" y="67"/>
                        </a:cubicBezTo>
                        <a:cubicBezTo>
                          <a:pt x="16" y="67"/>
                          <a:pt x="16" y="67"/>
                          <a:pt x="16" y="67"/>
                        </a:cubicBezTo>
                        <a:cubicBezTo>
                          <a:pt x="15" y="67"/>
                          <a:pt x="15" y="67"/>
                          <a:pt x="15" y="67"/>
                        </a:cubicBezTo>
                        <a:cubicBezTo>
                          <a:pt x="15" y="67"/>
                          <a:pt x="15" y="67"/>
                          <a:pt x="15" y="67"/>
                        </a:cubicBezTo>
                        <a:cubicBezTo>
                          <a:pt x="15" y="67"/>
                          <a:pt x="15" y="67"/>
                          <a:pt x="15" y="67"/>
                        </a:cubicBezTo>
                        <a:cubicBezTo>
                          <a:pt x="15" y="67"/>
                          <a:pt x="15" y="67"/>
                          <a:pt x="15" y="67"/>
                        </a:cubicBezTo>
                        <a:cubicBezTo>
                          <a:pt x="15" y="67"/>
                          <a:pt x="15" y="67"/>
                          <a:pt x="15" y="67"/>
                        </a:cubicBezTo>
                        <a:cubicBezTo>
                          <a:pt x="15" y="67"/>
                          <a:pt x="15" y="67"/>
                          <a:pt x="15" y="67"/>
                        </a:cubicBezTo>
                        <a:cubicBezTo>
                          <a:pt x="15" y="67"/>
                          <a:pt x="15" y="67"/>
                          <a:pt x="15" y="68"/>
                        </a:cubicBezTo>
                        <a:cubicBezTo>
                          <a:pt x="15" y="68"/>
                          <a:pt x="15" y="68"/>
                          <a:pt x="15" y="68"/>
                        </a:cubicBezTo>
                        <a:cubicBezTo>
                          <a:pt x="15" y="68"/>
                          <a:pt x="15" y="68"/>
                          <a:pt x="15" y="68"/>
                        </a:cubicBezTo>
                        <a:cubicBezTo>
                          <a:pt x="15" y="68"/>
                          <a:pt x="15" y="68"/>
                          <a:pt x="15" y="68"/>
                        </a:cubicBezTo>
                        <a:cubicBezTo>
                          <a:pt x="15" y="68"/>
                          <a:pt x="14" y="69"/>
                          <a:pt x="14" y="69"/>
                        </a:cubicBezTo>
                        <a:cubicBezTo>
                          <a:pt x="14" y="69"/>
                          <a:pt x="14" y="69"/>
                          <a:pt x="14" y="69"/>
                        </a:cubicBezTo>
                        <a:cubicBezTo>
                          <a:pt x="14" y="69"/>
                          <a:pt x="14" y="69"/>
                          <a:pt x="13" y="69"/>
                        </a:cubicBezTo>
                        <a:cubicBezTo>
                          <a:pt x="13" y="69"/>
                          <a:pt x="13" y="69"/>
                          <a:pt x="13" y="69"/>
                        </a:cubicBezTo>
                        <a:cubicBezTo>
                          <a:pt x="13" y="69"/>
                          <a:pt x="13" y="69"/>
                          <a:pt x="13" y="69"/>
                        </a:cubicBezTo>
                        <a:cubicBezTo>
                          <a:pt x="13" y="69"/>
                          <a:pt x="13" y="69"/>
                          <a:pt x="13" y="69"/>
                        </a:cubicBezTo>
                        <a:cubicBezTo>
                          <a:pt x="12" y="69"/>
                          <a:pt x="12" y="69"/>
                          <a:pt x="12" y="69"/>
                        </a:cubicBezTo>
                        <a:cubicBezTo>
                          <a:pt x="12" y="69"/>
                          <a:pt x="12" y="69"/>
                          <a:pt x="12" y="69"/>
                        </a:cubicBezTo>
                        <a:cubicBezTo>
                          <a:pt x="12" y="69"/>
                          <a:pt x="12" y="69"/>
                          <a:pt x="12" y="69"/>
                        </a:cubicBezTo>
                        <a:close/>
                        <a:moveTo>
                          <a:pt x="13" y="68"/>
                        </a:moveTo>
                        <a:cubicBezTo>
                          <a:pt x="13" y="68"/>
                          <a:pt x="13" y="68"/>
                          <a:pt x="13" y="68"/>
                        </a:cubicBezTo>
                        <a:cubicBezTo>
                          <a:pt x="13" y="68"/>
                          <a:pt x="13" y="68"/>
                          <a:pt x="13" y="68"/>
                        </a:cubicBezTo>
                        <a:cubicBezTo>
                          <a:pt x="13" y="68"/>
                          <a:pt x="13" y="68"/>
                          <a:pt x="13" y="68"/>
                        </a:cubicBezTo>
                        <a:cubicBezTo>
                          <a:pt x="13" y="68"/>
                          <a:pt x="13" y="68"/>
                          <a:pt x="13" y="68"/>
                        </a:cubicBezTo>
                        <a:cubicBezTo>
                          <a:pt x="13" y="68"/>
                          <a:pt x="13" y="68"/>
                          <a:pt x="13" y="67"/>
                        </a:cubicBezTo>
                        <a:cubicBezTo>
                          <a:pt x="13" y="67"/>
                          <a:pt x="13" y="67"/>
                          <a:pt x="13" y="67"/>
                        </a:cubicBezTo>
                        <a:cubicBezTo>
                          <a:pt x="13" y="67"/>
                          <a:pt x="13" y="67"/>
                          <a:pt x="14" y="67"/>
                        </a:cubicBezTo>
                        <a:cubicBezTo>
                          <a:pt x="14" y="67"/>
                          <a:pt x="14" y="67"/>
                          <a:pt x="14" y="67"/>
                        </a:cubicBezTo>
                        <a:cubicBezTo>
                          <a:pt x="14" y="67"/>
                          <a:pt x="14" y="66"/>
                          <a:pt x="14" y="66"/>
                        </a:cubicBezTo>
                        <a:cubicBezTo>
                          <a:pt x="14" y="66"/>
                          <a:pt x="14" y="66"/>
                          <a:pt x="14" y="66"/>
                        </a:cubicBezTo>
                        <a:cubicBezTo>
                          <a:pt x="14" y="66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6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6" y="65"/>
                          <a:pt x="16" y="65"/>
                          <a:pt x="17" y="65"/>
                        </a:cubicBezTo>
                        <a:cubicBezTo>
                          <a:pt x="17" y="65"/>
                          <a:pt x="17" y="65"/>
                          <a:pt x="17" y="65"/>
                        </a:cubicBezTo>
                        <a:cubicBezTo>
                          <a:pt x="17" y="65"/>
                          <a:pt x="18" y="65"/>
                          <a:pt x="18" y="65"/>
                        </a:cubicBezTo>
                        <a:cubicBezTo>
                          <a:pt x="18" y="65"/>
                          <a:pt x="18" y="65"/>
                          <a:pt x="18" y="65"/>
                        </a:cubicBezTo>
                        <a:cubicBezTo>
                          <a:pt x="18" y="65"/>
                          <a:pt x="18" y="65"/>
                          <a:pt x="18" y="65"/>
                        </a:cubicBezTo>
                        <a:cubicBezTo>
                          <a:pt x="18" y="65"/>
                          <a:pt x="18" y="65"/>
                          <a:pt x="18" y="65"/>
                        </a:cubicBezTo>
                        <a:cubicBezTo>
                          <a:pt x="18" y="65"/>
                          <a:pt x="18" y="65"/>
                          <a:pt x="18" y="65"/>
                        </a:cubicBezTo>
                        <a:cubicBezTo>
                          <a:pt x="18" y="65"/>
                          <a:pt x="18" y="65"/>
                          <a:pt x="18" y="65"/>
                        </a:cubicBezTo>
                        <a:cubicBezTo>
                          <a:pt x="18" y="64"/>
                          <a:pt x="18" y="63"/>
                          <a:pt x="19" y="63"/>
                        </a:cubicBezTo>
                        <a:cubicBezTo>
                          <a:pt x="19" y="63"/>
                          <a:pt x="19" y="63"/>
                          <a:pt x="19" y="63"/>
                        </a:cubicBezTo>
                        <a:cubicBezTo>
                          <a:pt x="20" y="62"/>
                          <a:pt x="20" y="63"/>
                          <a:pt x="20" y="62"/>
                        </a:cubicBezTo>
                        <a:cubicBezTo>
                          <a:pt x="20" y="62"/>
                          <a:pt x="20" y="62"/>
                          <a:pt x="20" y="62"/>
                        </a:cubicBezTo>
                        <a:cubicBezTo>
                          <a:pt x="20" y="62"/>
                          <a:pt x="21" y="61"/>
                          <a:pt x="22" y="61"/>
                        </a:cubicBezTo>
                        <a:cubicBezTo>
                          <a:pt x="22" y="61"/>
                          <a:pt x="22" y="61"/>
                          <a:pt x="22" y="61"/>
                        </a:cubicBezTo>
                        <a:cubicBezTo>
                          <a:pt x="22" y="61"/>
                          <a:pt x="22" y="61"/>
                          <a:pt x="22" y="62"/>
                        </a:cubicBezTo>
                        <a:cubicBezTo>
                          <a:pt x="22" y="62"/>
                          <a:pt x="22" y="62"/>
                          <a:pt x="22" y="62"/>
                        </a:cubicBezTo>
                        <a:cubicBezTo>
                          <a:pt x="22" y="61"/>
                          <a:pt x="23" y="61"/>
                          <a:pt x="23" y="61"/>
                        </a:cubicBezTo>
                        <a:cubicBezTo>
                          <a:pt x="23" y="61"/>
                          <a:pt x="23" y="61"/>
                          <a:pt x="23" y="61"/>
                        </a:cubicBezTo>
                        <a:cubicBezTo>
                          <a:pt x="23" y="61"/>
                          <a:pt x="23" y="60"/>
                          <a:pt x="23" y="60"/>
                        </a:cubicBezTo>
                        <a:cubicBezTo>
                          <a:pt x="23" y="60"/>
                          <a:pt x="23" y="60"/>
                          <a:pt x="23" y="60"/>
                        </a:cubicBezTo>
                        <a:cubicBezTo>
                          <a:pt x="23" y="60"/>
                          <a:pt x="23" y="60"/>
                          <a:pt x="23" y="60"/>
                        </a:cubicBezTo>
                        <a:cubicBezTo>
                          <a:pt x="23" y="60"/>
                          <a:pt x="23" y="60"/>
                          <a:pt x="23" y="60"/>
                        </a:cubicBezTo>
                        <a:cubicBezTo>
                          <a:pt x="23" y="59"/>
                          <a:pt x="23" y="59"/>
                          <a:pt x="23" y="59"/>
                        </a:cubicBezTo>
                        <a:cubicBezTo>
                          <a:pt x="23" y="59"/>
                          <a:pt x="23" y="59"/>
                          <a:pt x="23" y="59"/>
                        </a:cubicBezTo>
                        <a:cubicBezTo>
                          <a:pt x="23" y="59"/>
                          <a:pt x="24" y="58"/>
                          <a:pt x="24" y="58"/>
                        </a:cubicBezTo>
                        <a:cubicBezTo>
                          <a:pt x="24" y="58"/>
                          <a:pt x="24" y="58"/>
                          <a:pt x="24" y="58"/>
                        </a:cubicBezTo>
                        <a:cubicBezTo>
                          <a:pt x="24" y="58"/>
                          <a:pt x="24" y="57"/>
                          <a:pt x="24" y="57"/>
                        </a:cubicBezTo>
                        <a:cubicBezTo>
                          <a:pt x="24" y="57"/>
                          <a:pt x="24" y="57"/>
                          <a:pt x="24" y="57"/>
                        </a:cubicBezTo>
                        <a:cubicBezTo>
                          <a:pt x="24" y="56"/>
                          <a:pt x="24" y="57"/>
                          <a:pt x="24" y="56"/>
                        </a:cubicBezTo>
                        <a:cubicBezTo>
                          <a:pt x="24" y="56"/>
                          <a:pt x="24" y="56"/>
                          <a:pt x="24" y="56"/>
                        </a:cubicBezTo>
                        <a:cubicBezTo>
                          <a:pt x="24" y="55"/>
                          <a:pt x="25" y="54"/>
                          <a:pt x="25" y="54"/>
                        </a:cubicBezTo>
                        <a:cubicBezTo>
                          <a:pt x="25" y="54"/>
                          <a:pt x="25" y="54"/>
                          <a:pt x="25" y="54"/>
                        </a:cubicBezTo>
                        <a:cubicBezTo>
                          <a:pt x="25" y="54"/>
                          <a:pt x="25" y="53"/>
                          <a:pt x="25" y="53"/>
                        </a:cubicBezTo>
                        <a:cubicBezTo>
                          <a:pt x="25" y="53"/>
                          <a:pt x="25" y="53"/>
                          <a:pt x="25" y="53"/>
                        </a:cubicBezTo>
                        <a:cubicBezTo>
                          <a:pt x="25" y="53"/>
                          <a:pt x="25" y="53"/>
                          <a:pt x="25" y="53"/>
                        </a:cubicBezTo>
                        <a:cubicBezTo>
                          <a:pt x="25" y="53"/>
                          <a:pt x="25" y="53"/>
                          <a:pt x="25" y="53"/>
                        </a:cubicBezTo>
                        <a:cubicBezTo>
                          <a:pt x="25" y="53"/>
                          <a:pt x="25" y="53"/>
                          <a:pt x="25" y="53"/>
                        </a:cubicBezTo>
                        <a:cubicBezTo>
                          <a:pt x="25" y="53"/>
                          <a:pt x="25" y="53"/>
                          <a:pt x="25" y="53"/>
                        </a:cubicBezTo>
                        <a:cubicBezTo>
                          <a:pt x="25" y="52"/>
                          <a:pt x="26" y="52"/>
                          <a:pt x="26" y="52"/>
                        </a:cubicBezTo>
                        <a:cubicBezTo>
                          <a:pt x="26" y="52"/>
                          <a:pt x="26" y="52"/>
                          <a:pt x="26" y="52"/>
                        </a:cubicBezTo>
                        <a:cubicBezTo>
                          <a:pt x="26" y="52"/>
                          <a:pt x="27" y="51"/>
                          <a:pt x="27" y="51"/>
                        </a:cubicBezTo>
                        <a:cubicBezTo>
                          <a:pt x="27" y="51"/>
                          <a:pt x="27" y="51"/>
                          <a:pt x="27" y="51"/>
                        </a:cubicBezTo>
                        <a:cubicBezTo>
                          <a:pt x="27" y="51"/>
                          <a:pt x="27" y="51"/>
                          <a:pt x="27" y="51"/>
                        </a:cubicBezTo>
                        <a:cubicBezTo>
                          <a:pt x="27" y="51"/>
                          <a:pt x="27" y="51"/>
                          <a:pt x="27" y="51"/>
                        </a:cubicBezTo>
                        <a:cubicBezTo>
                          <a:pt x="27" y="51"/>
                          <a:pt x="27" y="51"/>
                          <a:pt x="27" y="51"/>
                        </a:cubicBezTo>
                        <a:cubicBezTo>
                          <a:pt x="27" y="51"/>
                          <a:pt x="27" y="51"/>
                          <a:pt x="27" y="51"/>
                        </a:cubicBezTo>
                        <a:cubicBezTo>
                          <a:pt x="27" y="51"/>
                          <a:pt x="27" y="51"/>
                          <a:pt x="27" y="50"/>
                        </a:cubicBezTo>
                        <a:cubicBezTo>
                          <a:pt x="27" y="50"/>
                          <a:pt x="27" y="50"/>
                          <a:pt x="27" y="50"/>
                        </a:cubicBezTo>
                        <a:cubicBezTo>
                          <a:pt x="27" y="50"/>
                          <a:pt x="27" y="50"/>
                          <a:pt x="27" y="50"/>
                        </a:cubicBezTo>
                        <a:cubicBezTo>
                          <a:pt x="27" y="50"/>
                          <a:pt x="27" y="50"/>
                          <a:pt x="27" y="50"/>
                        </a:cubicBezTo>
                        <a:cubicBezTo>
                          <a:pt x="27" y="49"/>
                          <a:pt x="27" y="49"/>
                          <a:pt x="27" y="49"/>
                        </a:cubicBezTo>
                        <a:cubicBezTo>
                          <a:pt x="27" y="49"/>
                          <a:pt x="27" y="49"/>
                          <a:pt x="27" y="49"/>
                        </a:cubicBezTo>
                        <a:cubicBezTo>
                          <a:pt x="28" y="49"/>
                          <a:pt x="28" y="48"/>
                          <a:pt x="29" y="48"/>
                        </a:cubicBezTo>
                        <a:cubicBezTo>
                          <a:pt x="29" y="48"/>
                          <a:pt x="29" y="48"/>
                          <a:pt x="29" y="48"/>
                        </a:cubicBezTo>
                        <a:cubicBezTo>
                          <a:pt x="29" y="48"/>
                          <a:pt x="29" y="48"/>
                          <a:pt x="29" y="48"/>
                        </a:cubicBezTo>
                        <a:cubicBezTo>
                          <a:pt x="29" y="48"/>
                          <a:pt x="29" y="48"/>
                          <a:pt x="29" y="48"/>
                        </a:cubicBezTo>
                        <a:cubicBezTo>
                          <a:pt x="29" y="49"/>
                          <a:pt x="29" y="49"/>
                          <a:pt x="29" y="49"/>
                        </a:cubicBezTo>
                        <a:cubicBezTo>
                          <a:pt x="29" y="49"/>
                          <a:pt x="29" y="49"/>
                          <a:pt x="29" y="49"/>
                        </a:cubicBezTo>
                        <a:cubicBezTo>
                          <a:pt x="29" y="49"/>
                          <a:pt x="29" y="49"/>
                          <a:pt x="29" y="48"/>
                        </a:cubicBezTo>
                        <a:cubicBezTo>
                          <a:pt x="29" y="48"/>
                          <a:pt x="29" y="48"/>
                          <a:pt x="29" y="48"/>
                        </a:cubicBezTo>
                        <a:cubicBezTo>
                          <a:pt x="29" y="48"/>
                          <a:pt x="29" y="47"/>
                          <a:pt x="29" y="46"/>
                        </a:cubicBezTo>
                        <a:cubicBezTo>
                          <a:pt x="29" y="46"/>
                          <a:pt x="29" y="46"/>
                          <a:pt x="29" y="46"/>
                        </a:cubicBezTo>
                        <a:cubicBezTo>
                          <a:pt x="29" y="45"/>
                          <a:pt x="29" y="45"/>
                          <a:pt x="28" y="45"/>
                        </a:cubicBezTo>
                        <a:cubicBezTo>
                          <a:pt x="28" y="45"/>
                          <a:pt x="28" y="45"/>
                          <a:pt x="28" y="45"/>
                        </a:cubicBezTo>
                        <a:cubicBezTo>
                          <a:pt x="28" y="45"/>
                          <a:pt x="28" y="45"/>
                          <a:pt x="28" y="45"/>
                        </a:cubicBezTo>
                        <a:cubicBezTo>
                          <a:pt x="28" y="45"/>
                          <a:pt x="28" y="45"/>
                          <a:pt x="28" y="45"/>
                        </a:cubicBezTo>
                        <a:cubicBezTo>
                          <a:pt x="28" y="44"/>
                          <a:pt x="26" y="45"/>
                          <a:pt x="26" y="43"/>
                        </a:cubicBezTo>
                        <a:cubicBezTo>
                          <a:pt x="26" y="43"/>
                          <a:pt x="26" y="43"/>
                          <a:pt x="26" y="43"/>
                        </a:cubicBezTo>
                        <a:cubicBezTo>
                          <a:pt x="25" y="44"/>
                          <a:pt x="25" y="44"/>
                          <a:pt x="25" y="44"/>
                        </a:cubicBezTo>
                        <a:cubicBezTo>
                          <a:pt x="25" y="44"/>
                          <a:pt x="25" y="44"/>
                          <a:pt x="25" y="44"/>
                        </a:cubicBezTo>
                        <a:cubicBezTo>
                          <a:pt x="25" y="44"/>
                          <a:pt x="25" y="44"/>
                          <a:pt x="25" y="44"/>
                        </a:cubicBezTo>
                        <a:cubicBezTo>
                          <a:pt x="25" y="44"/>
                          <a:pt x="25" y="44"/>
                          <a:pt x="25" y="44"/>
                        </a:cubicBezTo>
                        <a:cubicBezTo>
                          <a:pt x="25" y="44"/>
                          <a:pt x="25" y="44"/>
                          <a:pt x="25" y="44"/>
                        </a:cubicBezTo>
                        <a:cubicBezTo>
                          <a:pt x="25" y="44"/>
                          <a:pt x="25" y="45"/>
                          <a:pt x="24" y="45"/>
                        </a:cubicBezTo>
                        <a:cubicBezTo>
                          <a:pt x="24" y="45"/>
                          <a:pt x="24" y="45"/>
                          <a:pt x="24" y="45"/>
                        </a:cubicBezTo>
                        <a:cubicBezTo>
                          <a:pt x="24" y="45"/>
                          <a:pt x="24" y="45"/>
                          <a:pt x="24" y="45"/>
                        </a:cubicBezTo>
                        <a:cubicBezTo>
                          <a:pt x="24" y="45"/>
                          <a:pt x="24" y="45"/>
                          <a:pt x="24" y="45"/>
                        </a:cubicBezTo>
                        <a:cubicBezTo>
                          <a:pt x="23" y="45"/>
                          <a:pt x="23" y="44"/>
                          <a:pt x="23" y="44"/>
                        </a:cubicBezTo>
                        <a:cubicBezTo>
                          <a:pt x="23" y="44"/>
                          <a:pt x="23" y="44"/>
                          <a:pt x="23" y="44"/>
                        </a:cubicBezTo>
                        <a:cubicBezTo>
                          <a:pt x="23" y="44"/>
                          <a:pt x="22" y="44"/>
                          <a:pt x="22" y="44"/>
                        </a:cubicBezTo>
                        <a:cubicBezTo>
                          <a:pt x="22" y="44"/>
                          <a:pt x="22" y="44"/>
                          <a:pt x="22" y="44"/>
                        </a:cubicBezTo>
                        <a:cubicBezTo>
                          <a:pt x="22" y="44"/>
                          <a:pt x="22" y="44"/>
                          <a:pt x="22" y="44"/>
                        </a:cubicBezTo>
                        <a:cubicBezTo>
                          <a:pt x="22" y="44"/>
                          <a:pt x="22" y="44"/>
                          <a:pt x="21" y="44"/>
                        </a:cubicBezTo>
                        <a:cubicBezTo>
                          <a:pt x="21" y="44"/>
                          <a:pt x="21" y="44"/>
                          <a:pt x="21" y="44"/>
                        </a:cubicBezTo>
                        <a:cubicBezTo>
                          <a:pt x="21" y="44"/>
                          <a:pt x="20" y="44"/>
                          <a:pt x="20" y="44"/>
                        </a:cubicBezTo>
                        <a:cubicBezTo>
                          <a:pt x="20" y="44"/>
                          <a:pt x="20" y="44"/>
                          <a:pt x="20" y="44"/>
                        </a:cubicBezTo>
                        <a:cubicBezTo>
                          <a:pt x="20" y="44"/>
                          <a:pt x="20" y="44"/>
                          <a:pt x="20" y="44"/>
                        </a:cubicBezTo>
                        <a:cubicBezTo>
                          <a:pt x="20" y="44"/>
                          <a:pt x="20" y="44"/>
                          <a:pt x="20" y="44"/>
                        </a:cubicBezTo>
                        <a:cubicBezTo>
                          <a:pt x="20" y="44"/>
                          <a:pt x="20" y="44"/>
                          <a:pt x="20" y="44"/>
                        </a:cubicBezTo>
                        <a:cubicBezTo>
                          <a:pt x="20" y="44"/>
                          <a:pt x="20" y="44"/>
                          <a:pt x="20" y="44"/>
                        </a:cubicBezTo>
                        <a:cubicBezTo>
                          <a:pt x="19" y="44"/>
                          <a:pt x="20" y="44"/>
                          <a:pt x="19" y="44"/>
                        </a:cubicBezTo>
                        <a:cubicBezTo>
                          <a:pt x="19" y="44"/>
                          <a:pt x="19" y="44"/>
                          <a:pt x="19" y="44"/>
                        </a:cubicBezTo>
                        <a:cubicBezTo>
                          <a:pt x="19" y="45"/>
                          <a:pt x="19" y="45"/>
                          <a:pt x="19" y="45"/>
                        </a:cubicBezTo>
                        <a:cubicBezTo>
                          <a:pt x="19" y="45"/>
                          <a:pt x="19" y="45"/>
                          <a:pt x="19" y="45"/>
                        </a:cubicBezTo>
                        <a:cubicBezTo>
                          <a:pt x="18" y="45"/>
                          <a:pt x="18" y="46"/>
                          <a:pt x="17" y="46"/>
                        </a:cubicBezTo>
                        <a:cubicBezTo>
                          <a:pt x="17" y="46"/>
                          <a:pt x="17" y="46"/>
                          <a:pt x="17" y="46"/>
                        </a:cubicBezTo>
                        <a:cubicBezTo>
                          <a:pt x="17" y="46"/>
                          <a:pt x="17" y="46"/>
                          <a:pt x="17" y="45"/>
                        </a:cubicBezTo>
                        <a:cubicBezTo>
                          <a:pt x="17" y="45"/>
                          <a:pt x="17" y="45"/>
                          <a:pt x="17" y="45"/>
                        </a:cubicBezTo>
                        <a:cubicBezTo>
                          <a:pt x="17" y="45"/>
                          <a:pt x="17" y="45"/>
                          <a:pt x="17" y="45"/>
                        </a:cubicBezTo>
                        <a:cubicBezTo>
                          <a:pt x="17" y="45"/>
                          <a:pt x="17" y="45"/>
                          <a:pt x="17" y="45"/>
                        </a:cubicBezTo>
                        <a:cubicBezTo>
                          <a:pt x="17" y="45"/>
                          <a:pt x="16" y="46"/>
                          <a:pt x="16" y="46"/>
                        </a:cubicBezTo>
                        <a:cubicBezTo>
                          <a:pt x="16" y="46"/>
                          <a:pt x="16" y="46"/>
                          <a:pt x="16" y="46"/>
                        </a:cubicBezTo>
                        <a:cubicBezTo>
                          <a:pt x="15" y="46"/>
                          <a:pt x="15" y="46"/>
                          <a:pt x="15" y="45"/>
                        </a:cubicBezTo>
                        <a:cubicBezTo>
                          <a:pt x="15" y="45"/>
                          <a:pt x="15" y="45"/>
                          <a:pt x="15" y="45"/>
                        </a:cubicBezTo>
                        <a:cubicBezTo>
                          <a:pt x="15" y="45"/>
                          <a:pt x="15" y="45"/>
                          <a:pt x="15" y="45"/>
                        </a:cubicBezTo>
                        <a:cubicBezTo>
                          <a:pt x="15" y="45"/>
                          <a:pt x="15" y="45"/>
                          <a:pt x="15" y="45"/>
                        </a:cubicBezTo>
                        <a:cubicBezTo>
                          <a:pt x="14" y="45"/>
                          <a:pt x="14" y="45"/>
                          <a:pt x="13" y="45"/>
                        </a:cubicBezTo>
                        <a:cubicBezTo>
                          <a:pt x="13" y="45"/>
                          <a:pt x="13" y="45"/>
                          <a:pt x="13" y="45"/>
                        </a:cubicBezTo>
                        <a:cubicBezTo>
                          <a:pt x="13" y="45"/>
                          <a:pt x="13" y="45"/>
                          <a:pt x="13" y="45"/>
                        </a:cubicBezTo>
                        <a:cubicBezTo>
                          <a:pt x="13" y="45"/>
                          <a:pt x="13" y="45"/>
                          <a:pt x="13" y="45"/>
                        </a:cubicBezTo>
                        <a:cubicBezTo>
                          <a:pt x="13" y="45"/>
                          <a:pt x="13" y="45"/>
                          <a:pt x="13" y="45"/>
                        </a:cubicBezTo>
                        <a:cubicBezTo>
                          <a:pt x="13" y="45"/>
                          <a:pt x="13" y="45"/>
                          <a:pt x="13" y="45"/>
                        </a:cubicBezTo>
                        <a:cubicBezTo>
                          <a:pt x="12" y="46"/>
                          <a:pt x="12" y="46"/>
                          <a:pt x="12" y="46"/>
                        </a:cubicBezTo>
                        <a:cubicBezTo>
                          <a:pt x="12" y="46"/>
                          <a:pt x="12" y="46"/>
                          <a:pt x="12" y="46"/>
                        </a:cubicBezTo>
                        <a:cubicBezTo>
                          <a:pt x="12" y="46"/>
                          <a:pt x="12" y="46"/>
                          <a:pt x="12" y="46"/>
                        </a:cubicBezTo>
                        <a:cubicBezTo>
                          <a:pt x="12" y="46"/>
                          <a:pt x="12" y="46"/>
                          <a:pt x="12" y="46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1" y="47"/>
                          <a:pt x="11" y="47"/>
                          <a:pt x="11" y="47"/>
                        </a:cubicBezTo>
                        <a:cubicBezTo>
                          <a:pt x="11" y="47"/>
                          <a:pt x="11" y="47"/>
                          <a:pt x="11" y="47"/>
                        </a:cubicBezTo>
                        <a:cubicBezTo>
                          <a:pt x="11" y="47"/>
                          <a:pt x="10" y="47"/>
                          <a:pt x="10" y="47"/>
                        </a:cubicBezTo>
                        <a:cubicBezTo>
                          <a:pt x="10" y="47"/>
                          <a:pt x="10" y="47"/>
                          <a:pt x="10" y="47"/>
                        </a:cubicBezTo>
                        <a:cubicBezTo>
                          <a:pt x="10" y="47"/>
                          <a:pt x="10" y="47"/>
                          <a:pt x="9" y="47"/>
                        </a:cubicBezTo>
                        <a:cubicBezTo>
                          <a:pt x="9" y="47"/>
                          <a:pt x="9" y="47"/>
                          <a:pt x="9" y="47"/>
                        </a:cubicBezTo>
                        <a:cubicBezTo>
                          <a:pt x="9" y="47"/>
                          <a:pt x="9" y="47"/>
                          <a:pt x="9" y="47"/>
                        </a:cubicBezTo>
                        <a:cubicBezTo>
                          <a:pt x="9" y="47"/>
                          <a:pt x="9" y="47"/>
                          <a:pt x="9" y="47"/>
                        </a:cubicBezTo>
                        <a:cubicBezTo>
                          <a:pt x="9" y="47"/>
                          <a:pt x="8" y="47"/>
                          <a:pt x="8" y="47"/>
                        </a:cubicBezTo>
                        <a:cubicBezTo>
                          <a:pt x="8" y="47"/>
                          <a:pt x="8" y="47"/>
                          <a:pt x="8" y="47"/>
                        </a:cubicBezTo>
                        <a:cubicBezTo>
                          <a:pt x="8" y="47"/>
                          <a:pt x="8" y="47"/>
                          <a:pt x="8" y="47"/>
                        </a:cubicBezTo>
                        <a:cubicBezTo>
                          <a:pt x="8" y="47"/>
                          <a:pt x="8" y="47"/>
                          <a:pt x="8" y="47"/>
                        </a:cubicBezTo>
                        <a:cubicBezTo>
                          <a:pt x="8" y="47"/>
                          <a:pt x="9" y="47"/>
                          <a:pt x="9" y="47"/>
                        </a:cubicBezTo>
                        <a:cubicBezTo>
                          <a:pt x="9" y="47"/>
                          <a:pt x="9" y="47"/>
                          <a:pt x="9" y="47"/>
                        </a:cubicBezTo>
                        <a:cubicBezTo>
                          <a:pt x="9" y="48"/>
                          <a:pt x="9" y="48"/>
                          <a:pt x="9" y="48"/>
                        </a:cubicBezTo>
                        <a:cubicBezTo>
                          <a:pt x="9" y="48"/>
                          <a:pt x="9" y="48"/>
                          <a:pt x="9" y="48"/>
                        </a:cubicBezTo>
                        <a:cubicBezTo>
                          <a:pt x="9" y="48"/>
                          <a:pt x="9" y="49"/>
                          <a:pt x="8" y="49"/>
                        </a:cubicBezTo>
                        <a:cubicBezTo>
                          <a:pt x="8" y="49"/>
                          <a:pt x="8" y="49"/>
                          <a:pt x="8" y="49"/>
                        </a:cubicBezTo>
                        <a:cubicBezTo>
                          <a:pt x="8" y="49"/>
                          <a:pt x="8" y="49"/>
                          <a:pt x="8" y="49"/>
                        </a:cubicBezTo>
                        <a:cubicBezTo>
                          <a:pt x="8" y="49"/>
                          <a:pt x="8" y="49"/>
                          <a:pt x="8" y="49"/>
                        </a:cubicBezTo>
                        <a:cubicBezTo>
                          <a:pt x="7" y="50"/>
                          <a:pt x="7" y="50"/>
                          <a:pt x="6" y="50"/>
                        </a:cubicBezTo>
                        <a:cubicBezTo>
                          <a:pt x="6" y="50"/>
                          <a:pt x="6" y="50"/>
                          <a:pt x="6" y="50"/>
                        </a:cubicBezTo>
                        <a:cubicBezTo>
                          <a:pt x="5" y="50"/>
                          <a:pt x="6" y="50"/>
                          <a:pt x="5" y="51"/>
                        </a:cubicBezTo>
                        <a:cubicBezTo>
                          <a:pt x="5" y="51"/>
                          <a:pt x="5" y="51"/>
                          <a:pt x="5" y="51"/>
                        </a:cubicBezTo>
                        <a:cubicBezTo>
                          <a:pt x="5" y="51"/>
                          <a:pt x="3" y="52"/>
                          <a:pt x="3" y="53"/>
                        </a:cubicBezTo>
                        <a:cubicBezTo>
                          <a:pt x="3" y="53"/>
                          <a:pt x="3" y="53"/>
                          <a:pt x="3" y="53"/>
                        </a:cubicBezTo>
                        <a:cubicBezTo>
                          <a:pt x="2" y="53"/>
                          <a:pt x="1" y="54"/>
                          <a:pt x="1" y="54"/>
                        </a:cubicBezTo>
                        <a:cubicBezTo>
                          <a:pt x="1" y="54"/>
                          <a:pt x="1" y="54"/>
                          <a:pt x="1" y="54"/>
                        </a:cubicBezTo>
                        <a:cubicBezTo>
                          <a:pt x="1" y="54"/>
                          <a:pt x="1" y="54"/>
                          <a:pt x="1" y="54"/>
                        </a:cubicBezTo>
                        <a:cubicBezTo>
                          <a:pt x="1" y="54"/>
                          <a:pt x="1" y="54"/>
                          <a:pt x="1" y="54"/>
                        </a:cubicBezTo>
                        <a:cubicBezTo>
                          <a:pt x="1" y="54"/>
                          <a:pt x="1" y="54"/>
                          <a:pt x="1" y="54"/>
                        </a:cubicBezTo>
                        <a:cubicBezTo>
                          <a:pt x="1" y="54"/>
                          <a:pt x="1" y="54"/>
                          <a:pt x="1" y="54"/>
                        </a:cubicBezTo>
                        <a:cubicBezTo>
                          <a:pt x="1" y="54"/>
                          <a:pt x="1" y="54"/>
                          <a:pt x="1" y="55"/>
                        </a:cubicBezTo>
                        <a:cubicBezTo>
                          <a:pt x="1" y="55"/>
                          <a:pt x="1" y="55"/>
                          <a:pt x="1" y="55"/>
                        </a:cubicBezTo>
                        <a:cubicBezTo>
                          <a:pt x="1" y="55"/>
                          <a:pt x="1" y="55"/>
                          <a:pt x="1" y="55"/>
                        </a:cubicBezTo>
                        <a:cubicBezTo>
                          <a:pt x="1" y="55"/>
                          <a:pt x="1" y="55"/>
                          <a:pt x="1" y="55"/>
                        </a:cubicBezTo>
                        <a:cubicBezTo>
                          <a:pt x="1" y="55"/>
                          <a:pt x="1" y="55"/>
                          <a:pt x="1" y="55"/>
                        </a:cubicBezTo>
                        <a:cubicBezTo>
                          <a:pt x="1" y="55"/>
                          <a:pt x="1" y="55"/>
                          <a:pt x="1" y="55"/>
                        </a:cubicBezTo>
                        <a:cubicBezTo>
                          <a:pt x="1" y="55"/>
                          <a:pt x="1" y="55"/>
                          <a:pt x="1" y="55"/>
                        </a:cubicBezTo>
                        <a:cubicBezTo>
                          <a:pt x="1" y="56"/>
                          <a:pt x="1" y="56"/>
                          <a:pt x="1" y="57"/>
                        </a:cubicBezTo>
                        <a:cubicBezTo>
                          <a:pt x="1" y="57"/>
                          <a:pt x="1" y="57"/>
                          <a:pt x="1" y="57"/>
                        </a:cubicBezTo>
                        <a:cubicBezTo>
                          <a:pt x="1" y="57"/>
                          <a:pt x="1" y="57"/>
                          <a:pt x="1" y="57"/>
                        </a:cubicBezTo>
                        <a:cubicBezTo>
                          <a:pt x="1" y="57"/>
                          <a:pt x="1" y="57"/>
                          <a:pt x="1" y="57"/>
                        </a:cubicBezTo>
                        <a:cubicBezTo>
                          <a:pt x="1" y="57"/>
                          <a:pt x="1" y="57"/>
                          <a:pt x="1" y="57"/>
                        </a:cubicBezTo>
                        <a:cubicBezTo>
                          <a:pt x="1" y="57"/>
                          <a:pt x="1" y="57"/>
                          <a:pt x="1" y="57"/>
                        </a:cubicBezTo>
                        <a:cubicBezTo>
                          <a:pt x="1" y="57"/>
                          <a:pt x="1" y="58"/>
                          <a:pt x="1" y="58"/>
                        </a:cubicBezTo>
                        <a:cubicBezTo>
                          <a:pt x="1" y="58"/>
                          <a:pt x="1" y="58"/>
                          <a:pt x="1" y="58"/>
                        </a:cubicBezTo>
                        <a:cubicBezTo>
                          <a:pt x="1" y="58"/>
                          <a:pt x="1" y="59"/>
                          <a:pt x="1" y="59"/>
                        </a:cubicBezTo>
                        <a:cubicBezTo>
                          <a:pt x="1" y="59"/>
                          <a:pt x="1" y="59"/>
                          <a:pt x="1" y="59"/>
                        </a:cubicBezTo>
                        <a:cubicBezTo>
                          <a:pt x="1" y="60"/>
                          <a:pt x="1" y="60"/>
                          <a:pt x="1" y="60"/>
                        </a:cubicBezTo>
                        <a:cubicBezTo>
                          <a:pt x="1" y="60"/>
                          <a:pt x="1" y="60"/>
                          <a:pt x="1" y="60"/>
                        </a:cubicBezTo>
                        <a:cubicBezTo>
                          <a:pt x="1" y="60"/>
                          <a:pt x="1" y="60"/>
                          <a:pt x="1" y="60"/>
                        </a:cubicBezTo>
                        <a:cubicBezTo>
                          <a:pt x="1" y="60"/>
                          <a:pt x="1" y="60"/>
                          <a:pt x="1" y="60"/>
                        </a:cubicBezTo>
                        <a:cubicBezTo>
                          <a:pt x="1" y="60"/>
                          <a:pt x="2" y="61"/>
                          <a:pt x="2" y="62"/>
                        </a:cubicBezTo>
                        <a:cubicBezTo>
                          <a:pt x="2" y="62"/>
                          <a:pt x="2" y="62"/>
                          <a:pt x="2" y="62"/>
                        </a:cubicBezTo>
                        <a:cubicBezTo>
                          <a:pt x="2" y="62"/>
                          <a:pt x="2" y="62"/>
                          <a:pt x="2" y="63"/>
                        </a:cubicBezTo>
                        <a:cubicBezTo>
                          <a:pt x="2" y="63"/>
                          <a:pt x="2" y="63"/>
                          <a:pt x="2" y="63"/>
                        </a:cubicBezTo>
                        <a:cubicBezTo>
                          <a:pt x="2" y="63"/>
                          <a:pt x="2" y="64"/>
                          <a:pt x="2" y="64"/>
                        </a:cubicBezTo>
                        <a:cubicBezTo>
                          <a:pt x="2" y="64"/>
                          <a:pt x="2" y="64"/>
                          <a:pt x="2" y="64"/>
                        </a:cubicBezTo>
                        <a:cubicBezTo>
                          <a:pt x="2" y="64"/>
                          <a:pt x="2" y="64"/>
                          <a:pt x="2" y="64"/>
                        </a:cubicBezTo>
                        <a:cubicBezTo>
                          <a:pt x="2" y="64"/>
                          <a:pt x="2" y="64"/>
                          <a:pt x="2" y="64"/>
                        </a:cubicBezTo>
                        <a:cubicBezTo>
                          <a:pt x="3" y="64"/>
                          <a:pt x="4" y="65"/>
                          <a:pt x="5" y="65"/>
                        </a:cubicBezTo>
                        <a:cubicBezTo>
                          <a:pt x="5" y="65"/>
                          <a:pt x="5" y="65"/>
                          <a:pt x="5" y="65"/>
                        </a:cubicBezTo>
                        <a:cubicBezTo>
                          <a:pt x="5" y="66"/>
                          <a:pt x="5" y="66"/>
                          <a:pt x="5" y="66"/>
                        </a:cubicBezTo>
                        <a:cubicBezTo>
                          <a:pt x="5" y="66"/>
                          <a:pt x="5" y="66"/>
                          <a:pt x="5" y="66"/>
                        </a:cubicBezTo>
                        <a:cubicBezTo>
                          <a:pt x="5" y="66"/>
                          <a:pt x="5" y="66"/>
                          <a:pt x="5" y="66"/>
                        </a:cubicBezTo>
                        <a:cubicBezTo>
                          <a:pt x="5" y="66"/>
                          <a:pt x="5" y="66"/>
                          <a:pt x="5" y="66"/>
                        </a:cubicBezTo>
                        <a:cubicBezTo>
                          <a:pt x="5" y="66"/>
                          <a:pt x="5" y="66"/>
                          <a:pt x="5" y="66"/>
                        </a:cubicBezTo>
                        <a:cubicBezTo>
                          <a:pt x="5" y="66"/>
                          <a:pt x="5" y="66"/>
                          <a:pt x="5" y="66"/>
                        </a:cubicBezTo>
                        <a:cubicBezTo>
                          <a:pt x="5" y="66"/>
                          <a:pt x="6" y="66"/>
                          <a:pt x="6" y="66"/>
                        </a:cubicBezTo>
                        <a:cubicBezTo>
                          <a:pt x="6" y="66"/>
                          <a:pt x="6" y="66"/>
                          <a:pt x="6" y="66"/>
                        </a:cubicBezTo>
                        <a:cubicBezTo>
                          <a:pt x="6" y="66"/>
                          <a:pt x="7" y="66"/>
                          <a:pt x="7" y="67"/>
                        </a:cubicBezTo>
                        <a:cubicBezTo>
                          <a:pt x="7" y="67"/>
                          <a:pt x="7" y="67"/>
                          <a:pt x="7" y="67"/>
                        </a:cubicBezTo>
                        <a:cubicBezTo>
                          <a:pt x="7" y="67"/>
                          <a:pt x="7" y="67"/>
                          <a:pt x="7" y="67"/>
                        </a:cubicBezTo>
                        <a:cubicBezTo>
                          <a:pt x="7" y="67"/>
                          <a:pt x="7" y="67"/>
                          <a:pt x="7" y="67"/>
                        </a:cubicBezTo>
                        <a:cubicBezTo>
                          <a:pt x="8" y="67"/>
                          <a:pt x="8" y="67"/>
                          <a:pt x="9" y="67"/>
                        </a:cubicBezTo>
                        <a:cubicBezTo>
                          <a:pt x="9" y="67"/>
                          <a:pt x="9" y="67"/>
                          <a:pt x="9" y="67"/>
                        </a:cubicBezTo>
                        <a:cubicBezTo>
                          <a:pt x="10" y="67"/>
                          <a:pt x="10" y="67"/>
                          <a:pt x="11" y="67"/>
                        </a:cubicBezTo>
                        <a:cubicBezTo>
                          <a:pt x="11" y="67"/>
                          <a:pt x="11" y="67"/>
                          <a:pt x="11" y="67"/>
                        </a:cubicBezTo>
                        <a:cubicBezTo>
                          <a:pt x="11" y="68"/>
                          <a:pt x="11" y="68"/>
                          <a:pt x="11" y="68"/>
                        </a:cubicBezTo>
                        <a:cubicBezTo>
                          <a:pt x="11" y="68"/>
                          <a:pt x="11" y="68"/>
                          <a:pt x="11" y="68"/>
                        </a:cubicBezTo>
                        <a:cubicBezTo>
                          <a:pt x="11" y="68"/>
                          <a:pt x="11" y="68"/>
                          <a:pt x="11" y="68"/>
                        </a:cubicBezTo>
                        <a:cubicBezTo>
                          <a:pt x="11" y="68"/>
                          <a:pt x="11" y="68"/>
                          <a:pt x="11" y="68"/>
                        </a:cubicBezTo>
                        <a:cubicBezTo>
                          <a:pt x="12" y="68"/>
                          <a:pt x="12" y="68"/>
                          <a:pt x="12" y="68"/>
                        </a:cubicBezTo>
                        <a:cubicBezTo>
                          <a:pt x="12" y="68"/>
                          <a:pt x="12" y="68"/>
                          <a:pt x="12" y="68"/>
                        </a:cubicBezTo>
                        <a:cubicBezTo>
                          <a:pt x="12" y="68"/>
                          <a:pt x="12" y="68"/>
                          <a:pt x="12" y="68"/>
                        </a:cubicBezTo>
                        <a:cubicBezTo>
                          <a:pt x="12" y="68"/>
                          <a:pt x="12" y="68"/>
                          <a:pt x="12" y="68"/>
                        </a:cubicBezTo>
                        <a:cubicBezTo>
                          <a:pt x="12" y="68"/>
                          <a:pt x="13" y="68"/>
                          <a:pt x="13" y="68"/>
                        </a:cubicBezTo>
                        <a:close/>
                        <a:moveTo>
                          <a:pt x="7" y="67"/>
                        </a:moveTo>
                        <a:cubicBezTo>
                          <a:pt x="7" y="67"/>
                          <a:pt x="7" y="67"/>
                          <a:pt x="7" y="67"/>
                        </a:cubicBezTo>
                        <a:cubicBezTo>
                          <a:pt x="7" y="67"/>
                          <a:pt x="7" y="67"/>
                          <a:pt x="7" y="67"/>
                        </a:cubicBezTo>
                        <a:cubicBezTo>
                          <a:pt x="7" y="67"/>
                          <a:pt x="7" y="67"/>
                          <a:pt x="7" y="67"/>
                        </a:cubicBezTo>
                        <a:cubicBezTo>
                          <a:pt x="7" y="67"/>
                          <a:pt x="7" y="67"/>
                          <a:pt x="7" y="67"/>
                        </a:cubicBezTo>
                        <a:close/>
                        <a:moveTo>
                          <a:pt x="15" y="67"/>
                        </a:moveTo>
                        <a:cubicBezTo>
                          <a:pt x="15" y="67"/>
                          <a:pt x="15" y="67"/>
                          <a:pt x="15" y="67"/>
                        </a:cubicBezTo>
                        <a:cubicBezTo>
                          <a:pt x="15" y="67"/>
                          <a:pt x="15" y="67"/>
                          <a:pt x="15" y="67"/>
                        </a:cubicBezTo>
                        <a:close/>
                        <a:moveTo>
                          <a:pt x="23" y="60"/>
                        </a:moveTo>
                        <a:cubicBezTo>
                          <a:pt x="23" y="60"/>
                          <a:pt x="23" y="60"/>
                          <a:pt x="23" y="60"/>
                        </a:cubicBezTo>
                        <a:cubicBezTo>
                          <a:pt x="23" y="60"/>
                          <a:pt x="23" y="60"/>
                          <a:pt x="23" y="60"/>
                        </a:cubicBezTo>
                        <a:cubicBezTo>
                          <a:pt x="23" y="60"/>
                          <a:pt x="23" y="60"/>
                          <a:pt x="23" y="60"/>
                        </a:cubicBezTo>
                        <a:cubicBezTo>
                          <a:pt x="23" y="60"/>
                          <a:pt x="23" y="60"/>
                          <a:pt x="23" y="60"/>
                        </a:cubicBezTo>
                        <a:close/>
                        <a:moveTo>
                          <a:pt x="159" y="18"/>
                        </a:moveTo>
                        <a:cubicBezTo>
                          <a:pt x="159" y="17"/>
                          <a:pt x="159" y="17"/>
                          <a:pt x="159" y="17"/>
                        </a:cubicBezTo>
                        <a:cubicBezTo>
                          <a:pt x="159" y="17"/>
                          <a:pt x="159" y="17"/>
                          <a:pt x="159" y="17"/>
                        </a:cubicBezTo>
                        <a:cubicBezTo>
                          <a:pt x="159" y="16"/>
                          <a:pt x="159" y="16"/>
                          <a:pt x="159" y="16"/>
                        </a:cubicBezTo>
                        <a:cubicBezTo>
                          <a:pt x="159" y="16"/>
                          <a:pt x="159" y="16"/>
                          <a:pt x="159" y="16"/>
                        </a:cubicBezTo>
                        <a:cubicBezTo>
                          <a:pt x="160" y="15"/>
                          <a:pt x="160" y="15"/>
                          <a:pt x="160" y="15"/>
                        </a:cubicBezTo>
                        <a:cubicBezTo>
                          <a:pt x="160" y="15"/>
                          <a:pt x="160" y="15"/>
                          <a:pt x="160" y="15"/>
                        </a:cubicBezTo>
                        <a:cubicBezTo>
                          <a:pt x="160" y="15"/>
                          <a:pt x="160" y="15"/>
                          <a:pt x="161" y="15"/>
                        </a:cubicBezTo>
                        <a:cubicBezTo>
                          <a:pt x="161" y="15"/>
                          <a:pt x="161" y="15"/>
                          <a:pt x="161" y="15"/>
                        </a:cubicBezTo>
                        <a:cubicBezTo>
                          <a:pt x="161" y="15"/>
                          <a:pt x="162" y="16"/>
                          <a:pt x="162" y="16"/>
                        </a:cubicBezTo>
                        <a:cubicBezTo>
                          <a:pt x="162" y="16"/>
                          <a:pt x="162" y="16"/>
                          <a:pt x="162" y="16"/>
                        </a:cubicBezTo>
                        <a:cubicBezTo>
                          <a:pt x="162" y="17"/>
                          <a:pt x="161" y="18"/>
                          <a:pt x="160" y="18"/>
                        </a:cubicBezTo>
                        <a:cubicBezTo>
                          <a:pt x="160" y="18"/>
                          <a:pt x="160" y="18"/>
                          <a:pt x="160" y="18"/>
                        </a:cubicBezTo>
                        <a:cubicBezTo>
                          <a:pt x="160" y="18"/>
                          <a:pt x="159" y="18"/>
                          <a:pt x="159" y="18"/>
                        </a:cubicBezTo>
                        <a:close/>
                        <a:moveTo>
                          <a:pt x="160" y="17"/>
                        </a:moveTo>
                        <a:cubicBezTo>
                          <a:pt x="160" y="16"/>
                          <a:pt x="160" y="16"/>
                          <a:pt x="160" y="16"/>
                        </a:cubicBezTo>
                        <a:cubicBezTo>
                          <a:pt x="160" y="17"/>
                          <a:pt x="160" y="17"/>
                          <a:pt x="160" y="17"/>
                        </a:cubicBezTo>
                        <a:close/>
                        <a:moveTo>
                          <a:pt x="158" y="9"/>
                        </a:moveTo>
                        <a:cubicBezTo>
                          <a:pt x="158" y="8"/>
                          <a:pt x="159" y="8"/>
                          <a:pt x="159" y="8"/>
                        </a:cubicBezTo>
                        <a:cubicBezTo>
                          <a:pt x="159" y="8"/>
                          <a:pt x="159" y="8"/>
                          <a:pt x="159" y="8"/>
                        </a:cubicBezTo>
                        <a:cubicBezTo>
                          <a:pt x="159" y="7"/>
                          <a:pt x="159" y="7"/>
                          <a:pt x="159" y="7"/>
                        </a:cubicBezTo>
                        <a:cubicBezTo>
                          <a:pt x="159" y="7"/>
                          <a:pt x="159" y="7"/>
                          <a:pt x="159" y="7"/>
                        </a:cubicBezTo>
                        <a:cubicBezTo>
                          <a:pt x="159" y="7"/>
                          <a:pt x="160" y="7"/>
                          <a:pt x="161" y="7"/>
                        </a:cubicBezTo>
                        <a:cubicBezTo>
                          <a:pt x="161" y="7"/>
                          <a:pt x="161" y="7"/>
                          <a:pt x="161" y="7"/>
                        </a:cubicBezTo>
                        <a:cubicBezTo>
                          <a:pt x="161" y="7"/>
                          <a:pt x="162" y="8"/>
                          <a:pt x="162" y="8"/>
                        </a:cubicBezTo>
                        <a:cubicBezTo>
                          <a:pt x="162" y="8"/>
                          <a:pt x="162" y="8"/>
                          <a:pt x="162" y="8"/>
                        </a:cubicBezTo>
                        <a:cubicBezTo>
                          <a:pt x="161" y="9"/>
                          <a:pt x="160" y="10"/>
                          <a:pt x="159" y="10"/>
                        </a:cubicBezTo>
                        <a:cubicBezTo>
                          <a:pt x="159" y="10"/>
                          <a:pt x="159" y="10"/>
                          <a:pt x="159" y="10"/>
                        </a:cubicBezTo>
                        <a:cubicBezTo>
                          <a:pt x="159" y="10"/>
                          <a:pt x="158" y="9"/>
                          <a:pt x="158" y="9"/>
                        </a:cubicBezTo>
                        <a:close/>
                        <a:moveTo>
                          <a:pt x="159" y="9"/>
                        </a:moveTo>
                        <a:cubicBezTo>
                          <a:pt x="159" y="8"/>
                          <a:pt x="159" y="8"/>
                          <a:pt x="159" y="8"/>
                        </a:cubicBezTo>
                        <a:cubicBezTo>
                          <a:pt x="159" y="9"/>
                          <a:pt x="159" y="9"/>
                          <a:pt x="159" y="9"/>
                        </a:cubicBezTo>
                        <a:close/>
                        <a:moveTo>
                          <a:pt x="133" y="2"/>
                        </a:moveTo>
                        <a:cubicBezTo>
                          <a:pt x="133" y="1"/>
                          <a:pt x="133" y="0"/>
                          <a:pt x="133" y="0"/>
                        </a:cubicBezTo>
                        <a:cubicBezTo>
                          <a:pt x="133" y="0"/>
                          <a:pt x="133" y="0"/>
                          <a:pt x="133" y="0"/>
                        </a:cubicBezTo>
                        <a:cubicBezTo>
                          <a:pt x="134" y="0"/>
                          <a:pt x="134" y="0"/>
                          <a:pt x="134" y="0"/>
                        </a:cubicBezTo>
                        <a:cubicBezTo>
                          <a:pt x="134" y="0"/>
                          <a:pt x="134" y="0"/>
                          <a:pt x="134" y="0"/>
                        </a:cubicBezTo>
                        <a:cubicBezTo>
                          <a:pt x="134" y="0"/>
                          <a:pt x="134" y="0"/>
                          <a:pt x="135" y="0"/>
                        </a:cubicBezTo>
                        <a:cubicBezTo>
                          <a:pt x="135" y="0"/>
                          <a:pt x="135" y="0"/>
                          <a:pt x="135" y="0"/>
                        </a:cubicBezTo>
                        <a:cubicBezTo>
                          <a:pt x="135" y="0"/>
                          <a:pt x="136" y="0"/>
                          <a:pt x="136" y="1"/>
                        </a:cubicBezTo>
                        <a:cubicBezTo>
                          <a:pt x="136" y="1"/>
                          <a:pt x="136" y="1"/>
                          <a:pt x="136" y="1"/>
                        </a:cubicBezTo>
                        <a:cubicBezTo>
                          <a:pt x="136" y="2"/>
                          <a:pt x="135" y="2"/>
                          <a:pt x="134" y="3"/>
                        </a:cubicBezTo>
                        <a:cubicBezTo>
                          <a:pt x="134" y="3"/>
                          <a:pt x="134" y="3"/>
                          <a:pt x="134" y="3"/>
                        </a:cubicBezTo>
                        <a:cubicBezTo>
                          <a:pt x="134" y="3"/>
                          <a:pt x="133" y="2"/>
                          <a:pt x="133" y="2"/>
                        </a:cubicBezTo>
                        <a:close/>
                        <a:moveTo>
                          <a:pt x="134" y="2"/>
                        </a:moveTo>
                        <a:cubicBezTo>
                          <a:pt x="134" y="1"/>
                          <a:pt x="134" y="1"/>
                          <a:pt x="134" y="1"/>
                        </a:cubicBezTo>
                        <a:cubicBezTo>
                          <a:pt x="134" y="2"/>
                          <a:pt x="134" y="2"/>
                          <a:pt x="134" y="2"/>
                        </a:cubicBezTo>
                        <a:close/>
                        <a:moveTo>
                          <a:pt x="135" y="1"/>
                        </a:moveTo>
                        <a:cubicBezTo>
                          <a:pt x="135" y="1"/>
                          <a:pt x="135" y="1"/>
                          <a:pt x="135" y="1"/>
                        </a:cubicBezTo>
                        <a:cubicBezTo>
                          <a:pt x="135" y="1"/>
                          <a:pt x="135" y="1"/>
                          <a:pt x="135" y="1"/>
                        </a:cubicBezTo>
                        <a:cubicBezTo>
                          <a:pt x="135" y="1"/>
                          <a:pt x="135" y="1"/>
                          <a:pt x="135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1" name="işḻíḑê">
                    <a:extLst>
                      <a:ext uri="{FF2B5EF4-FFF2-40B4-BE49-F238E27FC236}">
                        <a16:creationId xmlns:a16="http://schemas.microsoft.com/office/drawing/2014/main" id="{B4F1CA98-9A77-4382-BFF4-12055D599E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88377" y="6525995"/>
                    <a:ext cx="2716" cy="2716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1 h 1"/>
                      <a:gd name="T4" fmla="*/ 1 w 1"/>
                      <a:gd name="T5" fmla="*/ 0 h 1"/>
                      <a:gd name="T6" fmla="*/ 1 w 1"/>
                      <a:gd name="T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2" name="î$ļîḋê">
                    <a:extLst>
                      <a:ext uri="{FF2B5EF4-FFF2-40B4-BE49-F238E27FC236}">
                        <a16:creationId xmlns:a16="http://schemas.microsoft.com/office/drawing/2014/main" id="{6B1F3C72-E325-4D16-B0EE-76A3A6DB38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88377" y="6525995"/>
                    <a:ext cx="6790" cy="6790"/>
                  </a:xfrm>
                  <a:custGeom>
                    <a:avLst/>
                    <a:gdLst>
                      <a:gd name="T0" fmla="*/ 0 w 2"/>
                      <a:gd name="T1" fmla="*/ 2 h 2"/>
                      <a:gd name="T2" fmla="*/ 0 w 2"/>
                      <a:gd name="T3" fmla="*/ 1 h 2"/>
                      <a:gd name="T4" fmla="*/ 0 w 2"/>
                      <a:gd name="T5" fmla="*/ 1 h 2"/>
                      <a:gd name="T6" fmla="*/ 1 w 2"/>
                      <a:gd name="T7" fmla="*/ 0 h 2"/>
                      <a:gd name="T8" fmla="*/ 1 w 2"/>
                      <a:gd name="T9" fmla="*/ 0 h 2"/>
                      <a:gd name="T10" fmla="*/ 1 w 2"/>
                      <a:gd name="T11" fmla="*/ 0 h 2"/>
                      <a:gd name="T12" fmla="*/ 1 w 2"/>
                      <a:gd name="T13" fmla="*/ 0 h 2"/>
                      <a:gd name="T14" fmla="*/ 1 w 2"/>
                      <a:gd name="T15" fmla="*/ 0 h 2"/>
                      <a:gd name="T16" fmla="*/ 1 w 2"/>
                      <a:gd name="T17" fmla="*/ 0 h 2"/>
                      <a:gd name="T18" fmla="*/ 2 w 2"/>
                      <a:gd name="T19" fmla="*/ 1 h 2"/>
                      <a:gd name="T20" fmla="*/ 2 w 2"/>
                      <a:gd name="T21" fmla="*/ 1 h 2"/>
                      <a:gd name="T22" fmla="*/ 2 w 2"/>
                      <a:gd name="T23" fmla="*/ 1 h 2"/>
                      <a:gd name="T24" fmla="*/ 2 w 2"/>
                      <a:gd name="T25" fmla="*/ 1 h 2"/>
                      <a:gd name="T26" fmla="*/ 1 w 2"/>
                      <a:gd name="T27" fmla="*/ 2 h 2"/>
                      <a:gd name="T28" fmla="*/ 1 w 2"/>
                      <a:gd name="T29" fmla="*/ 2 h 2"/>
                      <a:gd name="T30" fmla="*/ 1 w 2"/>
                      <a:gd name="T31" fmla="*/ 2 h 2"/>
                      <a:gd name="T32" fmla="*/ 0 w 2"/>
                      <a:gd name="T33" fmla="*/ 2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0 h 2"/>
                      <a:gd name="T44" fmla="*/ 1 w 2"/>
                      <a:gd name="T45" fmla="*/ 0 h 2"/>
                      <a:gd name="T46" fmla="*/ 1 w 2"/>
                      <a:gd name="T47" fmla="*/ 1 h 2"/>
                      <a:gd name="T48" fmla="*/ 1 w 2"/>
                      <a:gd name="T4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" h="2">
                        <a:moveTo>
                          <a:pt x="0" y="2"/>
                        </a:moveTo>
                        <a:cubicBezTo>
                          <a:pt x="0" y="2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3" name="išḻïḋé">
                    <a:extLst>
                      <a:ext uri="{FF2B5EF4-FFF2-40B4-BE49-F238E27FC236}">
                        <a16:creationId xmlns:a16="http://schemas.microsoft.com/office/drawing/2014/main" id="{C94C4E5E-4EFF-48C5-937D-ED41757BE6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39975" y="654093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4" name="îsľiďê">
                    <a:extLst>
                      <a:ext uri="{FF2B5EF4-FFF2-40B4-BE49-F238E27FC236}">
                        <a16:creationId xmlns:a16="http://schemas.microsoft.com/office/drawing/2014/main" id="{705FE60E-2364-4C29-9929-FFAD25CEE6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37259" y="6538216"/>
                    <a:ext cx="5431" cy="5431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0 w 2"/>
                      <a:gd name="T3" fmla="*/ 0 h 2"/>
                      <a:gd name="T4" fmla="*/ 0 w 2"/>
                      <a:gd name="T5" fmla="*/ 0 h 2"/>
                      <a:gd name="T6" fmla="*/ 1 w 2"/>
                      <a:gd name="T7" fmla="*/ 0 h 2"/>
                      <a:gd name="T8" fmla="*/ 1 w 2"/>
                      <a:gd name="T9" fmla="*/ 0 h 2"/>
                      <a:gd name="T10" fmla="*/ 2 w 2"/>
                      <a:gd name="T11" fmla="*/ 1 h 2"/>
                      <a:gd name="T12" fmla="*/ 2 w 2"/>
                      <a:gd name="T13" fmla="*/ 1 h 2"/>
                      <a:gd name="T14" fmla="*/ 2 w 2"/>
                      <a:gd name="T15" fmla="*/ 1 h 2"/>
                      <a:gd name="T16" fmla="*/ 2 w 2"/>
                      <a:gd name="T17" fmla="*/ 1 h 2"/>
                      <a:gd name="T18" fmla="*/ 1 w 2"/>
                      <a:gd name="T19" fmla="*/ 1 h 2"/>
                      <a:gd name="T20" fmla="*/ 1 w 2"/>
                      <a:gd name="T21" fmla="*/ 1 h 2"/>
                      <a:gd name="T22" fmla="*/ 1 w 2"/>
                      <a:gd name="T23" fmla="*/ 1 h 2"/>
                      <a:gd name="T24" fmla="*/ 1 w 2"/>
                      <a:gd name="T25" fmla="*/ 1 h 2"/>
                      <a:gd name="T26" fmla="*/ 1 w 2"/>
                      <a:gd name="T27" fmla="*/ 1 h 2"/>
                      <a:gd name="T28" fmla="*/ 1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2 h 2"/>
                      <a:gd name="T34" fmla="*/ 1 w 2"/>
                      <a:gd name="T35" fmla="*/ 2 h 2"/>
                      <a:gd name="T36" fmla="*/ 0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1 h 2"/>
                      <a:gd name="T48" fmla="*/ 1 w 2"/>
                      <a:gd name="T49" fmla="*/ 1 h 2"/>
                      <a:gd name="T50" fmla="*/ 1 w 2"/>
                      <a:gd name="T51" fmla="*/ 1 h 2"/>
                      <a:gd name="T52" fmla="*/ 1 w 2"/>
                      <a:gd name="T53" fmla="*/ 0 h 2"/>
                      <a:gd name="T54" fmla="*/ 1 w 2"/>
                      <a:gd name="T55" fmla="*/ 1 h 2"/>
                      <a:gd name="T56" fmla="*/ 0 w 2"/>
                      <a:gd name="T57" fmla="*/ 0 h 2"/>
                      <a:gd name="T58" fmla="*/ 1 w 2"/>
                      <a:gd name="T5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5" name="î$ḻiďé">
                    <a:extLst>
                      <a:ext uri="{FF2B5EF4-FFF2-40B4-BE49-F238E27FC236}">
                        <a16:creationId xmlns:a16="http://schemas.microsoft.com/office/drawing/2014/main" id="{9AC9EF95-7F37-4C64-9CB4-9CB4C3AC97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39975" y="6540933"/>
                    <a:ext cx="2716" cy="2716"/>
                  </a:xfrm>
                  <a:prstGeom prst="ellipse">
                    <a:avLst/>
                  </a:pr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6" name="îśḷíḋè">
                    <a:extLst>
                      <a:ext uri="{FF2B5EF4-FFF2-40B4-BE49-F238E27FC236}">
                        <a16:creationId xmlns:a16="http://schemas.microsoft.com/office/drawing/2014/main" id="{A1DEBAF8-DA08-4BD7-BE6A-300D50917E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37259" y="6540933"/>
                    <a:ext cx="8147" cy="5431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0 w 3"/>
                      <a:gd name="T3" fmla="*/ 1 h 2"/>
                      <a:gd name="T4" fmla="*/ 0 w 3"/>
                      <a:gd name="T5" fmla="*/ 1 h 2"/>
                      <a:gd name="T6" fmla="*/ 1 w 3"/>
                      <a:gd name="T7" fmla="*/ 0 h 2"/>
                      <a:gd name="T8" fmla="*/ 1 w 3"/>
                      <a:gd name="T9" fmla="*/ 0 h 2"/>
                      <a:gd name="T10" fmla="*/ 1 w 3"/>
                      <a:gd name="T11" fmla="*/ 0 h 2"/>
                      <a:gd name="T12" fmla="*/ 1 w 3"/>
                      <a:gd name="T13" fmla="*/ 0 h 2"/>
                      <a:gd name="T14" fmla="*/ 1 w 3"/>
                      <a:gd name="T15" fmla="*/ 0 h 2"/>
                      <a:gd name="T16" fmla="*/ 1 w 3"/>
                      <a:gd name="T17" fmla="*/ 0 h 2"/>
                      <a:gd name="T18" fmla="*/ 2 w 3"/>
                      <a:gd name="T19" fmla="*/ 0 h 2"/>
                      <a:gd name="T20" fmla="*/ 2 w 3"/>
                      <a:gd name="T21" fmla="*/ 0 h 2"/>
                      <a:gd name="T22" fmla="*/ 2 w 3"/>
                      <a:gd name="T23" fmla="*/ 1 h 2"/>
                      <a:gd name="T24" fmla="*/ 2 w 3"/>
                      <a:gd name="T25" fmla="*/ 1 h 2"/>
                      <a:gd name="T26" fmla="*/ 3 w 3"/>
                      <a:gd name="T27" fmla="*/ 1 h 2"/>
                      <a:gd name="T28" fmla="*/ 2 w 3"/>
                      <a:gd name="T29" fmla="*/ 1 h 2"/>
                      <a:gd name="T30" fmla="*/ 2 w 3"/>
                      <a:gd name="T31" fmla="*/ 2 h 2"/>
                      <a:gd name="T32" fmla="*/ 2 w 3"/>
                      <a:gd name="T33" fmla="*/ 2 h 2"/>
                      <a:gd name="T34" fmla="*/ 1 w 3"/>
                      <a:gd name="T35" fmla="*/ 2 h 2"/>
                      <a:gd name="T36" fmla="*/ 1 w 3"/>
                      <a:gd name="T37" fmla="*/ 2 h 2"/>
                      <a:gd name="T38" fmla="*/ 1 w 3"/>
                      <a:gd name="T39" fmla="*/ 1 h 2"/>
                      <a:gd name="T40" fmla="*/ 1 w 3"/>
                      <a:gd name="T41" fmla="*/ 0 h 2"/>
                      <a:gd name="T42" fmla="*/ 1 w 3"/>
                      <a:gd name="T43" fmla="*/ 0 h 2"/>
                      <a:gd name="T44" fmla="*/ 1 w 3"/>
                      <a:gd name="T45" fmla="*/ 0 h 2"/>
                      <a:gd name="T46" fmla="*/ 1 w 3"/>
                      <a:gd name="T47" fmla="*/ 0 h 2"/>
                      <a:gd name="T48" fmla="*/ 1 w 3"/>
                      <a:gd name="T49" fmla="*/ 0 h 2"/>
                      <a:gd name="T50" fmla="*/ 1 w 3"/>
                      <a:gd name="T51" fmla="*/ 0 h 2"/>
                      <a:gd name="T52" fmla="*/ 1 w 3"/>
                      <a:gd name="T53" fmla="*/ 0 h 2"/>
                      <a:gd name="T54" fmla="*/ 1 w 3"/>
                      <a:gd name="T55" fmla="*/ 0 h 2"/>
                      <a:gd name="T56" fmla="*/ 1 w 3"/>
                      <a:gd name="T57" fmla="*/ 0 h 2"/>
                      <a:gd name="T58" fmla="*/ 1 w 3"/>
                      <a:gd name="T59" fmla="*/ 0 h 2"/>
                      <a:gd name="T60" fmla="*/ 1 w 3"/>
                      <a:gd name="T61" fmla="*/ 0 h 2"/>
                      <a:gd name="T62" fmla="*/ 1 w 3"/>
                      <a:gd name="T6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lose/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7" name="íşḷîďe">
                    <a:extLst>
                      <a:ext uri="{FF2B5EF4-FFF2-40B4-BE49-F238E27FC236}">
                        <a16:creationId xmlns:a16="http://schemas.microsoft.com/office/drawing/2014/main" id="{BE894AC5-F0E5-4A41-9693-3B618E9931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45407" y="6528711"/>
                    <a:ext cx="2716" cy="6790"/>
                  </a:xfrm>
                  <a:custGeom>
                    <a:avLst/>
                    <a:gdLst>
                      <a:gd name="T0" fmla="*/ 0 w 1"/>
                      <a:gd name="T1" fmla="*/ 1 h 2"/>
                      <a:gd name="T2" fmla="*/ 1 w 1"/>
                      <a:gd name="T3" fmla="*/ 1 h 2"/>
                      <a:gd name="T4" fmla="*/ 0 w 1"/>
                      <a:gd name="T5" fmla="*/ 1 h 2"/>
                      <a:gd name="T6" fmla="*/ 0 w 1"/>
                      <a:gd name="T7" fmla="*/ 1 h 2"/>
                      <a:gd name="T8" fmla="*/ 0 w 1"/>
                      <a:gd name="T9" fmla="*/ 1 h 2"/>
                      <a:gd name="T10" fmla="*/ 0 w 1"/>
                      <a:gd name="T11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" h="2">
                        <a:moveTo>
                          <a:pt x="0" y="1"/>
                        </a:move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8" name="îŝļíḑe">
                    <a:extLst>
                      <a:ext uri="{FF2B5EF4-FFF2-40B4-BE49-F238E27FC236}">
                        <a16:creationId xmlns:a16="http://schemas.microsoft.com/office/drawing/2014/main" id="{2285D90F-A537-489B-8063-74703F0290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42691" y="6528711"/>
                    <a:ext cx="5431" cy="6790"/>
                  </a:xfrm>
                  <a:custGeom>
                    <a:avLst/>
                    <a:gdLst>
                      <a:gd name="T0" fmla="*/ 0 w 2"/>
                      <a:gd name="T1" fmla="*/ 2 h 2"/>
                      <a:gd name="T2" fmla="*/ 0 w 2"/>
                      <a:gd name="T3" fmla="*/ 1 h 2"/>
                      <a:gd name="T4" fmla="*/ 0 w 2"/>
                      <a:gd name="T5" fmla="*/ 1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1 w 2"/>
                      <a:gd name="T11" fmla="*/ 0 h 2"/>
                      <a:gd name="T12" fmla="*/ 1 w 2"/>
                      <a:gd name="T13" fmla="*/ 0 h 2"/>
                      <a:gd name="T14" fmla="*/ 2 w 2"/>
                      <a:gd name="T15" fmla="*/ 0 h 2"/>
                      <a:gd name="T16" fmla="*/ 2 w 2"/>
                      <a:gd name="T17" fmla="*/ 0 h 2"/>
                      <a:gd name="T18" fmla="*/ 2 w 2"/>
                      <a:gd name="T19" fmla="*/ 1 h 2"/>
                      <a:gd name="T20" fmla="*/ 2 w 2"/>
                      <a:gd name="T21" fmla="*/ 1 h 2"/>
                      <a:gd name="T22" fmla="*/ 2 w 2"/>
                      <a:gd name="T23" fmla="*/ 1 h 2"/>
                      <a:gd name="T24" fmla="*/ 2 w 2"/>
                      <a:gd name="T25" fmla="*/ 1 h 2"/>
                      <a:gd name="T26" fmla="*/ 2 w 2"/>
                      <a:gd name="T27" fmla="*/ 2 h 2"/>
                      <a:gd name="T28" fmla="*/ 2 w 2"/>
                      <a:gd name="T29" fmla="*/ 2 h 2"/>
                      <a:gd name="T30" fmla="*/ 1 w 2"/>
                      <a:gd name="T31" fmla="*/ 2 h 2"/>
                      <a:gd name="T32" fmla="*/ 1 w 2"/>
                      <a:gd name="T33" fmla="*/ 2 h 2"/>
                      <a:gd name="T34" fmla="*/ 0 w 2"/>
                      <a:gd name="T35" fmla="*/ 2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" h="2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9" name="ïṧḷïḓê">
                    <a:extLst>
                      <a:ext uri="{FF2B5EF4-FFF2-40B4-BE49-F238E27FC236}">
                        <a16:creationId xmlns:a16="http://schemas.microsoft.com/office/drawing/2014/main" id="{E77E2C86-A18C-4A2E-97D7-6D102F6AC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02437" y="6509701"/>
                    <a:ext cx="0" cy="2716"/>
                  </a:xfrm>
                  <a:custGeom>
                    <a:avLst/>
                    <a:gdLst>
                      <a:gd name="T0" fmla="*/ 1 h 1"/>
                      <a:gd name="T1" fmla="*/ 0 h 1"/>
                      <a:gd name="T2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0" name="íşḻiḓè">
                    <a:extLst>
                      <a:ext uri="{FF2B5EF4-FFF2-40B4-BE49-F238E27FC236}">
                        <a16:creationId xmlns:a16="http://schemas.microsoft.com/office/drawing/2014/main" id="{8CE77C99-F3DD-4E1F-9AD8-DCFCEF0627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98363" y="6509701"/>
                    <a:ext cx="6790" cy="2716"/>
                  </a:xfrm>
                  <a:custGeom>
                    <a:avLst/>
                    <a:gdLst>
                      <a:gd name="T0" fmla="*/ 1 w 2"/>
                      <a:gd name="T1" fmla="*/ 1 h 1"/>
                      <a:gd name="T2" fmla="*/ 1 w 2"/>
                      <a:gd name="T3" fmla="*/ 1 h 1"/>
                      <a:gd name="T4" fmla="*/ 1 w 2"/>
                      <a:gd name="T5" fmla="*/ 1 h 1"/>
                      <a:gd name="T6" fmla="*/ 1 w 2"/>
                      <a:gd name="T7" fmla="*/ 1 h 1"/>
                      <a:gd name="T8" fmla="*/ 1 w 2"/>
                      <a:gd name="T9" fmla="*/ 1 h 1"/>
                      <a:gd name="T10" fmla="*/ 0 w 2"/>
                      <a:gd name="T11" fmla="*/ 0 h 1"/>
                      <a:gd name="T12" fmla="*/ 0 w 2"/>
                      <a:gd name="T13" fmla="*/ 0 h 1"/>
                      <a:gd name="T14" fmla="*/ 1 w 2"/>
                      <a:gd name="T15" fmla="*/ 0 h 1"/>
                      <a:gd name="T16" fmla="*/ 1 w 2"/>
                      <a:gd name="T17" fmla="*/ 0 h 1"/>
                      <a:gd name="T18" fmla="*/ 1 w 2"/>
                      <a:gd name="T19" fmla="*/ 0 h 1"/>
                      <a:gd name="T20" fmla="*/ 1 w 2"/>
                      <a:gd name="T21" fmla="*/ 0 h 1"/>
                      <a:gd name="T22" fmla="*/ 2 w 2"/>
                      <a:gd name="T23" fmla="*/ 0 h 1"/>
                      <a:gd name="T24" fmla="*/ 2 w 2"/>
                      <a:gd name="T25" fmla="*/ 0 h 1"/>
                      <a:gd name="T26" fmla="*/ 1 w 2"/>
                      <a:gd name="T27" fmla="*/ 1 h 1"/>
                      <a:gd name="T28" fmla="*/ 1 w 2"/>
                      <a:gd name="T29" fmla="*/ 1 h 1"/>
                      <a:gd name="T30" fmla="*/ 1 w 2"/>
                      <a:gd name="T31" fmla="*/ 1 h 1"/>
                      <a:gd name="T32" fmla="*/ 2 w 2"/>
                      <a:gd name="T33" fmla="*/ 0 h 1"/>
                      <a:gd name="T34" fmla="*/ 1 w 2"/>
                      <a:gd name="T35" fmla="*/ 0 h 1"/>
                      <a:gd name="T36" fmla="*/ 2 w 2"/>
                      <a:gd name="T3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2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1" name="ïṥlïdê">
                    <a:extLst>
                      <a:ext uri="{FF2B5EF4-FFF2-40B4-BE49-F238E27FC236}">
                        <a16:creationId xmlns:a16="http://schemas.microsoft.com/office/drawing/2014/main" id="{133363C8-6540-4CA8-8B08-9A287EE6DB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10584" y="6506986"/>
                    <a:ext cx="2716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2" name="iŝļîḍe">
                    <a:extLst>
                      <a:ext uri="{FF2B5EF4-FFF2-40B4-BE49-F238E27FC236}">
                        <a16:creationId xmlns:a16="http://schemas.microsoft.com/office/drawing/2014/main" id="{5D37A9E6-AC34-4A0C-9ED0-21C0F9968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10584" y="6504269"/>
                    <a:ext cx="2716" cy="5431"/>
                  </a:xfrm>
                  <a:custGeom>
                    <a:avLst/>
                    <a:gdLst>
                      <a:gd name="T0" fmla="*/ 0 w 1"/>
                      <a:gd name="T1" fmla="*/ 2 h 2"/>
                      <a:gd name="T2" fmla="*/ 0 w 1"/>
                      <a:gd name="T3" fmla="*/ 2 h 2"/>
                      <a:gd name="T4" fmla="*/ 0 w 1"/>
                      <a:gd name="T5" fmla="*/ 2 h 2"/>
                      <a:gd name="T6" fmla="*/ 0 w 1"/>
                      <a:gd name="T7" fmla="*/ 1 h 2"/>
                      <a:gd name="T8" fmla="*/ 0 w 1"/>
                      <a:gd name="T9" fmla="*/ 1 h 2"/>
                      <a:gd name="T10" fmla="*/ 0 w 1"/>
                      <a:gd name="T11" fmla="*/ 1 h 2"/>
                      <a:gd name="T12" fmla="*/ 0 w 1"/>
                      <a:gd name="T13" fmla="*/ 2 h 2"/>
                      <a:gd name="T14" fmla="*/ 0 w 1"/>
                      <a:gd name="T15" fmla="*/ 1 h 2"/>
                      <a:gd name="T16" fmla="*/ 0 w 1"/>
                      <a:gd name="T17" fmla="*/ 1 h 2"/>
                      <a:gd name="T18" fmla="*/ 0 w 1"/>
                      <a:gd name="T19" fmla="*/ 0 h 2"/>
                      <a:gd name="T20" fmla="*/ 0 w 1"/>
                      <a:gd name="T21" fmla="*/ 0 h 2"/>
                      <a:gd name="T22" fmla="*/ 1 w 1"/>
                      <a:gd name="T23" fmla="*/ 0 h 2"/>
                      <a:gd name="T24" fmla="*/ 1 w 1"/>
                      <a:gd name="T25" fmla="*/ 0 h 2"/>
                      <a:gd name="T26" fmla="*/ 1 w 1"/>
                      <a:gd name="T27" fmla="*/ 1 h 2"/>
                      <a:gd name="T28" fmla="*/ 1 w 1"/>
                      <a:gd name="T29" fmla="*/ 1 h 2"/>
                      <a:gd name="T30" fmla="*/ 0 w 1"/>
                      <a:gd name="T31" fmla="*/ 2 h 2"/>
                      <a:gd name="T32" fmla="*/ 0 w 1"/>
                      <a:gd name="T33" fmla="*/ 2 h 2"/>
                      <a:gd name="T34" fmla="*/ 0 w 1"/>
                      <a:gd name="T35" fmla="*/ 2 h 2"/>
                      <a:gd name="T36" fmla="*/ 1 w 1"/>
                      <a:gd name="T37" fmla="*/ 1 h 2"/>
                      <a:gd name="T38" fmla="*/ 1 w 1"/>
                      <a:gd name="T39" fmla="*/ 1 h 2"/>
                      <a:gd name="T40" fmla="*/ 0 w 1"/>
                      <a:gd name="T41" fmla="*/ 1 h 2"/>
                      <a:gd name="T42" fmla="*/ 1 w 1"/>
                      <a:gd name="T4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3" name="ïṧlíḑè">
                    <a:extLst>
                      <a:ext uri="{FF2B5EF4-FFF2-40B4-BE49-F238E27FC236}">
                        <a16:creationId xmlns:a16="http://schemas.microsoft.com/office/drawing/2014/main" id="{3C4F2776-E253-4DE1-9366-42D903F16C4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4163" y="6506986"/>
                    <a:ext cx="2716" cy="2716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0 w 1"/>
                      <a:gd name="T3" fmla="*/ 1 h 1"/>
                      <a:gd name="T4" fmla="*/ 1 w 1"/>
                      <a:gd name="T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4" name="iśļïḋe">
                    <a:extLst>
                      <a:ext uri="{FF2B5EF4-FFF2-40B4-BE49-F238E27FC236}">
                        <a16:creationId xmlns:a16="http://schemas.microsoft.com/office/drawing/2014/main" id="{C541F4B4-826D-4854-BA9C-EFF057BE2B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4163" y="6506986"/>
                    <a:ext cx="2716" cy="5431"/>
                  </a:xfrm>
                  <a:custGeom>
                    <a:avLst/>
                    <a:gdLst>
                      <a:gd name="T0" fmla="*/ 0 w 1"/>
                      <a:gd name="T1" fmla="*/ 2 h 2"/>
                      <a:gd name="T2" fmla="*/ 0 w 1"/>
                      <a:gd name="T3" fmla="*/ 1 h 2"/>
                      <a:gd name="T4" fmla="*/ 0 w 1"/>
                      <a:gd name="T5" fmla="*/ 1 h 2"/>
                      <a:gd name="T6" fmla="*/ 0 w 1"/>
                      <a:gd name="T7" fmla="*/ 0 h 2"/>
                      <a:gd name="T8" fmla="*/ 0 w 1"/>
                      <a:gd name="T9" fmla="*/ 0 h 2"/>
                      <a:gd name="T10" fmla="*/ 1 w 1"/>
                      <a:gd name="T11" fmla="*/ 0 h 2"/>
                      <a:gd name="T12" fmla="*/ 1 w 1"/>
                      <a:gd name="T13" fmla="*/ 0 h 2"/>
                      <a:gd name="T14" fmla="*/ 1 w 1"/>
                      <a:gd name="T15" fmla="*/ 1 h 2"/>
                      <a:gd name="T16" fmla="*/ 1 w 1"/>
                      <a:gd name="T17" fmla="*/ 1 h 2"/>
                      <a:gd name="T18" fmla="*/ 1 w 1"/>
                      <a:gd name="T19" fmla="*/ 1 h 2"/>
                      <a:gd name="T20" fmla="*/ 1 w 1"/>
                      <a:gd name="T21" fmla="*/ 1 h 2"/>
                      <a:gd name="T22" fmla="*/ 1 w 1"/>
                      <a:gd name="T23" fmla="*/ 1 h 2"/>
                      <a:gd name="T24" fmla="*/ 1 w 1"/>
                      <a:gd name="T25" fmla="*/ 1 h 2"/>
                      <a:gd name="T26" fmla="*/ 1 w 1"/>
                      <a:gd name="T27" fmla="*/ 1 h 2"/>
                      <a:gd name="T28" fmla="*/ 1 w 1"/>
                      <a:gd name="T29" fmla="*/ 1 h 2"/>
                      <a:gd name="T30" fmla="*/ 1 w 1"/>
                      <a:gd name="T31" fmla="*/ 1 h 2"/>
                      <a:gd name="T32" fmla="*/ 1 w 1"/>
                      <a:gd name="T33" fmla="*/ 1 h 2"/>
                      <a:gd name="T34" fmla="*/ 1 w 1"/>
                      <a:gd name="T35" fmla="*/ 2 h 2"/>
                      <a:gd name="T36" fmla="*/ 1 w 1"/>
                      <a:gd name="T37" fmla="*/ 2 h 2"/>
                      <a:gd name="T38" fmla="*/ 0 w 1"/>
                      <a:gd name="T39" fmla="*/ 2 h 2"/>
                      <a:gd name="T40" fmla="*/ 1 w 1"/>
                      <a:gd name="T41" fmla="*/ 1 h 2"/>
                      <a:gd name="T42" fmla="*/ 1 w 1"/>
                      <a:gd name="T43" fmla="*/ 1 h 2"/>
                      <a:gd name="T44" fmla="*/ 1 w 1"/>
                      <a:gd name="T45" fmla="*/ 1 h 2"/>
                      <a:gd name="T46" fmla="*/ 0 w 1"/>
                      <a:gd name="T47" fmla="*/ 1 h 2"/>
                      <a:gd name="T48" fmla="*/ 0 w 1"/>
                      <a:gd name="T49" fmla="*/ 1 h 2"/>
                      <a:gd name="T50" fmla="*/ 0 w 1"/>
                      <a:gd name="T51" fmla="*/ 0 h 2"/>
                      <a:gd name="T52" fmla="*/ 0 w 1"/>
                      <a:gd name="T53" fmla="*/ 1 h 2"/>
                      <a:gd name="T54" fmla="*/ 0 w 1"/>
                      <a:gd name="T55" fmla="*/ 1 h 2"/>
                      <a:gd name="T56" fmla="*/ 0 w 1"/>
                      <a:gd name="T57" fmla="*/ 0 h 2"/>
                      <a:gd name="T58" fmla="*/ 0 w 1"/>
                      <a:gd name="T5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5" name="iṣļïďè">
                    <a:extLst>
                      <a:ext uri="{FF2B5EF4-FFF2-40B4-BE49-F238E27FC236}">
                        <a16:creationId xmlns:a16="http://schemas.microsoft.com/office/drawing/2014/main" id="{CE3D2DF5-EEE1-4E4E-83C5-DBA3885C96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1447" y="6501554"/>
                    <a:ext cx="5431" cy="8147"/>
                  </a:xfrm>
                  <a:custGeom>
                    <a:avLst/>
                    <a:gdLst>
                      <a:gd name="T0" fmla="*/ 1 w 2"/>
                      <a:gd name="T1" fmla="*/ 0 h 3"/>
                      <a:gd name="T2" fmla="*/ 0 w 2"/>
                      <a:gd name="T3" fmla="*/ 1 h 3"/>
                      <a:gd name="T4" fmla="*/ 0 w 2"/>
                      <a:gd name="T5" fmla="*/ 1 h 3"/>
                      <a:gd name="T6" fmla="*/ 0 w 2"/>
                      <a:gd name="T7" fmla="*/ 2 h 3"/>
                      <a:gd name="T8" fmla="*/ 0 w 2"/>
                      <a:gd name="T9" fmla="*/ 3 h 3"/>
                      <a:gd name="T10" fmla="*/ 0 w 2"/>
                      <a:gd name="T11" fmla="*/ 3 h 3"/>
                      <a:gd name="T12" fmla="*/ 1 w 2"/>
                      <a:gd name="T13" fmla="*/ 2 h 3"/>
                      <a:gd name="T14" fmla="*/ 1 w 2"/>
                      <a:gd name="T15" fmla="*/ 1 h 3"/>
                      <a:gd name="T16" fmla="*/ 2 w 2"/>
                      <a:gd name="T17" fmla="*/ 1 h 3"/>
                      <a:gd name="T18" fmla="*/ 1 w 2"/>
                      <a:gd name="T19" fmla="*/ 0 h 3"/>
                      <a:gd name="T20" fmla="*/ 1 w 2"/>
                      <a:gd name="T21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" h="3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1" y="2"/>
                          <a:pt x="1" y="2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2" y="1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6" name="íś1íďè">
                    <a:extLst>
                      <a:ext uri="{FF2B5EF4-FFF2-40B4-BE49-F238E27FC236}">
                        <a16:creationId xmlns:a16="http://schemas.microsoft.com/office/drawing/2014/main" id="{5CF84566-3DA5-4E75-97DB-86D9F226DA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18731" y="6501554"/>
                    <a:ext cx="8147" cy="10863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0 w 3"/>
                      <a:gd name="T3" fmla="*/ 2 h 4"/>
                      <a:gd name="T4" fmla="*/ 0 w 3"/>
                      <a:gd name="T5" fmla="*/ 2 h 4"/>
                      <a:gd name="T6" fmla="*/ 0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1 h 4"/>
                      <a:gd name="T12" fmla="*/ 0 w 3"/>
                      <a:gd name="T13" fmla="*/ 1 h 4"/>
                      <a:gd name="T14" fmla="*/ 1 w 3"/>
                      <a:gd name="T15" fmla="*/ 0 h 4"/>
                      <a:gd name="T16" fmla="*/ 1 w 3"/>
                      <a:gd name="T17" fmla="*/ 0 h 4"/>
                      <a:gd name="T18" fmla="*/ 2 w 3"/>
                      <a:gd name="T19" fmla="*/ 0 h 4"/>
                      <a:gd name="T20" fmla="*/ 2 w 3"/>
                      <a:gd name="T21" fmla="*/ 0 h 4"/>
                      <a:gd name="T22" fmla="*/ 2 w 3"/>
                      <a:gd name="T23" fmla="*/ 0 h 4"/>
                      <a:gd name="T24" fmla="*/ 2 w 3"/>
                      <a:gd name="T25" fmla="*/ 0 h 4"/>
                      <a:gd name="T26" fmla="*/ 3 w 3"/>
                      <a:gd name="T27" fmla="*/ 0 h 4"/>
                      <a:gd name="T28" fmla="*/ 3 w 3"/>
                      <a:gd name="T29" fmla="*/ 0 h 4"/>
                      <a:gd name="T30" fmla="*/ 3 w 3"/>
                      <a:gd name="T31" fmla="*/ 1 h 4"/>
                      <a:gd name="T32" fmla="*/ 3 w 3"/>
                      <a:gd name="T33" fmla="*/ 1 h 4"/>
                      <a:gd name="T34" fmla="*/ 3 w 3"/>
                      <a:gd name="T35" fmla="*/ 1 h 4"/>
                      <a:gd name="T36" fmla="*/ 3 w 3"/>
                      <a:gd name="T37" fmla="*/ 1 h 4"/>
                      <a:gd name="T38" fmla="*/ 2 w 3"/>
                      <a:gd name="T39" fmla="*/ 2 h 4"/>
                      <a:gd name="T40" fmla="*/ 2 w 3"/>
                      <a:gd name="T41" fmla="*/ 2 h 4"/>
                      <a:gd name="T42" fmla="*/ 2 w 3"/>
                      <a:gd name="T43" fmla="*/ 2 h 4"/>
                      <a:gd name="T44" fmla="*/ 2 w 3"/>
                      <a:gd name="T45" fmla="*/ 2 h 4"/>
                      <a:gd name="T46" fmla="*/ 2 w 3"/>
                      <a:gd name="T47" fmla="*/ 3 h 4"/>
                      <a:gd name="T48" fmla="*/ 2 w 3"/>
                      <a:gd name="T49" fmla="*/ 3 h 4"/>
                      <a:gd name="T50" fmla="*/ 1 w 3"/>
                      <a:gd name="T51" fmla="*/ 4 h 4"/>
                      <a:gd name="T52" fmla="*/ 1 w 3"/>
                      <a:gd name="T53" fmla="*/ 4 h 4"/>
                      <a:gd name="T54" fmla="*/ 0 w 3"/>
                      <a:gd name="T55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0" y="3"/>
                          <a:pt x="0" y="3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7" name="ïŝļîḍê">
                    <a:extLst>
                      <a:ext uri="{FF2B5EF4-FFF2-40B4-BE49-F238E27FC236}">
                        <a16:creationId xmlns:a16="http://schemas.microsoft.com/office/drawing/2014/main" id="{7468753F-F46C-4C4A-B805-1766CB7542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13300" y="6504269"/>
                    <a:ext cx="5431" cy="5431"/>
                  </a:xfrm>
                  <a:custGeom>
                    <a:avLst/>
                    <a:gdLst>
                      <a:gd name="T0" fmla="*/ 2 w 2"/>
                      <a:gd name="T1" fmla="*/ 1 h 2"/>
                      <a:gd name="T2" fmla="*/ 2 w 2"/>
                      <a:gd name="T3" fmla="*/ 0 h 2"/>
                      <a:gd name="T4" fmla="*/ 1 w 2"/>
                      <a:gd name="T5" fmla="*/ 1 h 2"/>
                      <a:gd name="T6" fmla="*/ 0 w 2"/>
                      <a:gd name="T7" fmla="*/ 1 h 2"/>
                      <a:gd name="T8" fmla="*/ 0 w 2"/>
                      <a:gd name="T9" fmla="*/ 2 h 2"/>
                      <a:gd name="T10" fmla="*/ 1 w 2"/>
                      <a:gd name="T11" fmla="*/ 1 h 2"/>
                      <a:gd name="T12" fmla="*/ 2 w 2"/>
                      <a:gd name="T13" fmla="*/ 1 h 2"/>
                      <a:gd name="T14" fmla="*/ 2 w 2"/>
                      <a:gd name="T1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" h="2">
                        <a:moveTo>
                          <a:pt x="2" y="1"/>
                        </a:move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8" name="íṡľídê">
                    <a:extLst>
                      <a:ext uri="{FF2B5EF4-FFF2-40B4-BE49-F238E27FC236}">
                        <a16:creationId xmlns:a16="http://schemas.microsoft.com/office/drawing/2014/main" id="{E3006CE6-A92E-4F33-867E-B8A1B9228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10584" y="6501554"/>
                    <a:ext cx="10863" cy="10863"/>
                  </a:xfrm>
                  <a:custGeom>
                    <a:avLst/>
                    <a:gdLst>
                      <a:gd name="T0" fmla="*/ 0 w 4"/>
                      <a:gd name="T1" fmla="*/ 2 h 4"/>
                      <a:gd name="T2" fmla="*/ 0 w 4"/>
                      <a:gd name="T3" fmla="*/ 2 h 4"/>
                      <a:gd name="T4" fmla="*/ 0 w 4"/>
                      <a:gd name="T5" fmla="*/ 2 h 4"/>
                      <a:gd name="T6" fmla="*/ 2 w 4"/>
                      <a:gd name="T7" fmla="*/ 1 h 4"/>
                      <a:gd name="T8" fmla="*/ 2 w 4"/>
                      <a:gd name="T9" fmla="*/ 1 h 4"/>
                      <a:gd name="T10" fmla="*/ 3 w 4"/>
                      <a:gd name="T11" fmla="*/ 0 h 4"/>
                      <a:gd name="T12" fmla="*/ 3 w 4"/>
                      <a:gd name="T13" fmla="*/ 0 h 4"/>
                      <a:gd name="T14" fmla="*/ 3 w 4"/>
                      <a:gd name="T15" fmla="*/ 0 h 4"/>
                      <a:gd name="T16" fmla="*/ 3 w 4"/>
                      <a:gd name="T17" fmla="*/ 0 h 4"/>
                      <a:gd name="T18" fmla="*/ 3 w 4"/>
                      <a:gd name="T19" fmla="*/ 0 h 4"/>
                      <a:gd name="T20" fmla="*/ 3 w 4"/>
                      <a:gd name="T21" fmla="*/ 0 h 4"/>
                      <a:gd name="T22" fmla="*/ 3 w 4"/>
                      <a:gd name="T23" fmla="*/ 0 h 4"/>
                      <a:gd name="T24" fmla="*/ 3 w 4"/>
                      <a:gd name="T25" fmla="*/ 0 h 4"/>
                      <a:gd name="T26" fmla="*/ 4 w 4"/>
                      <a:gd name="T27" fmla="*/ 1 h 4"/>
                      <a:gd name="T28" fmla="*/ 4 w 4"/>
                      <a:gd name="T29" fmla="*/ 1 h 4"/>
                      <a:gd name="T30" fmla="*/ 4 w 4"/>
                      <a:gd name="T31" fmla="*/ 2 h 4"/>
                      <a:gd name="T32" fmla="*/ 4 w 4"/>
                      <a:gd name="T33" fmla="*/ 2 h 4"/>
                      <a:gd name="T34" fmla="*/ 3 w 4"/>
                      <a:gd name="T35" fmla="*/ 2 h 4"/>
                      <a:gd name="T36" fmla="*/ 3 w 4"/>
                      <a:gd name="T37" fmla="*/ 2 h 4"/>
                      <a:gd name="T38" fmla="*/ 2 w 4"/>
                      <a:gd name="T39" fmla="*/ 3 h 4"/>
                      <a:gd name="T40" fmla="*/ 2 w 4"/>
                      <a:gd name="T41" fmla="*/ 3 h 4"/>
                      <a:gd name="T42" fmla="*/ 2 w 4"/>
                      <a:gd name="T43" fmla="*/ 3 h 4"/>
                      <a:gd name="T44" fmla="*/ 2 w 4"/>
                      <a:gd name="T45" fmla="*/ 3 h 4"/>
                      <a:gd name="T46" fmla="*/ 1 w 4"/>
                      <a:gd name="T47" fmla="*/ 4 h 4"/>
                      <a:gd name="T48" fmla="*/ 1 w 4"/>
                      <a:gd name="T49" fmla="*/ 4 h 4"/>
                      <a:gd name="T50" fmla="*/ 0 w 4"/>
                      <a:gd name="T51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3"/>
                          <a:pt x="1" y="3"/>
                          <a:pt x="0" y="2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9" name="îSlîďé">
                    <a:extLst>
                      <a:ext uri="{FF2B5EF4-FFF2-40B4-BE49-F238E27FC236}">
                        <a16:creationId xmlns:a16="http://schemas.microsoft.com/office/drawing/2014/main" id="{E8C915AE-3240-4935-B891-AF8903FFB4E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35025" y="6496122"/>
                    <a:ext cx="0" cy="2716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1 h 1"/>
                      <a:gd name="T3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0" name="ïSľiḓé">
                    <a:extLst>
                      <a:ext uri="{FF2B5EF4-FFF2-40B4-BE49-F238E27FC236}">
                        <a16:creationId xmlns:a16="http://schemas.microsoft.com/office/drawing/2014/main" id="{E6D33C90-BAE2-49B7-8024-70ACE2D2F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32310" y="6496122"/>
                    <a:ext cx="6790" cy="2716"/>
                  </a:xfrm>
                  <a:custGeom>
                    <a:avLst/>
                    <a:gdLst>
                      <a:gd name="T0" fmla="*/ 0 w 2"/>
                      <a:gd name="T1" fmla="*/ 1 h 1"/>
                      <a:gd name="T2" fmla="*/ 0 w 2"/>
                      <a:gd name="T3" fmla="*/ 0 h 1"/>
                      <a:gd name="T4" fmla="*/ 0 w 2"/>
                      <a:gd name="T5" fmla="*/ 0 h 1"/>
                      <a:gd name="T6" fmla="*/ 1 w 2"/>
                      <a:gd name="T7" fmla="*/ 0 h 1"/>
                      <a:gd name="T8" fmla="*/ 1 w 2"/>
                      <a:gd name="T9" fmla="*/ 0 h 1"/>
                      <a:gd name="T10" fmla="*/ 2 w 2"/>
                      <a:gd name="T11" fmla="*/ 0 h 1"/>
                      <a:gd name="T12" fmla="*/ 2 w 2"/>
                      <a:gd name="T13" fmla="*/ 0 h 1"/>
                      <a:gd name="T14" fmla="*/ 1 w 2"/>
                      <a:gd name="T15" fmla="*/ 0 h 1"/>
                      <a:gd name="T16" fmla="*/ 2 w 2"/>
                      <a:gd name="T17" fmla="*/ 0 h 1"/>
                      <a:gd name="T18" fmla="*/ 2 w 2"/>
                      <a:gd name="T19" fmla="*/ 0 h 1"/>
                      <a:gd name="T20" fmla="*/ 2 w 2"/>
                      <a:gd name="T21" fmla="*/ 1 h 1"/>
                      <a:gd name="T22" fmla="*/ 1 w 2"/>
                      <a:gd name="T23" fmla="*/ 1 h 1"/>
                      <a:gd name="T24" fmla="*/ 1 w 2"/>
                      <a:gd name="T25" fmla="*/ 1 h 1"/>
                      <a:gd name="T26" fmla="*/ 1 w 2"/>
                      <a:gd name="T27" fmla="*/ 1 h 1"/>
                      <a:gd name="T28" fmla="*/ 1 w 2"/>
                      <a:gd name="T29" fmla="*/ 1 h 1"/>
                      <a:gd name="T30" fmla="*/ 1 w 2"/>
                      <a:gd name="T31" fmla="*/ 1 h 1"/>
                      <a:gd name="T32" fmla="*/ 1 w 2"/>
                      <a:gd name="T33" fmla="*/ 1 h 1"/>
                      <a:gd name="T34" fmla="*/ 0 w 2"/>
                      <a:gd name="T35" fmla="*/ 1 h 1"/>
                      <a:gd name="T36" fmla="*/ 1 w 2"/>
                      <a:gd name="T37" fmla="*/ 1 h 1"/>
                      <a:gd name="T38" fmla="*/ 1 w 2"/>
                      <a:gd name="T39" fmla="*/ 0 h 1"/>
                      <a:gd name="T40" fmla="*/ 1 w 2"/>
                      <a:gd name="T41" fmla="*/ 0 h 1"/>
                      <a:gd name="T42" fmla="*/ 1 w 2"/>
                      <a:gd name="T43" fmla="*/ 1 h 1"/>
                      <a:gd name="T44" fmla="*/ 1 w 2"/>
                      <a:gd name="T45" fmla="*/ 1 h 1"/>
                      <a:gd name="T46" fmla="*/ 1 w 2"/>
                      <a:gd name="T47" fmla="*/ 1 h 1"/>
                      <a:gd name="T48" fmla="*/ 1 w 2"/>
                      <a:gd name="T4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"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1" name="íśḷíde">
                    <a:extLst>
                      <a:ext uri="{FF2B5EF4-FFF2-40B4-BE49-F238E27FC236}">
                        <a16:creationId xmlns:a16="http://schemas.microsoft.com/office/drawing/2014/main" id="{3FCCDE6D-59F8-41EA-BBF6-E454C091E0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35025" y="6498839"/>
                    <a:ext cx="4074" cy="2716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0 h 1"/>
                      <a:gd name="T4" fmla="*/ 0 w 1"/>
                      <a:gd name="T5" fmla="*/ 0 h 1"/>
                      <a:gd name="T6" fmla="*/ 0 w 1"/>
                      <a:gd name="T7" fmla="*/ 1 h 1"/>
                      <a:gd name="T8" fmla="*/ 1 w 1"/>
                      <a:gd name="T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2" name="iṥḻïḑê">
                    <a:extLst>
                      <a:ext uri="{FF2B5EF4-FFF2-40B4-BE49-F238E27FC236}">
                        <a16:creationId xmlns:a16="http://schemas.microsoft.com/office/drawing/2014/main" id="{3F72C9AA-C634-48BA-B530-D1C6AA9CCD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32310" y="6496122"/>
                    <a:ext cx="6790" cy="5431"/>
                  </a:xfrm>
                  <a:custGeom>
                    <a:avLst/>
                    <a:gdLst>
                      <a:gd name="T0" fmla="*/ 1 w 2"/>
                      <a:gd name="T1" fmla="*/ 2 h 2"/>
                      <a:gd name="T2" fmla="*/ 0 w 2"/>
                      <a:gd name="T3" fmla="*/ 1 h 2"/>
                      <a:gd name="T4" fmla="*/ 0 w 2"/>
                      <a:gd name="T5" fmla="*/ 1 h 2"/>
                      <a:gd name="T6" fmla="*/ 0 w 2"/>
                      <a:gd name="T7" fmla="*/ 1 h 2"/>
                      <a:gd name="T8" fmla="*/ 0 w 2"/>
                      <a:gd name="T9" fmla="*/ 1 h 2"/>
                      <a:gd name="T10" fmla="*/ 2 w 2"/>
                      <a:gd name="T11" fmla="*/ 0 h 2"/>
                      <a:gd name="T12" fmla="*/ 2 w 2"/>
                      <a:gd name="T13" fmla="*/ 0 h 2"/>
                      <a:gd name="T14" fmla="*/ 2 w 2"/>
                      <a:gd name="T15" fmla="*/ 0 h 2"/>
                      <a:gd name="T16" fmla="*/ 2 w 2"/>
                      <a:gd name="T17" fmla="*/ 0 h 2"/>
                      <a:gd name="T18" fmla="*/ 2 w 2"/>
                      <a:gd name="T19" fmla="*/ 1 h 2"/>
                      <a:gd name="T20" fmla="*/ 2 w 2"/>
                      <a:gd name="T21" fmla="*/ 1 h 2"/>
                      <a:gd name="T22" fmla="*/ 2 w 2"/>
                      <a:gd name="T23" fmla="*/ 2 h 2"/>
                      <a:gd name="T24" fmla="*/ 2 w 2"/>
                      <a:gd name="T25" fmla="*/ 2 h 2"/>
                      <a:gd name="T26" fmla="*/ 2 w 2"/>
                      <a:gd name="T27" fmla="*/ 1 h 2"/>
                      <a:gd name="T28" fmla="*/ 2 w 2"/>
                      <a:gd name="T29" fmla="*/ 2 h 2"/>
                      <a:gd name="T30" fmla="*/ 2 w 2"/>
                      <a:gd name="T31" fmla="*/ 2 h 2"/>
                      <a:gd name="T32" fmla="*/ 1 w 2"/>
                      <a:gd name="T33" fmla="*/ 2 h 2"/>
                      <a:gd name="T34" fmla="*/ 1 w 2"/>
                      <a:gd name="T35" fmla="*/ 2 h 2"/>
                      <a:gd name="T36" fmla="*/ 1 w 2"/>
                      <a:gd name="T37" fmla="*/ 2 h 2"/>
                      <a:gd name="T38" fmla="*/ 1 w 2"/>
                      <a:gd name="T39" fmla="*/ 2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1 h 2"/>
                      <a:gd name="T48" fmla="*/ 1 w 2"/>
                      <a:gd name="T49" fmla="*/ 1 h 2"/>
                      <a:gd name="T50" fmla="*/ 1 w 2"/>
                      <a:gd name="T51" fmla="*/ 1 h 2"/>
                      <a:gd name="T52" fmla="*/ 1 w 2"/>
                      <a:gd name="T53" fmla="*/ 1 h 2"/>
                      <a:gd name="T54" fmla="*/ 1 w 2"/>
                      <a:gd name="T5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2" h="2">
                        <a:moveTo>
                          <a:pt x="1" y="2"/>
                        </a:moveTo>
                        <a:cubicBezTo>
                          <a:pt x="0" y="2"/>
                          <a:pt x="0" y="2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3" name="îṥḻîḋê">
                    <a:extLst>
                      <a:ext uri="{FF2B5EF4-FFF2-40B4-BE49-F238E27FC236}">
                        <a16:creationId xmlns:a16="http://schemas.microsoft.com/office/drawing/2014/main" id="{B9333068-94B4-4C6D-80D3-644EFCD6FE3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9595" y="6498839"/>
                    <a:ext cx="2716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D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4" name="ïṥļïdê">
                    <a:extLst>
                      <a:ext uri="{FF2B5EF4-FFF2-40B4-BE49-F238E27FC236}">
                        <a16:creationId xmlns:a16="http://schemas.microsoft.com/office/drawing/2014/main" id="{227EF1CE-6731-471C-A6F5-22C7910D88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9595" y="6496122"/>
                    <a:ext cx="2716" cy="5431"/>
                  </a:xfrm>
                  <a:custGeom>
                    <a:avLst/>
                    <a:gdLst>
                      <a:gd name="T0" fmla="*/ 0 w 1"/>
                      <a:gd name="T1" fmla="*/ 2 h 2"/>
                      <a:gd name="T2" fmla="*/ 0 w 1"/>
                      <a:gd name="T3" fmla="*/ 1 h 2"/>
                      <a:gd name="T4" fmla="*/ 0 w 1"/>
                      <a:gd name="T5" fmla="*/ 1 h 2"/>
                      <a:gd name="T6" fmla="*/ 1 w 1"/>
                      <a:gd name="T7" fmla="*/ 0 h 2"/>
                      <a:gd name="T8" fmla="*/ 1 w 1"/>
                      <a:gd name="T9" fmla="*/ 0 h 2"/>
                      <a:gd name="T10" fmla="*/ 1 w 1"/>
                      <a:gd name="T11" fmla="*/ 1 h 2"/>
                      <a:gd name="T12" fmla="*/ 1 w 1"/>
                      <a:gd name="T13" fmla="*/ 1 h 2"/>
                      <a:gd name="T14" fmla="*/ 1 w 1"/>
                      <a:gd name="T15" fmla="*/ 1 h 2"/>
                      <a:gd name="T16" fmla="*/ 1 w 1"/>
                      <a:gd name="T17" fmla="*/ 1 h 2"/>
                      <a:gd name="T18" fmla="*/ 1 w 1"/>
                      <a:gd name="T19" fmla="*/ 2 h 2"/>
                      <a:gd name="T20" fmla="*/ 1 w 1"/>
                      <a:gd name="T21" fmla="*/ 2 h 2"/>
                      <a:gd name="T22" fmla="*/ 1 w 1"/>
                      <a:gd name="T23" fmla="*/ 2 h 2"/>
                      <a:gd name="T24" fmla="*/ 1 w 1"/>
                      <a:gd name="T25" fmla="*/ 2 h 2"/>
                      <a:gd name="T26" fmla="*/ 0 w 1"/>
                      <a:gd name="T27" fmla="*/ 2 h 2"/>
                      <a:gd name="T28" fmla="*/ 1 w 1"/>
                      <a:gd name="T29" fmla="*/ 1 h 2"/>
                      <a:gd name="T30" fmla="*/ 1 w 1"/>
                      <a:gd name="T31" fmla="*/ 1 h 2"/>
                      <a:gd name="T32" fmla="*/ 1 w 1"/>
                      <a:gd name="T33" fmla="*/ 1 h 2"/>
                      <a:gd name="T34" fmla="*/ 1 w 1"/>
                      <a:gd name="T35" fmla="*/ 1 h 2"/>
                      <a:gd name="T36" fmla="*/ 1 w 1"/>
                      <a:gd name="T37" fmla="*/ 1 h 2"/>
                      <a:gd name="T38" fmla="*/ 1 w 1"/>
                      <a:gd name="T39" fmla="*/ 1 h 2"/>
                      <a:gd name="T40" fmla="*/ 1 w 1"/>
                      <a:gd name="T41" fmla="*/ 1 h 2"/>
                      <a:gd name="T42" fmla="*/ 1 w 1"/>
                      <a:gd name="T43" fmla="*/ 1 h 2"/>
                      <a:gd name="T44" fmla="*/ 1 w 1"/>
                      <a:gd name="T45" fmla="*/ 1 h 2"/>
                      <a:gd name="T46" fmla="*/ 1 w 1"/>
                      <a:gd name="T47" fmla="*/ 1 h 2"/>
                      <a:gd name="T48" fmla="*/ 1 w 1"/>
                      <a:gd name="T49" fmla="*/ 1 h 2"/>
                      <a:gd name="T50" fmla="*/ 1 w 1"/>
                      <a:gd name="T51" fmla="*/ 1 h 2"/>
                      <a:gd name="T52" fmla="*/ 1 w 1"/>
                      <a:gd name="T53" fmla="*/ 1 h 2"/>
                      <a:gd name="T54" fmla="*/ 1 w 1"/>
                      <a:gd name="T55" fmla="*/ 1 h 2"/>
                      <a:gd name="T56" fmla="*/ 1 w 1"/>
                      <a:gd name="T57" fmla="*/ 1 h 2"/>
                      <a:gd name="T58" fmla="*/ 1 w 1"/>
                      <a:gd name="T59" fmla="*/ 1 h 2"/>
                      <a:gd name="T60" fmla="*/ 1 w 1"/>
                      <a:gd name="T61" fmla="*/ 1 h 2"/>
                      <a:gd name="T62" fmla="*/ 1 w 1"/>
                      <a:gd name="T63" fmla="*/ 1 h 2"/>
                      <a:gd name="T64" fmla="*/ 1 w 1"/>
                      <a:gd name="T65" fmla="*/ 1 h 2"/>
                      <a:gd name="T66" fmla="*/ 1 w 1"/>
                      <a:gd name="T67" fmla="*/ 1 h 2"/>
                      <a:gd name="T68" fmla="*/ 1 w 1"/>
                      <a:gd name="T69" fmla="*/ 1 h 2"/>
                      <a:gd name="T70" fmla="*/ 1 w 1"/>
                      <a:gd name="T71" fmla="*/ 1 h 2"/>
                      <a:gd name="T72" fmla="*/ 1 w 1"/>
                      <a:gd name="T73" fmla="*/ 1 h 2"/>
                      <a:gd name="T74" fmla="*/ 1 w 1"/>
                      <a:gd name="T7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5" name="iŝľîḑê">
                    <a:extLst>
                      <a:ext uri="{FF2B5EF4-FFF2-40B4-BE49-F238E27FC236}">
                        <a16:creationId xmlns:a16="http://schemas.microsoft.com/office/drawing/2014/main" id="{49AB3540-EAED-4859-A4BB-0968459F5B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9962" y="6459460"/>
                    <a:ext cx="0" cy="2716"/>
                  </a:xfrm>
                  <a:custGeom>
                    <a:avLst/>
                    <a:gdLst>
                      <a:gd name="T0" fmla="*/ 0 h 1"/>
                      <a:gd name="T1" fmla="*/ 1 h 1"/>
                      <a:gd name="T2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6" name="ïṧḻiḍe">
                    <a:extLst>
                      <a:ext uri="{FF2B5EF4-FFF2-40B4-BE49-F238E27FC236}">
                        <a16:creationId xmlns:a16="http://schemas.microsoft.com/office/drawing/2014/main" id="{0C3B148A-D1D5-403B-9535-DAF33F9D2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7246" y="6459460"/>
                    <a:ext cx="5431" cy="2716"/>
                  </a:xfrm>
                  <a:custGeom>
                    <a:avLst/>
                    <a:gdLst>
                      <a:gd name="T0" fmla="*/ 0 w 2"/>
                      <a:gd name="T1" fmla="*/ 1 h 1"/>
                      <a:gd name="T2" fmla="*/ 0 w 2"/>
                      <a:gd name="T3" fmla="*/ 0 h 1"/>
                      <a:gd name="T4" fmla="*/ 0 w 2"/>
                      <a:gd name="T5" fmla="*/ 0 h 1"/>
                      <a:gd name="T6" fmla="*/ 0 w 2"/>
                      <a:gd name="T7" fmla="*/ 0 h 1"/>
                      <a:gd name="T8" fmla="*/ 0 w 2"/>
                      <a:gd name="T9" fmla="*/ 0 h 1"/>
                      <a:gd name="T10" fmla="*/ 1 w 2"/>
                      <a:gd name="T11" fmla="*/ 0 h 1"/>
                      <a:gd name="T12" fmla="*/ 1 w 2"/>
                      <a:gd name="T13" fmla="*/ 0 h 1"/>
                      <a:gd name="T14" fmla="*/ 2 w 2"/>
                      <a:gd name="T15" fmla="*/ 1 h 1"/>
                      <a:gd name="T16" fmla="*/ 2 w 2"/>
                      <a:gd name="T17" fmla="*/ 1 h 1"/>
                      <a:gd name="T18" fmla="*/ 1 w 2"/>
                      <a:gd name="T19" fmla="*/ 1 h 1"/>
                      <a:gd name="T20" fmla="*/ 1 w 2"/>
                      <a:gd name="T21" fmla="*/ 1 h 1"/>
                      <a:gd name="T22" fmla="*/ 0 w 2"/>
                      <a:gd name="T23" fmla="*/ 1 h 1"/>
                      <a:gd name="T24" fmla="*/ 1 w 2"/>
                      <a:gd name="T25" fmla="*/ 1 h 1"/>
                      <a:gd name="T26" fmla="*/ 0 w 2"/>
                      <a:gd name="T27" fmla="*/ 0 h 1"/>
                      <a:gd name="T28" fmla="*/ 1 w 2"/>
                      <a:gd name="T29" fmla="*/ 1 h 1"/>
                      <a:gd name="T30" fmla="*/ 1 w 2"/>
                      <a:gd name="T31" fmla="*/ 1 h 1"/>
                      <a:gd name="T32" fmla="*/ 1 w 2"/>
                      <a:gd name="T33" fmla="*/ 0 h 1"/>
                      <a:gd name="T34" fmla="*/ 1 w 2"/>
                      <a:gd name="T35" fmla="*/ 0 h 1"/>
                      <a:gd name="T36" fmla="*/ 1 w 2"/>
                      <a:gd name="T37" fmla="*/ 0 h 1"/>
                      <a:gd name="T38" fmla="*/ 1 w 2"/>
                      <a:gd name="T39" fmla="*/ 0 h 1"/>
                      <a:gd name="T40" fmla="*/ 1 w 2"/>
                      <a:gd name="T41" fmla="*/ 0 h 1"/>
                      <a:gd name="T42" fmla="*/ 1 w 2"/>
                      <a:gd name="T43" fmla="*/ 0 h 1"/>
                      <a:gd name="T44" fmla="*/ 1 w 2"/>
                      <a:gd name="T4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7" name="i$liḍé">
                    <a:extLst>
                      <a:ext uri="{FF2B5EF4-FFF2-40B4-BE49-F238E27FC236}">
                        <a16:creationId xmlns:a16="http://schemas.microsoft.com/office/drawing/2014/main" id="{37E22343-FD78-4A7F-8787-FFD19FFB6A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9962" y="6478469"/>
                    <a:ext cx="2716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8" name="ïŝľídè">
                    <a:extLst>
                      <a:ext uri="{FF2B5EF4-FFF2-40B4-BE49-F238E27FC236}">
                        <a16:creationId xmlns:a16="http://schemas.microsoft.com/office/drawing/2014/main" id="{9D5132F0-D0D3-4657-8D77-14ED983B06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9962" y="6475754"/>
                    <a:ext cx="5431" cy="5431"/>
                  </a:xfrm>
                  <a:custGeom>
                    <a:avLst/>
                    <a:gdLst>
                      <a:gd name="T0" fmla="*/ 0 w 2"/>
                      <a:gd name="T1" fmla="*/ 2 h 2"/>
                      <a:gd name="T2" fmla="*/ 0 w 2"/>
                      <a:gd name="T3" fmla="*/ 1 h 2"/>
                      <a:gd name="T4" fmla="*/ 0 w 2"/>
                      <a:gd name="T5" fmla="*/ 1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1 w 2"/>
                      <a:gd name="T13" fmla="*/ 0 h 2"/>
                      <a:gd name="T14" fmla="*/ 1 w 2"/>
                      <a:gd name="T15" fmla="*/ 0 h 2"/>
                      <a:gd name="T16" fmla="*/ 1 w 2"/>
                      <a:gd name="T17" fmla="*/ 0 h 2"/>
                      <a:gd name="T18" fmla="*/ 1 w 2"/>
                      <a:gd name="T19" fmla="*/ 0 h 2"/>
                      <a:gd name="T20" fmla="*/ 2 w 2"/>
                      <a:gd name="T21" fmla="*/ 1 h 2"/>
                      <a:gd name="T22" fmla="*/ 2 w 2"/>
                      <a:gd name="T23" fmla="*/ 1 h 2"/>
                      <a:gd name="T24" fmla="*/ 1 w 2"/>
                      <a:gd name="T25" fmla="*/ 2 h 2"/>
                      <a:gd name="T26" fmla="*/ 1 w 2"/>
                      <a:gd name="T27" fmla="*/ 2 h 2"/>
                      <a:gd name="T28" fmla="*/ 0 w 2"/>
                      <a:gd name="T29" fmla="*/ 2 h 2"/>
                      <a:gd name="T30" fmla="*/ 1 w 2"/>
                      <a:gd name="T31" fmla="*/ 1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1 h 2"/>
                      <a:gd name="T48" fmla="*/ 1 w 2"/>
                      <a:gd name="T49" fmla="*/ 1 h 2"/>
                      <a:gd name="T50" fmla="*/ 1 w 2"/>
                      <a:gd name="T51" fmla="*/ 1 h 2"/>
                      <a:gd name="T52" fmla="*/ 1 w 2"/>
                      <a:gd name="T53" fmla="*/ 0 h 2"/>
                      <a:gd name="T54" fmla="*/ 1 w 2"/>
                      <a:gd name="T55" fmla="*/ 1 h 2"/>
                      <a:gd name="T56" fmla="*/ 1 w 2"/>
                      <a:gd name="T57" fmla="*/ 1 h 2"/>
                      <a:gd name="T58" fmla="*/ 1 w 2"/>
                      <a:gd name="T59" fmla="*/ 1 h 2"/>
                      <a:gd name="T60" fmla="*/ 1 w 2"/>
                      <a:gd name="T61" fmla="*/ 1 h 2"/>
                      <a:gd name="T62" fmla="*/ 1 w 2"/>
                      <a:gd name="T63" fmla="*/ 1 h 2"/>
                      <a:gd name="T64" fmla="*/ 1 w 2"/>
                      <a:gd name="T6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" h="2">
                        <a:moveTo>
                          <a:pt x="0" y="2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9" name="îSḷîḋe">
                    <a:extLst>
                      <a:ext uri="{FF2B5EF4-FFF2-40B4-BE49-F238E27FC236}">
                        <a16:creationId xmlns:a16="http://schemas.microsoft.com/office/drawing/2014/main" id="{57105E0C-0197-4E3A-B6DF-34332E597F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3540" y="6489333"/>
                    <a:ext cx="2716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0" name="ïṩ1ïḋè">
                    <a:extLst>
                      <a:ext uri="{FF2B5EF4-FFF2-40B4-BE49-F238E27FC236}">
                        <a16:creationId xmlns:a16="http://schemas.microsoft.com/office/drawing/2014/main" id="{96699178-CAA4-411E-BAAA-591242AA44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3540" y="6486617"/>
                    <a:ext cx="5431" cy="5431"/>
                  </a:xfrm>
                  <a:custGeom>
                    <a:avLst/>
                    <a:gdLst>
                      <a:gd name="T0" fmla="*/ 1 w 2"/>
                      <a:gd name="T1" fmla="*/ 2 h 2"/>
                      <a:gd name="T2" fmla="*/ 1 w 2"/>
                      <a:gd name="T3" fmla="*/ 2 h 2"/>
                      <a:gd name="T4" fmla="*/ 1 w 2"/>
                      <a:gd name="T5" fmla="*/ 2 h 2"/>
                      <a:gd name="T6" fmla="*/ 1 w 2"/>
                      <a:gd name="T7" fmla="*/ 2 h 2"/>
                      <a:gd name="T8" fmla="*/ 0 w 2"/>
                      <a:gd name="T9" fmla="*/ 1 h 2"/>
                      <a:gd name="T10" fmla="*/ 0 w 2"/>
                      <a:gd name="T11" fmla="*/ 1 h 2"/>
                      <a:gd name="T12" fmla="*/ 1 w 2"/>
                      <a:gd name="T13" fmla="*/ 0 h 2"/>
                      <a:gd name="T14" fmla="*/ 1 w 2"/>
                      <a:gd name="T15" fmla="*/ 0 h 2"/>
                      <a:gd name="T16" fmla="*/ 2 w 2"/>
                      <a:gd name="T17" fmla="*/ 1 h 2"/>
                      <a:gd name="T18" fmla="*/ 2 w 2"/>
                      <a:gd name="T19" fmla="*/ 1 h 2"/>
                      <a:gd name="T20" fmla="*/ 2 w 2"/>
                      <a:gd name="T21" fmla="*/ 1 h 2"/>
                      <a:gd name="T22" fmla="*/ 2 w 2"/>
                      <a:gd name="T23" fmla="*/ 1 h 2"/>
                      <a:gd name="T24" fmla="*/ 1 w 2"/>
                      <a:gd name="T25" fmla="*/ 2 h 2"/>
                      <a:gd name="T26" fmla="*/ 1 w 2"/>
                      <a:gd name="T27" fmla="*/ 2 h 2"/>
                      <a:gd name="T28" fmla="*/ 1 w 2"/>
                      <a:gd name="T29" fmla="*/ 2 h 2"/>
                      <a:gd name="T30" fmla="*/ 1 w 2"/>
                      <a:gd name="T31" fmla="*/ 2 h 2"/>
                      <a:gd name="T32" fmla="*/ 1 w 2"/>
                      <a:gd name="T33" fmla="*/ 2 h 2"/>
                      <a:gd name="T34" fmla="*/ 0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0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1 h 2"/>
                      <a:gd name="T48" fmla="*/ 1 w 2"/>
                      <a:gd name="T49" fmla="*/ 1 h 2"/>
                      <a:gd name="T50" fmla="*/ 1 w 2"/>
                      <a:gd name="T51" fmla="*/ 1 h 2"/>
                      <a:gd name="T52" fmla="*/ 1 w 2"/>
                      <a:gd name="T53" fmla="*/ 1 h 2"/>
                      <a:gd name="T54" fmla="*/ 1 w 2"/>
                      <a:gd name="T55" fmla="*/ 1 h 2"/>
                      <a:gd name="T56" fmla="*/ 1 w 2"/>
                      <a:gd name="T5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" h="2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lose/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1" name="ïṩḻidê">
                    <a:extLst>
                      <a:ext uri="{FF2B5EF4-FFF2-40B4-BE49-F238E27FC236}">
                        <a16:creationId xmlns:a16="http://schemas.microsoft.com/office/drawing/2014/main" id="{F6B4749B-D86A-4EDC-9DF7-E4293A9257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8972" y="6492048"/>
                    <a:ext cx="2716" cy="4074"/>
                  </a:xfrm>
                  <a:prstGeom prst="ellipse">
                    <a:avLst/>
                  </a:pr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2" name="ïṣ1ïḑe">
                    <a:extLst>
                      <a:ext uri="{FF2B5EF4-FFF2-40B4-BE49-F238E27FC236}">
                        <a16:creationId xmlns:a16="http://schemas.microsoft.com/office/drawing/2014/main" id="{D8A382D9-2BB8-4B0F-BCD5-2A8B2EDACB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6256" y="6492048"/>
                    <a:ext cx="5431" cy="6790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0 w 2"/>
                      <a:gd name="T3" fmla="*/ 1 h 2"/>
                      <a:gd name="T4" fmla="*/ 0 w 2"/>
                      <a:gd name="T5" fmla="*/ 1 h 2"/>
                      <a:gd name="T6" fmla="*/ 1 w 2"/>
                      <a:gd name="T7" fmla="*/ 0 h 2"/>
                      <a:gd name="T8" fmla="*/ 1 w 2"/>
                      <a:gd name="T9" fmla="*/ 0 h 2"/>
                      <a:gd name="T10" fmla="*/ 2 w 2"/>
                      <a:gd name="T11" fmla="*/ 0 h 2"/>
                      <a:gd name="T12" fmla="*/ 2 w 2"/>
                      <a:gd name="T13" fmla="*/ 0 h 2"/>
                      <a:gd name="T14" fmla="*/ 2 w 2"/>
                      <a:gd name="T15" fmla="*/ 0 h 2"/>
                      <a:gd name="T16" fmla="*/ 2 w 2"/>
                      <a:gd name="T17" fmla="*/ 0 h 2"/>
                      <a:gd name="T18" fmla="*/ 2 w 2"/>
                      <a:gd name="T19" fmla="*/ 1 h 2"/>
                      <a:gd name="T20" fmla="*/ 2 w 2"/>
                      <a:gd name="T21" fmla="*/ 1 h 2"/>
                      <a:gd name="T22" fmla="*/ 2 w 2"/>
                      <a:gd name="T23" fmla="*/ 1 h 2"/>
                      <a:gd name="T24" fmla="*/ 2 w 2"/>
                      <a:gd name="T25" fmla="*/ 1 h 2"/>
                      <a:gd name="T26" fmla="*/ 2 w 2"/>
                      <a:gd name="T27" fmla="*/ 1 h 2"/>
                      <a:gd name="T28" fmla="*/ 2 w 2"/>
                      <a:gd name="T29" fmla="*/ 1 h 2"/>
                      <a:gd name="T30" fmla="*/ 2 w 2"/>
                      <a:gd name="T31" fmla="*/ 1 h 2"/>
                      <a:gd name="T32" fmla="*/ 1 w 2"/>
                      <a:gd name="T33" fmla="*/ 2 h 2"/>
                      <a:gd name="T34" fmla="*/ 1 w 2"/>
                      <a:gd name="T35" fmla="*/ 2 h 2"/>
                      <a:gd name="T36" fmla="*/ 0 w 2"/>
                      <a:gd name="T3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3" name="íṣ1ïḓè">
                    <a:extLst>
                      <a:ext uri="{FF2B5EF4-FFF2-40B4-BE49-F238E27FC236}">
                        <a16:creationId xmlns:a16="http://schemas.microsoft.com/office/drawing/2014/main" id="{AE049B63-EA2E-4D9F-867B-66AA4CD745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5761" y="6489333"/>
                    <a:ext cx="0" cy="2716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4" name="íŝḷiďè">
                    <a:extLst>
                      <a:ext uri="{FF2B5EF4-FFF2-40B4-BE49-F238E27FC236}">
                        <a16:creationId xmlns:a16="http://schemas.microsoft.com/office/drawing/2014/main" id="{CD334657-E06D-47AA-90F6-61CB95E72E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71687" y="6489333"/>
                    <a:ext cx="6790" cy="6790"/>
                  </a:xfrm>
                  <a:custGeom>
                    <a:avLst/>
                    <a:gdLst>
                      <a:gd name="T0" fmla="*/ 1 w 2"/>
                      <a:gd name="T1" fmla="*/ 2 h 2"/>
                      <a:gd name="T2" fmla="*/ 1 w 2"/>
                      <a:gd name="T3" fmla="*/ 1 h 2"/>
                      <a:gd name="T4" fmla="*/ 1 w 2"/>
                      <a:gd name="T5" fmla="*/ 1 h 2"/>
                      <a:gd name="T6" fmla="*/ 1 w 2"/>
                      <a:gd name="T7" fmla="*/ 1 h 2"/>
                      <a:gd name="T8" fmla="*/ 1 w 2"/>
                      <a:gd name="T9" fmla="*/ 1 h 2"/>
                      <a:gd name="T10" fmla="*/ 0 w 2"/>
                      <a:gd name="T11" fmla="*/ 1 h 2"/>
                      <a:gd name="T12" fmla="*/ 0 w 2"/>
                      <a:gd name="T13" fmla="*/ 1 h 2"/>
                      <a:gd name="T14" fmla="*/ 1 w 2"/>
                      <a:gd name="T15" fmla="*/ 0 h 2"/>
                      <a:gd name="T16" fmla="*/ 1 w 2"/>
                      <a:gd name="T17" fmla="*/ 0 h 2"/>
                      <a:gd name="T18" fmla="*/ 2 w 2"/>
                      <a:gd name="T19" fmla="*/ 0 h 2"/>
                      <a:gd name="T20" fmla="*/ 2 w 2"/>
                      <a:gd name="T21" fmla="*/ 0 h 2"/>
                      <a:gd name="T22" fmla="*/ 2 w 2"/>
                      <a:gd name="T23" fmla="*/ 1 h 2"/>
                      <a:gd name="T24" fmla="*/ 2 w 2"/>
                      <a:gd name="T25" fmla="*/ 1 h 2"/>
                      <a:gd name="T26" fmla="*/ 1 w 2"/>
                      <a:gd name="T27" fmla="*/ 2 h 2"/>
                      <a:gd name="T28" fmla="*/ 1 w 2"/>
                      <a:gd name="T29" fmla="*/ 2 h 2"/>
                      <a:gd name="T30" fmla="*/ 1 w 2"/>
                      <a:gd name="T31" fmla="*/ 2 h 2"/>
                      <a:gd name="T32" fmla="*/ 1 w 2"/>
                      <a:gd name="T33" fmla="*/ 1 h 2"/>
                      <a:gd name="T34" fmla="*/ 1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0 h 2"/>
                      <a:gd name="T40" fmla="*/ 1 w 2"/>
                      <a:gd name="T41" fmla="*/ 0 h 2"/>
                      <a:gd name="T42" fmla="*/ 1 w 2"/>
                      <a:gd name="T4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5" name="i$ļîdê">
                    <a:extLst>
                      <a:ext uri="{FF2B5EF4-FFF2-40B4-BE49-F238E27FC236}">
                        <a16:creationId xmlns:a16="http://schemas.microsoft.com/office/drawing/2014/main" id="{86612593-1343-49C5-933A-62385300DC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5393" y="6478469"/>
                    <a:ext cx="10863" cy="8147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0 w 4"/>
                      <a:gd name="T3" fmla="*/ 2 h 3"/>
                      <a:gd name="T4" fmla="*/ 0 w 4"/>
                      <a:gd name="T5" fmla="*/ 2 h 3"/>
                      <a:gd name="T6" fmla="*/ 0 w 4"/>
                      <a:gd name="T7" fmla="*/ 2 h 3"/>
                      <a:gd name="T8" fmla="*/ 0 w 4"/>
                      <a:gd name="T9" fmla="*/ 2 h 3"/>
                      <a:gd name="T10" fmla="*/ 1 w 4"/>
                      <a:gd name="T11" fmla="*/ 1 h 3"/>
                      <a:gd name="T12" fmla="*/ 1 w 4"/>
                      <a:gd name="T13" fmla="*/ 1 h 3"/>
                      <a:gd name="T14" fmla="*/ 1 w 4"/>
                      <a:gd name="T15" fmla="*/ 1 h 3"/>
                      <a:gd name="T16" fmla="*/ 4 w 4"/>
                      <a:gd name="T17" fmla="*/ 0 h 3"/>
                      <a:gd name="T18" fmla="*/ 4 w 4"/>
                      <a:gd name="T19" fmla="*/ 0 h 3"/>
                      <a:gd name="T20" fmla="*/ 4 w 4"/>
                      <a:gd name="T21" fmla="*/ 1 h 3"/>
                      <a:gd name="T22" fmla="*/ 4 w 4"/>
                      <a:gd name="T23" fmla="*/ 1 h 3"/>
                      <a:gd name="T24" fmla="*/ 4 w 4"/>
                      <a:gd name="T25" fmla="*/ 2 h 3"/>
                      <a:gd name="T26" fmla="*/ 4 w 4"/>
                      <a:gd name="T27" fmla="*/ 2 h 3"/>
                      <a:gd name="T28" fmla="*/ 4 w 4"/>
                      <a:gd name="T29" fmla="*/ 2 h 3"/>
                      <a:gd name="T30" fmla="*/ 4 w 4"/>
                      <a:gd name="T31" fmla="*/ 2 h 3"/>
                      <a:gd name="T32" fmla="*/ 4 w 4"/>
                      <a:gd name="T33" fmla="*/ 3 h 3"/>
                      <a:gd name="T34" fmla="*/ 4 w 4"/>
                      <a:gd name="T35" fmla="*/ 3 h 3"/>
                      <a:gd name="T36" fmla="*/ 3 w 4"/>
                      <a:gd name="T37" fmla="*/ 3 h 3"/>
                      <a:gd name="T38" fmla="*/ 3 w 4"/>
                      <a:gd name="T39" fmla="*/ 3 h 3"/>
                      <a:gd name="T40" fmla="*/ 3 w 4"/>
                      <a:gd name="T41" fmla="*/ 3 h 3"/>
                      <a:gd name="T42" fmla="*/ 3 w 4"/>
                      <a:gd name="T43" fmla="*/ 3 h 3"/>
                      <a:gd name="T44" fmla="*/ 3 w 4"/>
                      <a:gd name="T45" fmla="*/ 3 h 3"/>
                      <a:gd name="T46" fmla="*/ 2 w 4"/>
                      <a:gd name="T47" fmla="*/ 3 h 3"/>
                      <a:gd name="T48" fmla="*/ 2 w 4"/>
                      <a:gd name="T49" fmla="*/ 3 h 3"/>
                      <a:gd name="T50" fmla="*/ 1 w 4"/>
                      <a:gd name="T51" fmla="*/ 3 h 3"/>
                      <a:gd name="T52" fmla="*/ 2 w 4"/>
                      <a:gd name="T53" fmla="*/ 2 h 3"/>
                      <a:gd name="T54" fmla="*/ 2 w 4"/>
                      <a:gd name="T55" fmla="*/ 2 h 3"/>
                      <a:gd name="T56" fmla="*/ 2 w 4"/>
                      <a:gd name="T57" fmla="*/ 2 h 3"/>
                      <a:gd name="T58" fmla="*/ 2 w 4"/>
                      <a:gd name="T59" fmla="*/ 2 h 3"/>
                      <a:gd name="T60" fmla="*/ 2 w 4"/>
                      <a:gd name="T6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1" y="3"/>
                          <a:pt x="0" y="3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3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lose/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6" name="ï$ḻïḋê">
                    <a:extLst>
                      <a:ext uri="{FF2B5EF4-FFF2-40B4-BE49-F238E27FC236}">
                        <a16:creationId xmlns:a16="http://schemas.microsoft.com/office/drawing/2014/main" id="{A426A019-5652-41C9-A3FB-C658B932C3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8109" y="647846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7" name="îşļîḍè">
                    <a:extLst>
                      <a:ext uri="{FF2B5EF4-FFF2-40B4-BE49-F238E27FC236}">
                        <a16:creationId xmlns:a16="http://schemas.microsoft.com/office/drawing/2014/main" id="{12241996-E2E0-4269-978F-6F11482561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5393" y="6475754"/>
                    <a:ext cx="5431" cy="5431"/>
                  </a:xfrm>
                  <a:custGeom>
                    <a:avLst/>
                    <a:gdLst>
                      <a:gd name="T0" fmla="*/ 0 w 2"/>
                      <a:gd name="T1" fmla="*/ 2 h 2"/>
                      <a:gd name="T2" fmla="*/ 0 w 2"/>
                      <a:gd name="T3" fmla="*/ 1 h 2"/>
                      <a:gd name="T4" fmla="*/ 0 w 2"/>
                      <a:gd name="T5" fmla="*/ 1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0 w 2"/>
                      <a:gd name="T15" fmla="*/ 0 h 2"/>
                      <a:gd name="T16" fmla="*/ 0 w 2"/>
                      <a:gd name="T17" fmla="*/ 0 h 2"/>
                      <a:gd name="T18" fmla="*/ 0 w 2"/>
                      <a:gd name="T19" fmla="*/ 0 h 2"/>
                      <a:gd name="T20" fmla="*/ 1 w 2"/>
                      <a:gd name="T21" fmla="*/ 0 h 2"/>
                      <a:gd name="T22" fmla="*/ 1 w 2"/>
                      <a:gd name="T23" fmla="*/ 0 h 2"/>
                      <a:gd name="T24" fmla="*/ 2 w 2"/>
                      <a:gd name="T25" fmla="*/ 0 h 2"/>
                      <a:gd name="T26" fmla="*/ 2 w 2"/>
                      <a:gd name="T27" fmla="*/ 0 h 2"/>
                      <a:gd name="T28" fmla="*/ 2 w 2"/>
                      <a:gd name="T29" fmla="*/ 1 h 2"/>
                      <a:gd name="T30" fmla="*/ 2 w 2"/>
                      <a:gd name="T31" fmla="*/ 1 h 2"/>
                      <a:gd name="T32" fmla="*/ 1 w 2"/>
                      <a:gd name="T33" fmla="*/ 2 h 2"/>
                      <a:gd name="T34" fmla="*/ 1 w 2"/>
                      <a:gd name="T35" fmla="*/ 2 h 2"/>
                      <a:gd name="T36" fmla="*/ 0 w 2"/>
                      <a:gd name="T37" fmla="*/ 2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1 h 2"/>
                      <a:gd name="T48" fmla="*/ 1 w 2"/>
                      <a:gd name="T49" fmla="*/ 1 h 2"/>
                      <a:gd name="T50" fmla="*/ 1 w 2"/>
                      <a:gd name="T51" fmla="*/ 1 h 2"/>
                      <a:gd name="T52" fmla="*/ 1 w 2"/>
                      <a:gd name="T53" fmla="*/ 1 h 2"/>
                      <a:gd name="T54" fmla="*/ 1 w 2"/>
                      <a:gd name="T55" fmla="*/ 1 h 2"/>
                      <a:gd name="T56" fmla="*/ 1 w 2"/>
                      <a:gd name="T57" fmla="*/ 0 h 2"/>
                      <a:gd name="T58" fmla="*/ 1 w 2"/>
                      <a:gd name="T59" fmla="*/ 1 h 2"/>
                      <a:gd name="T60" fmla="*/ 1 w 2"/>
                      <a:gd name="T61" fmla="*/ 1 h 2"/>
                      <a:gd name="T62" fmla="*/ 1 w 2"/>
                      <a:gd name="T63" fmla="*/ 1 h 2"/>
                      <a:gd name="T64" fmla="*/ 1 w 2"/>
                      <a:gd name="T65" fmla="*/ 0 h 2"/>
                      <a:gd name="T66" fmla="*/ 1 w 2"/>
                      <a:gd name="T6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" h="2">
                        <a:moveTo>
                          <a:pt x="0" y="2"/>
                        </a:moveTo>
                        <a:cubicBezTo>
                          <a:pt x="0" y="2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8" name="iṧľîḋé">
                    <a:extLst>
                      <a:ext uri="{FF2B5EF4-FFF2-40B4-BE49-F238E27FC236}">
                        <a16:creationId xmlns:a16="http://schemas.microsoft.com/office/drawing/2014/main" id="{92D5878C-D157-4183-8FE1-F1AE569242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44531" y="6486617"/>
                    <a:ext cx="8147" cy="5431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1 w 3"/>
                      <a:gd name="T3" fmla="*/ 2 h 2"/>
                      <a:gd name="T4" fmla="*/ 0 w 3"/>
                      <a:gd name="T5" fmla="*/ 1 h 2"/>
                      <a:gd name="T6" fmla="*/ 0 w 3"/>
                      <a:gd name="T7" fmla="*/ 1 h 2"/>
                      <a:gd name="T8" fmla="*/ 2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2 w 3"/>
                      <a:gd name="T15" fmla="*/ 0 h 2"/>
                      <a:gd name="T16" fmla="*/ 3 w 3"/>
                      <a:gd name="T17" fmla="*/ 1 h 2"/>
                      <a:gd name="T18" fmla="*/ 3 w 3"/>
                      <a:gd name="T19" fmla="*/ 1 h 2"/>
                      <a:gd name="T20" fmla="*/ 2 w 3"/>
                      <a:gd name="T21" fmla="*/ 2 h 2"/>
                      <a:gd name="T22" fmla="*/ 2 w 3"/>
                      <a:gd name="T23" fmla="*/ 2 h 2"/>
                      <a:gd name="T24" fmla="*/ 2 w 3"/>
                      <a:gd name="T25" fmla="*/ 2 h 2"/>
                      <a:gd name="T26" fmla="*/ 2 w 3"/>
                      <a:gd name="T27" fmla="*/ 2 h 2"/>
                      <a:gd name="T28" fmla="*/ 1 w 3"/>
                      <a:gd name="T29" fmla="*/ 2 h 2"/>
                      <a:gd name="T30" fmla="*/ 1 w 3"/>
                      <a:gd name="T31" fmla="*/ 1 h 2"/>
                      <a:gd name="T32" fmla="*/ 1 w 3"/>
                      <a:gd name="T33" fmla="*/ 1 h 2"/>
                      <a:gd name="T34" fmla="*/ 1 w 3"/>
                      <a:gd name="T35" fmla="*/ 1 h 2"/>
                      <a:gd name="T36" fmla="*/ 1 w 3"/>
                      <a:gd name="T3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B9E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9" name="iSḷîḍé">
                    <a:extLst>
                      <a:ext uri="{FF2B5EF4-FFF2-40B4-BE49-F238E27FC236}">
                        <a16:creationId xmlns:a16="http://schemas.microsoft.com/office/drawing/2014/main" id="{337ACAB3-2038-4FF3-B4B6-489ED48534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2678" y="6492048"/>
                    <a:ext cx="2716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0" name="îṧļîḓê">
                    <a:extLst>
                      <a:ext uri="{FF2B5EF4-FFF2-40B4-BE49-F238E27FC236}">
                        <a16:creationId xmlns:a16="http://schemas.microsoft.com/office/drawing/2014/main" id="{E638BD27-DE42-4252-A8FE-FC1CC5BEB5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2678" y="6489333"/>
                    <a:ext cx="5431" cy="6790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0 w 2"/>
                      <a:gd name="T3" fmla="*/ 1 h 2"/>
                      <a:gd name="T4" fmla="*/ 0 w 2"/>
                      <a:gd name="T5" fmla="*/ 1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0 w 2"/>
                      <a:gd name="T13" fmla="*/ 0 h 2"/>
                      <a:gd name="T14" fmla="*/ 1 w 2"/>
                      <a:gd name="T15" fmla="*/ 0 h 2"/>
                      <a:gd name="T16" fmla="*/ 1 w 2"/>
                      <a:gd name="T17" fmla="*/ 0 h 2"/>
                      <a:gd name="T18" fmla="*/ 1 w 2"/>
                      <a:gd name="T19" fmla="*/ 0 h 2"/>
                      <a:gd name="T20" fmla="*/ 1 w 2"/>
                      <a:gd name="T21" fmla="*/ 0 h 2"/>
                      <a:gd name="T22" fmla="*/ 1 w 2"/>
                      <a:gd name="T23" fmla="*/ 1 h 2"/>
                      <a:gd name="T24" fmla="*/ 1 w 2"/>
                      <a:gd name="T25" fmla="*/ 1 h 2"/>
                      <a:gd name="T26" fmla="*/ 2 w 2"/>
                      <a:gd name="T27" fmla="*/ 2 h 2"/>
                      <a:gd name="T28" fmla="*/ 1 w 2"/>
                      <a:gd name="T29" fmla="*/ 2 h 2"/>
                      <a:gd name="T30" fmla="*/ 1 w 2"/>
                      <a:gd name="T31" fmla="*/ 2 h 2"/>
                      <a:gd name="T32" fmla="*/ 1 w 2"/>
                      <a:gd name="T33" fmla="*/ 2 h 2"/>
                      <a:gd name="T34" fmla="*/ 0 w 2"/>
                      <a:gd name="T35" fmla="*/ 1 h 2"/>
                      <a:gd name="T36" fmla="*/ 1 w 2"/>
                      <a:gd name="T37" fmla="*/ 1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1 h 2"/>
                      <a:gd name="T48" fmla="*/ 1 w 2"/>
                      <a:gd name="T4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1" name="íśļiďè">
                    <a:extLst>
                      <a:ext uri="{FF2B5EF4-FFF2-40B4-BE49-F238E27FC236}">
                        <a16:creationId xmlns:a16="http://schemas.microsoft.com/office/drawing/2014/main" id="{FAA7E2FA-2AF5-40FC-BD0A-207E17DC55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5393" y="6492048"/>
                    <a:ext cx="2716" cy="4074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1 h 1"/>
                      <a:gd name="T4" fmla="*/ 1 w 1"/>
                      <a:gd name="T5" fmla="*/ 0 h 1"/>
                      <a:gd name="T6" fmla="*/ 0 w 1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2" name="íṩľiḍê">
                    <a:extLst>
                      <a:ext uri="{FF2B5EF4-FFF2-40B4-BE49-F238E27FC236}">
                        <a16:creationId xmlns:a16="http://schemas.microsoft.com/office/drawing/2014/main" id="{E3EB3506-4860-4CAB-897F-8C9E228366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5393" y="6492048"/>
                    <a:ext cx="2716" cy="4074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1 h 1"/>
                      <a:gd name="T4" fmla="*/ 0 w 1"/>
                      <a:gd name="T5" fmla="*/ 1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1 w 1"/>
                      <a:gd name="T15" fmla="*/ 0 h 1"/>
                      <a:gd name="T16" fmla="*/ 1 w 1"/>
                      <a:gd name="T17" fmla="*/ 0 h 1"/>
                      <a:gd name="T18" fmla="*/ 1 w 1"/>
                      <a:gd name="T19" fmla="*/ 0 h 1"/>
                      <a:gd name="T20" fmla="*/ 1 w 1"/>
                      <a:gd name="T21" fmla="*/ 0 h 1"/>
                      <a:gd name="T22" fmla="*/ 0 w 1"/>
                      <a:gd name="T23" fmla="*/ 1 h 1"/>
                      <a:gd name="T24" fmla="*/ 0 w 1"/>
                      <a:gd name="T25" fmla="*/ 1 h 1"/>
                      <a:gd name="T26" fmla="*/ 0 w 1"/>
                      <a:gd name="T27" fmla="*/ 1 h 1"/>
                      <a:gd name="T28" fmla="*/ 0 w 1"/>
                      <a:gd name="T29" fmla="*/ 1 h 1"/>
                      <a:gd name="T30" fmla="*/ 0 w 1"/>
                      <a:gd name="T31" fmla="*/ 1 h 1"/>
                      <a:gd name="T32" fmla="*/ 0 w 1"/>
                      <a:gd name="T33" fmla="*/ 1 h 1"/>
                      <a:gd name="T34" fmla="*/ 0 w 1"/>
                      <a:gd name="T35" fmla="*/ 1 h 1"/>
                      <a:gd name="T36" fmla="*/ 0 w 1"/>
                      <a:gd name="T37" fmla="*/ 1 h 1"/>
                      <a:gd name="T38" fmla="*/ 1 w 1"/>
                      <a:gd name="T39" fmla="*/ 1 h 1"/>
                      <a:gd name="T40" fmla="*/ 1 w 1"/>
                      <a:gd name="T41" fmla="*/ 1 h 1"/>
                      <a:gd name="T42" fmla="*/ 1 w 1"/>
                      <a:gd name="T43" fmla="*/ 1 h 1"/>
                      <a:gd name="T44" fmla="*/ 1 w 1"/>
                      <a:gd name="T45" fmla="*/ 1 h 1"/>
                      <a:gd name="T46" fmla="*/ 1 w 1"/>
                      <a:gd name="T47" fmla="*/ 1 h 1"/>
                      <a:gd name="T48" fmla="*/ 1 w 1"/>
                      <a:gd name="T49" fmla="*/ 1 h 1"/>
                      <a:gd name="T50" fmla="*/ 1 w 1"/>
                      <a:gd name="T51" fmla="*/ 1 h 1"/>
                      <a:gd name="T52" fmla="*/ 1 w 1"/>
                      <a:gd name="T53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3" name="ïšlíďe">
                    <a:extLst>
                      <a:ext uri="{FF2B5EF4-FFF2-40B4-BE49-F238E27FC236}">
                        <a16:creationId xmlns:a16="http://schemas.microsoft.com/office/drawing/2014/main" id="{80705C34-3FD9-41F0-977D-6034F0BF2E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2678" y="6496122"/>
                    <a:ext cx="2716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4" name="iṣ1ïḑe">
                    <a:extLst>
                      <a:ext uri="{FF2B5EF4-FFF2-40B4-BE49-F238E27FC236}">
                        <a16:creationId xmlns:a16="http://schemas.microsoft.com/office/drawing/2014/main" id="{31814E11-6BC5-4CE6-B822-381AFB920D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2678" y="6492048"/>
                    <a:ext cx="5431" cy="6790"/>
                  </a:xfrm>
                  <a:custGeom>
                    <a:avLst/>
                    <a:gdLst>
                      <a:gd name="T0" fmla="*/ 0 w 2"/>
                      <a:gd name="T1" fmla="*/ 2 h 2"/>
                      <a:gd name="T2" fmla="*/ 0 w 2"/>
                      <a:gd name="T3" fmla="*/ 1 h 2"/>
                      <a:gd name="T4" fmla="*/ 0 w 2"/>
                      <a:gd name="T5" fmla="*/ 1 h 2"/>
                      <a:gd name="T6" fmla="*/ 0 w 2"/>
                      <a:gd name="T7" fmla="*/ 0 h 2"/>
                      <a:gd name="T8" fmla="*/ 0 w 2"/>
                      <a:gd name="T9" fmla="*/ 0 h 2"/>
                      <a:gd name="T10" fmla="*/ 0 w 2"/>
                      <a:gd name="T11" fmla="*/ 0 h 2"/>
                      <a:gd name="T12" fmla="*/ 1 w 2"/>
                      <a:gd name="T13" fmla="*/ 0 h 2"/>
                      <a:gd name="T14" fmla="*/ 1 w 2"/>
                      <a:gd name="T15" fmla="*/ 1 h 2"/>
                      <a:gd name="T16" fmla="*/ 1 w 2"/>
                      <a:gd name="T17" fmla="*/ 1 h 2"/>
                      <a:gd name="T18" fmla="*/ 2 w 2"/>
                      <a:gd name="T19" fmla="*/ 1 h 2"/>
                      <a:gd name="T20" fmla="*/ 2 w 2"/>
                      <a:gd name="T21" fmla="*/ 1 h 2"/>
                      <a:gd name="T22" fmla="*/ 1 w 2"/>
                      <a:gd name="T23" fmla="*/ 2 h 2"/>
                      <a:gd name="T24" fmla="*/ 1 w 2"/>
                      <a:gd name="T25" fmla="*/ 2 h 2"/>
                      <a:gd name="T26" fmla="*/ 0 w 2"/>
                      <a:gd name="T27" fmla="*/ 2 h 2"/>
                      <a:gd name="T28" fmla="*/ 1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1 h 2"/>
                      <a:gd name="T34" fmla="*/ 0 w 2"/>
                      <a:gd name="T35" fmla="*/ 1 h 2"/>
                      <a:gd name="T36" fmla="*/ 0 w 2"/>
                      <a:gd name="T37" fmla="*/ 1 h 2"/>
                      <a:gd name="T38" fmla="*/ 0 w 2"/>
                      <a:gd name="T39" fmla="*/ 1 h 2"/>
                      <a:gd name="T40" fmla="*/ 0 w 2"/>
                      <a:gd name="T41" fmla="*/ 1 h 2"/>
                      <a:gd name="T42" fmla="*/ 0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1 h 2"/>
                      <a:gd name="T48" fmla="*/ 1 w 2"/>
                      <a:gd name="T49" fmla="*/ 1 h 2"/>
                      <a:gd name="T50" fmla="*/ 1 w 2"/>
                      <a:gd name="T51" fmla="*/ 1 h 2"/>
                      <a:gd name="T52" fmla="*/ 1 w 2"/>
                      <a:gd name="T53" fmla="*/ 1 h 2"/>
                      <a:gd name="T54" fmla="*/ 1 w 2"/>
                      <a:gd name="T55" fmla="*/ 1 h 2"/>
                      <a:gd name="T56" fmla="*/ 1 w 2"/>
                      <a:gd name="T57" fmla="*/ 1 h 2"/>
                      <a:gd name="T58" fmla="*/ 1 w 2"/>
                      <a:gd name="T59" fmla="*/ 0 h 2"/>
                      <a:gd name="T60" fmla="*/ 1 w 2"/>
                      <a:gd name="T61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" h="2">
                        <a:moveTo>
                          <a:pt x="0" y="2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1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5" name="iśḷíḋè">
                    <a:extLst>
                      <a:ext uri="{FF2B5EF4-FFF2-40B4-BE49-F238E27FC236}">
                        <a16:creationId xmlns:a16="http://schemas.microsoft.com/office/drawing/2014/main" id="{E444EBE0-50C5-48C1-B620-A26FFD7DB1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65381" y="6433661"/>
                    <a:ext cx="10863" cy="5431"/>
                  </a:xfrm>
                  <a:custGeom>
                    <a:avLst/>
                    <a:gdLst>
                      <a:gd name="T0" fmla="*/ 0 w 4"/>
                      <a:gd name="T1" fmla="*/ 1 h 2"/>
                      <a:gd name="T2" fmla="*/ 0 w 4"/>
                      <a:gd name="T3" fmla="*/ 0 h 2"/>
                      <a:gd name="T4" fmla="*/ 1 w 4"/>
                      <a:gd name="T5" fmla="*/ 0 h 2"/>
                      <a:gd name="T6" fmla="*/ 1 w 4"/>
                      <a:gd name="T7" fmla="*/ 0 h 2"/>
                      <a:gd name="T8" fmla="*/ 2 w 4"/>
                      <a:gd name="T9" fmla="*/ 0 h 2"/>
                      <a:gd name="T10" fmla="*/ 2 w 4"/>
                      <a:gd name="T11" fmla="*/ 0 h 2"/>
                      <a:gd name="T12" fmla="*/ 2 w 4"/>
                      <a:gd name="T13" fmla="*/ 0 h 2"/>
                      <a:gd name="T14" fmla="*/ 2 w 4"/>
                      <a:gd name="T15" fmla="*/ 0 h 2"/>
                      <a:gd name="T16" fmla="*/ 2 w 4"/>
                      <a:gd name="T17" fmla="*/ 1 h 2"/>
                      <a:gd name="T18" fmla="*/ 2 w 4"/>
                      <a:gd name="T19" fmla="*/ 1 h 2"/>
                      <a:gd name="T20" fmla="*/ 2 w 4"/>
                      <a:gd name="T21" fmla="*/ 1 h 2"/>
                      <a:gd name="T22" fmla="*/ 2 w 4"/>
                      <a:gd name="T23" fmla="*/ 1 h 2"/>
                      <a:gd name="T24" fmla="*/ 2 w 4"/>
                      <a:gd name="T25" fmla="*/ 0 h 2"/>
                      <a:gd name="T26" fmla="*/ 2 w 4"/>
                      <a:gd name="T27" fmla="*/ 0 h 2"/>
                      <a:gd name="T28" fmla="*/ 3 w 4"/>
                      <a:gd name="T29" fmla="*/ 0 h 2"/>
                      <a:gd name="T30" fmla="*/ 3 w 4"/>
                      <a:gd name="T31" fmla="*/ 0 h 2"/>
                      <a:gd name="T32" fmla="*/ 3 w 4"/>
                      <a:gd name="T33" fmla="*/ 0 h 2"/>
                      <a:gd name="T34" fmla="*/ 4 w 4"/>
                      <a:gd name="T35" fmla="*/ 0 h 2"/>
                      <a:gd name="T36" fmla="*/ 4 w 4"/>
                      <a:gd name="T37" fmla="*/ 0 h 2"/>
                      <a:gd name="T38" fmla="*/ 4 w 4"/>
                      <a:gd name="T39" fmla="*/ 1 h 2"/>
                      <a:gd name="T40" fmla="*/ 4 w 4"/>
                      <a:gd name="T41" fmla="*/ 1 h 2"/>
                      <a:gd name="T42" fmla="*/ 3 w 4"/>
                      <a:gd name="T43" fmla="*/ 2 h 2"/>
                      <a:gd name="T44" fmla="*/ 3 w 4"/>
                      <a:gd name="T45" fmla="*/ 1 h 2"/>
                      <a:gd name="T46" fmla="*/ 2 w 4"/>
                      <a:gd name="T47" fmla="*/ 2 h 2"/>
                      <a:gd name="T48" fmla="*/ 1 w 4"/>
                      <a:gd name="T49" fmla="*/ 1 h 2"/>
                      <a:gd name="T50" fmla="*/ 1 w 4"/>
                      <a:gd name="T51" fmla="*/ 2 h 2"/>
                      <a:gd name="T52" fmla="*/ 1 w 4"/>
                      <a:gd name="T53" fmla="*/ 2 h 2"/>
                      <a:gd name="T54" fmla="*/ 3 w 4"/>
                      <a:gd name="T55" fmla="*/ 1 h 2"/>
                      <a:gd name="T56" fmla="*/ 3 w 4"/>
                      <a:gd name="T57" fmla="*/ 1 h 2"/>
                      <a:gd name="T58" fmla="*/ 2 w 4"/>
                      <a:gd name="T59" fmla="*/ 1 h 2"/>
                      <a:gd name="T60" fmla="*/ 2 w 4"/>
                      <a:gd name="T61" fmla="*/ 1 h 2"/>
                      <a:gd name="T62" fmla="*/ 3 w 4"/>
                      <a:gd name="T63" fmla="*/ 1 h 2"/>
                      <a:gd name="T64" fmla="*/ 3 w 4"/>
                      <a:gd name="T65" fmla="*/ 1 h 2"/>
                      <a:gd name="T66" fmla="*/ 3 w 4"/>
                      <a:gd name="T67" fmla="*/ 1 h 2"/>
                      <a:gd name="T68" fmla="*/ 3 w 4"/>
                      <a:gd name="T69" fmla="*/ 1 h 2"/>
                      <a:gd name="T70" fmla="*/ 3 w 4"/>
                      <a:gd name="T71" fmla="*/ 1 h 2"/>
                      <a:gd name="T72" fmla="*/ 3 w 4"/>
                      <a:gd name="T73" fmla="*/ 0 h 2"/>
                      <a:gd name="T74" fmla="*/ 1 w 4"/>
                      <a:gd name="T75" fmla="*/ 1 h 2"/>
                      <a:gd name="T76" fmla="*/ 1 w 4"/>
                      <a:gd name="T77" fmla="*/ 1 h 2"/>
                      <a:gd name="T78" fmla="*/ 1 w 4"/>
                      <a:gd name="T79" fmla="*/ 1 h 2"/>
                      <a:gd name="T80" fmla="*/ 1 w 4"/>
                      <a:gd name="T81" fmla="*/ 1 h 2"/>
                      <a:gd name="T82" fmla="*/ 2 w 4"/>
                      <a:gd name="T83" fmla="*/ 0 h 2"/>
                      <a:gd name="T84" fmla="*/ 2 w 4"/>
                      <a:gd name="T8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" h="2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lose/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  <a:moveTo>
                          <a:pt x="3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lose/>
                        <a:moveTo>
                          <a:pt x="4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lose/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lose/>
                        <a:moveTo>
                          <a:pt x="3" y="1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2" y="1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6" name="íslîḋe">
                    <a:extLst>
                      <a:ext uri="{FF2B5EF4-FFF2-40B4-BE49-F238E27FC236}">
                        <a16:creationId xmlns:a16="http://schemas.microsoft.com/office/drawing/2014/main" id="{D309D62F-CC5B-4E7E-AE45-26D1939FC5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65381" y="6436377"/>
                    <a:ext cx="8147" cy="5431"/>
                  </a:xfrm>
                  <a:custGeom>
                    <a:avLst/>
                    <a:gdLst>
                      <a:gd name="T0" fmla="*/ 2 w 3"/>
                      <a:gd name="T1" fmla="*/ 1 h 2"/>
                      <a:gd name="T2" fmla="*/ 1 w 3"/>
                      <a:gd name="T3" fmla="*/ 1 h 2"/>
                      <a:gd name="T4" fmla="*/ 0 w 3"/>
                      <a:gd name="T5" fmla="*/ 1 h 2"/>
                      <a:gd name="T6" fmla="*/ 1 w 3"/>
                      <a:gd name="T7" fmla="*/ 1 h 2"/>
                      <a:gd name="T8" fmla="*/ 1 w 3"/>
                      <a:gd name="T9" fmla="*/ 2 h 2"/>
                      <a:gd name="T10" fmla="*/ 2 w 3"/>
                      <a:gd name="T11" fmla="*/ 2 h 2"/>
                      <a:gd name="T12" fmla="*/ 3 w 3"/>
                      <a:gd name="T13" fmla="*/ 1 h 2"/>
                      <a:gd name="T14" fmla="*/ 2 w 3"/>
                      <a:gd name="T15" fmla="*/ 0 h 2"/>
                      <a:gd name="T16" fmla="*/ 2 w 3"/>
                      <a:gd name="T1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7" name="ïşḻïḋé">
                    <a:extLst>
                      <a:ext uri="{FF2B5EF4-FFF2-40B4-BE49-F238E27FC236}">
                        <a16:creationId xmlns:a16="http://schemas.microsoft.com/office/drawing/2014/main" id="{23EB7F82-7B27-4E1A-A5DE-B67588FD77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65381" y="6436377"/>
                    <a:ext cx="10863" cy="5431"/>
                  </a:xfrm>
                  <a:custGeom>
                    <a:avLst/>
                    <a:gdLst>
                      <a:gd name="T0" fmla="*/ 1 w 4"/>
                      <a:gd name="T1" fmla="*/ 2 h 2"/>
                      <a:gd name="T2" fmla="*/ 0 w 4"/>
                      <a:gd name="T3" fmla="*/ 2 h 2"/>
                      <a:gd name="T4" fmla="*/ 0 w 4"/>
                      <a:gd name="T5" fmla="*/ 2 h 2"/>
                      <a:gd name="T6" fmla="*/ 0 w 4"/>
                      <a:gd name="T7" fmla="*/ 1 h 2"/>
                      <a:gd name="T8" fmla="*/ 0 w 4"/>
                      <a:gd name="T9" fmla="*/ 1 h 2"/>
                      <a:gd name="T10" fmla="*/ 0 w 4"/>
                      <a:gd name="T11" fmla="*/ 0 h 2"/>
                      <a:gd name="T12" fmla="*/ 0 w 4"/>
                      <a:gd name="T13" fmla="*/ 0 h 2"/>
                      <a:gd name="T14" fmla="*/ 1 w 4"/>
                      <a:gd name="T15" fmla="*/ 0 h 2"/>
                      <a:gd name="T16" fmla="*/ 1 w 4"/>
                      <a:gd name="T17" fmla="*/ 0 h 2"/>
                      <a:gd name="T18" fmla="*/ 2 w 4"/>
                      <a:gd name="T19" fmla="*/ 0 h 2"/>
                      <a:gd name="T20" fmla="*/ 2 w 4"/>
                      <a:gd name="T21" fmla="*/ 0 h 2"/>
                      <a:gd name="T22" fmla="*/ 2 w 4"/>
                      <a:gd name="T23" fmla="*/ 0 h 2"/>
                      <a:gd name="T24" fmla="*/ 2 w 4"/>
                      <a:gd name="T25" fmla="*/ 0 h 2"/>
                      <a:gd name="T26" fmla="*/ 2 w 4"/>
                      <a:gd name="T27" fmla="*/ 0 h 2"/>
                      <a:gd name="T28" fmla="*/ 2 w 4"/>
                      <a:gd name="T29" fmla="*/ 0 h 2"/>
                      <a:gd name="T30" fmla="*/ 2 w 4"/>
                      <a:gd name="T31" fmla="*/ 0 h 2"/>
                      <a:gd name="T32" fmla="*/ 2 w 4"/>
                      <a:gd name="T33" fmla="*/ 0 h 2"/>
                      <a:gd name="T34" fmla="*/ 2 w 4"/>
                      <a:gd name="T35" fmla="*/ 0 h 2"/>
                      <a:gd name="T36" fmla="*/ 2 w 4"/>
                      <a:gd name="T37" fmla="*/ 0 h 2"/>
                      <a:gd name="T38" fmla="*/ 3 w 4"/>
                      <a:gd name="T39" fmla="*/ 1 h 2"/>
                      <a:gd name="T40" fmla="*/ 3 w 4"/>
                      <a:gd name="T41" fmla="*/ 1 h 2"/>
                      <a:gd name="T42" fmla="*/ 3 w 4"/>
                      <a:gd name="T43" fmla="*/ 1 h 2"/>
                      <a:gd name="T44" fmla="*/ 3 w 4"/>
                      <a:gd name="T45" fmla="*/ 1 h 2"/>
                      <a:gd name="T46" fmla="*/ 3 w 4"/>
                      <a:gd name="T47" fmla="*/ 2 h 2"/>
                      <a:gd name="T48" fmla="*/ 3 w 4"/>
                      <a:gd name="T49" fmla="*/ 2 h 2"/>
                      <a:gd name="T50" fmla="*/ 2 w 4"/>
                      <a:gd name="T51" fmla="*/ 2 h 2"/>
                      <a:gd name="T52" fmla="*/ 2 w 4"/>
                      <a:gd name="T53" fmla="*/ 2 h 2"/>
                      <a:gd name="T54" fmla="*/ 1 w 4"/>
                      <a:gd name="T55" fmla="*/ 2 h 2"/>
                      <a:gd name="T56" fmla="*/ 2 w 4"/>
                      <a:gd name="T57" fmla="*/ 1 h 2"/>
                      <a:gd name="T58" fmla="*/ 2 w 4"/>
                      <a:gd name="T59" fmla="*/ 1 h 2"/>
                      <a:gd name="T60" fmla="*/ 2 w 4"/>
                      <a:gd name="T61" fmla="*/ 1 h 2"/>
                      <a:gd name="T62" fmla="*/ 2 w 4"/>
                      <a:gd name="T6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" h="2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lose/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8" name="íşḷïḓé">
                    <a:extLst>
                      <a:ext uri="{FF2B5EF4-FFF2-40B4-BE49-F238E27FC236}">
                        <a16:creationId xmlns:a16="http://schemas.microsoft.com/office/drawing/2014/main" id="{D2B4E23E-E0C0-4E27-A15A-9263B7EA22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72652" y="6428230"/>
                    <a:ext cx="57030" cy="67893"/>
                  </a:xfrm>
                  <a:custGeom>
                    <a:avLst/>
                    <a:gdLst>
                      <a:gd name="T0" fmla="*/ 12 w 20"/>
                      <a:gd name="T1" fmla="*/ 24 h 24"/>
                      <a:gd name="T2" fmla="*/ 12 w 20"/>
                      <a:gd name="T3" fmla="*/ 24 h 24"/>
                      <a:gd name="T4" fmla="*/ 10 w 20"/>
                      <a:gd name="T5" fmla="*/ 23 h 24"/>
                      <a:gd name="T6" fmla="*/ 9 w 20"/>
                      <a:gd name="T7" fmla="*/ 23 h 24"/>
                      <a:gd name="T8" fmla="*/ 8 w 20"/>
                      <a:gd name="T9" fmla="*/ 19 h 24"/>
                      <a:gd name="T10" fmla="*/ 4 w 20"/>
                      <a:gd name="T11" fmla="*/ 16 h 24"/>
                      <a:gd name="T12" fmla="*/ 3 w 20"/>
                      <a:gd name="T13" fmla="*/ 13 h 24"/>
                      <a:gd name="T14" fmla="*/ 2 w 20"/>
                      <a:gd name="T15" fmla="*/ 11 h 24"/>
                      <a:gd name="T16" fmla="*/ 1 w 20"/>
                      <a:gd name="T17" fmla="*/ 9 h 24"/>
                      <a:gd name="T18" fmla="*/ 0 w 20"/>
                      <a:gd name="T19" fmla="*/ 7 h 24"/>
                      <a:gd name="T20" fmla="*/ 0 w 20"/>
                      <a:gd name="T21" fmla="*/ 5 h 24"/>
                      <a:gd name="T22" fmla="*/ 1 w 20"/>
                      <a:gd name="T23" fmla="*/ 4 h 24"/>
                      <a:gd name="T24" fmla="*/ 1 w 20"/>
                      <a:gd name="T25" fmla="*/ 3 h 24"/>
                      <a:gd name="T26" fmla="*/ 1 w 20"/>
                      <a:gd name="T27" fmla="*/ 1 h 24"/>
                      <a:gd name="T28" fmla="*/ 2 w 20"/>
                      <a:gd name="T29" fmla="*/ 1 h 24"/>
                      <a:gd name="T30" fmla="*/ 2 w 20"/>
                      <a:gd name="T31" fmla="*/ 3 h 24"/>
                      <a:gd name="T32" fmla="*/ 2 w 20"/>
                      <a:gd name="T33" fmla="*/ 4 h 24"/>
                      <a:gd name="T34" fmla="*/ 2 w 20"/>
                      <a:gd name="T35" fmla="*/ 5 h 24"/>
                      <a:gd name="T36" fmla="*/ 2 w 20"/>
                      <a:gd name="T37" fmla="*/ 6 h 24"/>
                      <a:gd name="T38" fmla="*/ 1 w 20"/>
                      <a:gd name="T39" fmla="*/ 7 h 24"/>
                      <a:gd name="T40" fmla="*/ 2 w 20"/>
                      <a:gd name="T41" fmla="*/ 8 h 24"/>
                      <a:gd name="T42" fmla="*/ 4 w 20"/>
                      <a:gd name="T43" fmla="*/ 11 h 24"/>
                      <a:gd name="T44" fmla="*/ 4 w 20"/>
                      <a:gd name="T45" fmla="*/ 13 h 24"/>
                      <a:gd name="T46" fmla="*/ 5 w 20"/>
                      <a:gd name="T47" fmla="*/ 15 h 24"/>
                      <a:gd name="T48" fmla="*/ 9 w 20"/>
                      <a:gd name="T49" fmla="*/ 19 h 24"/>
                      <a:gd name="T50" fmla="*/ 10 w 20"/>
                      <a:gd name="T51" fmla="*/ 21 h 24"/>
                      <a:gd name="T52" fmla="*/ 11 w 20"/>
                      <a:gd name="T53" fmla="*/ 22 h 24"/>
                      <a:gd name="T54" fmla="*/ 11 w 20"/>
                      <a:gd name="T55" fmla="*/ 19 h 24"/>
                      <a:gd name="T56" fmla="*/ 11 w 20"/>
                      <a:gd name="T57" fmla="*/ 18 h 24"/>
                      <a:gd name="T58" fmla="*/ 11 w 20"/>
                      <a:gd name="T59" fmla="*/ 16 h 24"/>
                      <a:gd name="T60" fmla="*/ 14 w 20"/>
                      <a:gd name="T61" fmla="*/ 12 h 24"/>
                      <a:gd name="T62" fmla="*/ 15 w 20"/>
                      <a:gd name="T63" fmla="*/ 11 h 24"/>
                      <a:gd name="T64" fmla="*/ 17 w 20"/>
                      <a:gd name="T65" fmla="*/ 7 h 24"/>
                      <a:gd name="T66" fmla="*/ 18 w 20"/>
                      <a:gd name="T67" fmla="*/ 3 h 24"/>
                      <a:gd name="T68" fmla="*/ 18 w 20"/>
                      <a:gd name="T69" fmla="*/ 3 h 24"/>
                      <a:gd name="T70" fmla="*/ 18 w 20"/>
                      <a:gd name="T71" fmla="*/ 2 h 24"/>
                      <a:gd name="T72" fmla="*/ 18 w 20"/>
                      <a:gd name="T73" fmla="*/ 0 h 24"/>
                      <a:gd name="T74" fmla="*/ 19 w 20"/>
                      <a:gd name="T75" fmla="*/ 2 h 24"/>
                      <a:gd name="T76" fmla="*/ 20 w 20"/>
                      <a:gd name="T77" fmla="*/ 3 h 24"/>
                      <a:gd name="T78" fmla="*/ 19 w 20"/>
                      <a:gd name="T79" fmla="*/ 3 h 24"/>
                      <a:gd name="T80" fmla="*/ 20 w 20"/>
                      <a:gd name="T81" fmla="*/ 3 h 24"/>
                      <a:gd name="T82" fmla="*/ 20 w 20"/>
                      <a:gd name="T83" fmla="*/ 3 h 24"/>
                      <a:gd name="T84" fmla="*/ 18 w 20"/>
                      <a:gd name="T85" fmla="*/ 7 h 24"/>
                      <a:gd name="T86" fmla="*/ 16 w 20"/>
                      <a:gd name="T87" fmla="*/ 11 h 24"/>
                      <a:gd name="T88" fmla="*/ 14 w 20"/>
                      <a:gd name="T89" fmla="*/ 13 h 24"/>
                      <a:gd name="T90" fmla="*/ 13 w 20"/>
                      <a:gd name="T91" fmla="*/ 16 h 24"/>
                      <a:gd name="T92" fmla="*/ 12 w 20"/>
                      <a:gd name="T93" fmla="*/ 18 h 24"/>
                      <a:gd name="T94" fmla="*/ 12 w 20"/>
                      <a:gd name="T95" fmla="*/ 19 h 24"/>
                      <a:gd name="T96" fmla="*/ 12 w 20"/>
                      <a:gd name="T97" fmla="*/ 22 h 24"/>
                      <a:gd name="T98" fmla="*/ 12 w 20"/>
                      <a:gd name="T99" fmla="*/ 23 h 24"/>
                      <a:gd name="T100" fmla="*/ 12 w 20"/>
                      <a:gd name="T101" fmla="*/ 23 h 24"/>
                      <a:gd name="T102" fmla="*/ 12 w 20"/>
                      <a:gd name="T103" fmla="*/ 2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20" h="24">
                        <a:moveTo>
                          <a:pt x="12" y="24"/>
                        </a:move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11" y="24"/>
                          <a:pt x="11" y="23"/>
                          <a:pt x="10" y="23"/>
                        </a:cubicBezTo>
                        <a:cubicBezTo>
                          <a:pt x="10" y="23"/>
                          <a:pt x="10" y="23"/>
                          <a:pt x="10" y="23"/>
                        </a:cubicBezTo>
                        <a:cubicBezTo>
                          <a:pt x="10" y="23"/>
                          <a:pt x="10" y="23"/>
                          <a:pt x="9" y="23"/>
                        </a:cubicBezTo>
                        <a:cubicBezTo>
                          <a:pt x="9" y="23"/>
                          <a:pt x="9" y="23"/>
                          <a:pt x="9" y="23"/>
                        </a:cubicBezTo>
                        <a:cubicBezTo>
                          <a:pt x="8" y="22"/>
                          <a:pt x="8" y="21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8"/>
                          <a:pt x="6" y="17"/>
                          <a:pt x="4" y="16"/>
                        </a:cubicBezTo>
                        <a:cubicBezTo>
                          <a:pt x="4" y="16"/>
                          <a:pt x="4" y="16"/>
                          <a:pt x="4" y="16"/>
                        </a:cubicBezTo>
                        <a:cubicBezTo>
                          <a:pt x="3" y="15"/>
                          <a:pt x="3" y="14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2"/>
                          <a:pt x="2" y="11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2" y="10"/>
                          <a:pt x="1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0" y="8"/>
                          <a:pt x="0" y="8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6"/>
                          <a:pt x="0" y="6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" y="5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2" y="8"/>
                          <a:pt x="2" y="8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2" y="8"/>
                          <a:pt x="3" y="9"/>
                          <a:pt x="4" y="11"/>
                        </a:cubicBez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2"/>
                          <a:pt x="4" y="13"/>
                          <a:pt x="4" y="13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4" y="14"/>
                          <a:pt x="4" y="14"/>
                          <a:pt x="5" y="15"/>
                        </a:cubicBezTo>
                        <a:cubicBezTo>
                          <a:pt x="5" y="15"/>
                          <a:pt x="5" y="15"/>
                          <a:pt x="5" y="15"/>
                        </a:cubicBezTo>
                        <a:cubicBezTo>
                          <a:pt x="6" y="16"/>
                          <a:pt x="9" y="17"/>
                          <a:pt x="9" y="19"/>
                        </a:cubicBezTo>
                        <a:cubicBezTo>
                          <a:pt x="9" y="19"/>
                          <a:pt x="9" y="19"/>
                          <a:pt x="9" y="19"/>
                        </a:cubicBezTo>
                        <a:cubicBezTo>
                          <a:pt x="9" y="20"/>
                          <a:pt x="10" y="21"/>
                          <a:pt x="10" y="21"/>
                        </a:cubicBezTo>
                        <a:cubicBezTo>
                          <a:pt x="10" y="21"/>
                          <a:pt x="10" y="21"/>
                          <a:pt x="10" y="21"/>
                        </a:cubicBezTo>
                        <a:cubicBezTo>
                          <a:pt x="10" y="21"/>
                          <a:pt x="11" y="22"/>
                          <a:pt x="11" y="22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1" y="21"/>
                          <a:pt x="11" y="20"/>
                          <a:pt x="11" y="19"/>
                        </a:cubicBezTo>
                        <a:cubicBezTo>
                          <a:pt x="11" y="19"/>
                          <a:pt x="11" y="19"/>
                          <a:pt x="11" y="19"/>
                        </a:cubicBezTo>
                        <a:cubicBezTo>
                          <a:pt x="11" y="19"/>
                          <a:pt x="11" y="19"/>
                          <a:pt x="11" y="18"/>
                        </a:cubicBezTo>
                        <a:cubicBezTo>
                          <a:pt x="11" y="18"/>
                          <a:pt x="11" y="18"/>
                          <a:pt x="11" y="18"/>
                        </a:cubicBezTo>
                        <a:cubicBezTo>
                          <a:pt x="11" y="17"/>
                          <a:pt x="11" y="17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2" y="14"/>
                          <a:pt x="13" y="13"/>
                          <a:pt x="14" y="12"/>
                        </a:cubicBezTo>
                        <a:cubicBezTo>
                          <a:pt x="14" y="12"/>
                          <a:pt x="14" y="12"/>
                          <a:pt x="14" y="12"/>
                        </a:cubicBezTo>
                        <a:cubicBezTo>
                          <a:pt x="14" y="12"/>
                          <a:pt x="15" y="11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5" y="10"/>
                          <a:pt x="17" y="7"/>
                          <a:pt x="17" y="7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7" y="6"/>
                          <a:pt x="18" y="3"/>
                          <a:pt x="18" y="3"/>
                        </a:cubicBezTo>
                        <a:cubicBezTo>
                          <a:pt x="18" y="3"/>
                          <a:pt x="18" y="3"/>
                          <a:pt x="18" y="3"/>
                        </a:cubicBezTo>
                        <a:cubicBezTo>
                          <a:pt x="18" y="3"/>
                          <a:pt x="18" y="3"/>
                          <a:pt x="18" y="3"/>
                        </a:cubicBezTo>
                        <a:cubicBezTo>
                          <a:pt x="18" y="3"/>
                          <a:pt x="18" y="3"/>
                          <a:pt x="18" y="3"/>
                        </a:cubicBezTo>
                        <a:cubicBezTo>
                          <a:pt x="18" y="3"/>
                          <a:pt x="18" y="2"/>
                          <a:pt x="18" y="2"/>
                        </a:cubicBezTo>
                        <a:cubicBezTo>
                          <a:pt x="18" y="2"/>
                          <a:pt x="18" y="2"/>
                          <a:pt x="18" y="2"/>
                        </a:cubicBezTo>
                        <a:cubicBezTo>
                          <a:pt x="18" y="1"/>
                          <a:pt x="18" y="1"/>
                          <a:pt x="18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20" y="1"/>
                          <a:pt x="19" y="1"/>
                          <a:pt x="19" y="2"/>
                        </a:cubicBezTo>
                        <a:cubicBezTo>
                          <a:pt x="19" y="2"/>
                          <a:pt x="19" y="2"/>
                          <a:pt x="19" y="2"/>
                        </a:cubicBezTo>
                        <a:cubicBezTo>
                          <a:pt x="19" y="2"/>
                          <a:pt x="20" y="3"/>
                          <a:pt x="20" y="3"/>
                        </a:cubicBezTo>
                        <a:cubicBezTo>
                          <a:pt x="20" y="3"/>
                          <a:pt x="20" y="3"/>
                          <a:pt x="20" y="3"/>
                        </a:cubicBezTo>
                        <a:cubicBezTo>
                          <a:pt x="19" y="3"/>
                          <a:pt x="19" y="3"/>
                          <a:pt x="19" y="3"/>
                        </a:cubicBezTo>
                        <a:cubicBezTo>
                          <a:pt x="19" y="3"/>
                          <a:pt x="19" y="3"/>
                          <a:pt x="19" y="3"/>
                        </a:cubicBezTo>
                        <a:cubicBezTo>
                          <a:pt x="20" y="3"/>
                          <a:pt x="20" y="3"/>
                          <a:pt x="20" y="3"/>
                        </a:cubicBezTo>
                        <a:cubicBezTo>
                          <a:pt x="20" y="3"/>
                          <a:pt x="20" y="3"/>
                          <a:pt x="20" y="3"/>
                        </a:cubicBezTo>
                        <a:cubicBezTo>
                          <a:pt x="20" y="3"/>
                          <a:pt x="20" y="3"/>
                          <a:pt x="20" y="3"/>
                        </a:cubicBezTo>
                        <a:cubicBezTo>
                          <a:pt x="19" y="4"/>
                          <a:pt x="18" y="7"/>
                          <a:pt x="18" y="7"/>
                        </a:cubicBezTo>
                        <a:cubicBezTo>
                          <a:pt x="18" y="7"/>
                          <a:pt x="18" y="7"/>
                          <a:pt x="18" y="7"/>
                        </a:cubicBezTo>
                        <a:cubicBezTo>
                          <a:pt x="18" y="8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2"/>
                          <a:pt x="15" y="13"/>
                          <a:pt x="14" y="13"/>
                        </a:cubicBezTo>
                        <a:cubicBezTo>
                          <a:pt x="14" y="13"/>
                          <a:pt x="14" y="13"/>
                          <a:pt x="14" y="13"/>
                        </a:cubicBezTo>
                        <a:cubicBezTo>
                          <a:pt x="14" y="13"/>
                          <a:pt x="13" y="15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2" y="17"/>
                          <a:pt x="12" y="18"/>
                          <a:pt x="12" y="18"/>
                        </a:cubicBezTo>
                        <a:cubicBezTo>
                          <a:pt x="12" y="18"/>
                          <a:pt x="12" y="18"/>
                          <a:pt x="12" y="18"/>
                        </a:cubicBezTo>
                        <a:cubicBezTo>
                          <a:pt x="12" y="19"/>
                          <a:pt x="12" y="19"/>
                          <a:pt x="12" y="19"/>
                        </a:cubicBezTo>
                        <a:cubicBezTo>
                          <a:pt x="12" y="19"/>
                          <a:pt x="12" y="19"/>
                          <a:pt x="12" y="19"/>
                        </a:cubicBezTo>
                        <a:cubicBezTo>
                          <a:pt x="12" y="20"/>
                          <a:pt x="12" y="22"/>
                          <a:pt x="12" y="22"/>
                        </a:cubicBezTo>
                        <a:cubicBezTo>
                          <a:pt x="12" y="22"/>
                          <a:pt x="12" y="22"/>
                          <a:pt x="12" y="22"/>
                        </a:cubicBezTo>
                        <a:cubicBezTo>
                          <a:pt x="12" y="22"/>
                          <a:pt x="12" y="23"/>
                          <a:pt x="12" y="23"/>
                        </a:cubicBezTo>
                        <a:cubicBezTo>
                          <a:pt x="12" y="23"/>
                          <a:pt x="12" y="23"/>
                          <a:pt x="12" y="23"/>
                        </a:cubicBezTo>
                        <a:cubicBezTo>
                          <a:pt x="12" y="23"/>
                          <a:pt x="12" y="23"/>
                          <a:pt x="12" y="23"/>
                        </a:cubicBezTo>
                        <a:cubicBezTo>
                          <a:pt x="12" y="23"/>
                          <a:pt x="12" y="23"/>
                          <a:pt x="12" y="23"/>
                        </a:cubicBezTo>
                        <a:cubicBezTo>
                          <a:pt x="12" y="23"/>
                          <a:pt x="12" y="24"/>
                          <a:pt x="12" y="24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9" name="íṡḻíḍe">
                    <a:extLst>
                      <a:ext uri="{FF2B5EF4-FFF2-40B4-BE49-F238E27FC236}">
                        <a16:creationId xmlns:a16="http://schemas.microsoft.com/office/drawing/2014/main" id="{F6C9F87C-488F-453E-B80A-C44886CA1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303883" y="6496122"/>
                    <a:ext cx="2716" cy="5431"/>
                  </a:xfrm>
                  <a:custGeom>
                    <a:avLst/>
                    <a:gdLst>
                      <a:gd name="T0" fmla="*/ 0 w 1"/>
                      <a:gd name="T1" fmla="*/ 1 h 2"/>
                      <a:gd name="T2" fmla="*/ 0 w 1"/>
                      <a:gd name="T3" fmla="*/ 1 h 2"/>
                      <a:gd name="T4" fmla="*/ 0 w 1"/>
                      <a:gd name="T5" fmla="*/ 1 h 2"/>
                      <a:gd name="T6" fmla="*/ 0 w 1"/>
                      <a:gd name="T7" fmla="*/ 1 h 2"/>
                      <a:gd name="T8" fmla="*/ 0 w 1"/>
                      <a:gd name="T9" fmla="*/ 1 h 2"/>
                      <a:gd name="T10" fmla="*/ 0 w 1"/>
                      <a:gd name="T11" fmla="*/ 1 h 2"/>
                      <a:gd name="T12" fmla="*/ 0 w 1"/>
                      <a:gd name="T13" fmla="*/ 1 h 2"/>
                      <a:gd name="T14" fmla="*/ 0 w 1"/>
                      <a:gd name="T15" fmla="*/ 0 h 2"/>
                      <a:gd name="T16" fmla="*/ 0 w 1"/>
                      <a:gd name="T17" fmla="*/ 0 h 2"/>
                      <a:gd name="T18" fmla="*/ 0 w 1"/>
                      <a:gd name="T19" fmla="*/ 0 h 2"/>
                      <a:gd name="T20" fmla="*/ 0 w 1"/>
                      <a:gd name="T21" fmla="*/ 0 h 2"/>
                      <a:gd name="T22" fmla="*/ 1 w 1"/>
                      <a:gd name="T23" fmla="*/ 0 h 2"/>
                      <a:gd name="T24" fmla="*/ 1 w 1"/>
                      <a:gd name="T25" fmla="*/ 0 h 2"/>
                      <a:gd name="T26" fmla="*/ 1 w 1"/>
                      <a:gd name="T27" fmla="*/ 1 h 2"/>
                      <a:gd name="T28" fmla="*/ 1 w 1"/>
                      <a:gd name="T29" fmla="*/ 1 h 2"/>
                      <a:gd name="T30" fmla="*/ 1 w 1"/>
                      <a:gd name="T31" fmla="*/ 1 h 2"/>
                      <a:gd name="T32" fmla="*/ 1 w 1"/>
                      <a:gd name="T33" fmla="*/ 1 h 2"/>
                      <a:gd name="T34" fmla="*/ 1 w 1"/>
                      <a:gd name="T35" fmla="*/ 1 h 2"/>
                      <a:gd name="T36" fmla="*/ 1 w 1"/>
                      <a:gd name="T37" fmla="*/ 1 h 2"/>
                      <a:gd name="T38" fmla="*/ 1 w 1"/>
                      <a:gd name="T39" fmla="*/ 1 h 2"/>
                      <a:gd name="T40" fmla="*/ 1 w 1"/>
                      <a:gd name="T41" fmla="*/ 1 h 2"/>
                      <a:gd name="T42" fmla="*/ 1 w 1"/>
                      <a:gd name="T43" fmla="*/ 2 h 2"/>
                      <a:gd name="T44" fmla="*/ 1 w 1"/>
                      <a:gd name="T45" fmla="*/ 2 h 2"/>
                      <a:gd name="T46" fmla="*/ 1 w 1"/>
                      <a:gd name="T47" fmla="*/ 2 h 2"/>
                      <a:gd name="T48" fmla="*/ 1 w 1"/>
                      <a:gd name="T49" fmla="*/ 2 h 2"/>
                      <a:gd name="T50" fmla="*/ 0 w 1"/>
                      <a:gd name="T51" fmla="*/ 1 h 2"/>
                      <a:gd name="T52" fmla="*/ 0 w 1"/>
                      <a:gd name="T53" fmla="*/ 1 h 2"/>
                      <a:gd name="T54" fmla="*/ 0 w 1"/>
                      <a:gd name="T55" fmla="*/ 1 h 2"/>
                      <a:gd name="T56" fmla="*/ 0 w 1"/>
                      <a:gd name="T57" fmla="*/ 1 h 2"/>
                      <a:gd name="T58" fmla="*/ 0 w 1"/>
                      <a:gd name="T59" fmla="*/ 1 h 2"/>
                      <a:gd name="T60" fmla="*/ 1 w 1"/>
                      <a:gd name="T61" fmla="*/ 1 h 2"/>
                      <a:gd name="T62" fmla="*/ 1 w 1"/>
                      <a:gd name="T63" fmla="*/ 1 h 2"/>
                      <a:gd name="T64" fmla="*/ 1 w 1"/>
                      <a:gd name="T65" fmla="*/ 1 h 2"/>
                      <a:gd name="T66" fmla="*/ 1 w 1"/>
                      <a:gd name="T67" fmla="*/ 1 h 2"/>
                      <a:gd name="T68" fmla="*/ 1 w 1"/>
                      <a:gd name="T69" fmla="*/ 1 h 2"/>
                      <a:gd name="T70" fmla="*/ 1 w 1"/>
                      <a:gd name="T71" fmla="*/ 1 h 2"/>
                      <a:gd name="T72" fmla="*/ 1 w 1"/>
                      <a:gd name="T73" fmla="*/ 1 h 2"/>
                      <a:gd name="T74" fmla="*/ 1 w 1"/>
                      <a:gd name="T75" fmla="*/ 1 h 2"/>
                      <a:gd name="T76" fmla="*/ 1 w 1"/>
                      <a:gd name="T77" fmla="*/ 1 h 2"/>
                      <a:gd name="T78" fmla="*/ 1 w 1"/>
                      <a:gd name="T79" fmla="*/ 1 h 2"/>
                      <a:gd name="T80" fmla="*/ 1 w 1"/>
                      <a:gd name="T81" fmla="*/ 1 h 2"/>
                      <a:gd name="T82" fmla="*/ 1 w 1"/>
                      <a:gd name="T83" fmla="*/ 1 h 2"/>
                      <a:gd name="T84" fmla="*/ 0 w 1"/>
                      <a:gd name="T85" fmla="*/ 0 h 2"/>
                      <a:gd name="T86" fmla="*/ 1 w 1"/>
                      <a:gd name="T87" fmla="*/ 0 h 2"/>
                      <a:gd name="T88" fmla="*/ 0 w 1"/>
                      <a:gd name="T89" fmla="*/ 0 h 2"/>
                      <a:gd name="T90" fmla="*/ 0 w 1"/>
                      <a:gd name="T91" fmla="*/ 0 h 2"/>
                      <a:gd name="T92" fmla="*/ 0 w 1"/>
                      <a:gd name="T9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" h="2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lose/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0" name="ïṩḷîdé">
                    <a:extLst>
                      <a:ext uri="{FF2B5EF4-FFF2-40B4-BE49-F238E27FC236}">
                        <a16:creationId xmlns:a16="http://schemas.microsoft.com/office/drawing/2014/main" id="{353CA6F4-30D2-4123-8DC2-682FD773BF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324251" y="6462175"/>
                    <a:ext cx="5431" cy="5431"/>
                  </a:xfrm>
                  <a:custGeom>
                    <a:avLst/>
                    <a:gdLst>
                      <a:gd name="T0" fmla="*/ 1 w 2"/>
                      <a:gd name="T1" fmla="*/ 2 h 2"/>
                      <a:gd name="T2" fmla="*/ 1 w 2"/>
                      <a:gd name="T3" fmla="*/ 2 h 2"/>
                      <a:gd name="T4" fmla="*/ 1 w 2"/>
                      <a:gd name="T5" fmla="*/ 2 h 2"/>
                      <a:gd name="T6" fmla="*/ 1 w 2"/>
                      <a:gd name="T7" fmla="*/ 2 h 2"/>
                      <a:gd name="T8" fmla="*/ 1 w 2"/>
                      <a:gd name="T9" fmla="*/ 2 h 2"/>
                      <a:gd name="T10" fmla="*/ 0 w 2"/>
                      <a:gd name="T11" fmla="*/ 1 h 2"/>
                      <a:gd name="T12" fmla="*/ 0 w 2"/>
                      <a:gd name="T13" fmla="*/ 1 h 2"/>
                      <a:gd name="T14" fmla="*/ 0 w 2"/>
                      <a:gd name="T15" fmla="*/ 1 h 2"/>
                      <a:gd name="T16" fmla="*/ 0 w 2"/>
                      <a:gd name="T17" fmla="*/ 1 h 2"/>
                      <a:gd name="T18" fmla="*/ 0 w 2"/>
                      <a:gd name="T19" fmla="*/ 0 h 2"/>
                      <a:gd name="T20" fmla="*/ 0 w 2"/>
                      <a:gd name="T21" fmla="*/ 0 h 2"/>
                      <a:gd name="T22" fmla="*/ 1 w 2"/>
                      <a:gd name="T23" fmla="*/ 0 h 2"/>
                      <a:gd name="T24" fmla="*/ 1 w 2"/>
                      <a:gd name="T25" fmla="*/ 0 h 2"/>
                      <a:gd name="T26" fmla="*/ 1 w 2"/>
                      <a:gd name="T27" fmla="*/ 0 h 2"/>
                      <a:gd name="T28" fmla="*/ 1 w 2"/>
                      <a:gd name="T29" fmla="*/ 0 h 2"/>
                      <a:gd name="T30" fmla="*/ 1 w 2"/>
                      <a:gd name="T31" fmla="*/ 1 h 2"/>
                      <a:gd name="T32" fmla="*/ 1 w 2"/>
                      <a:gd name="T33" fmla="*/ 0 h 2"/>
                      <a:gd name="T34" fmla="*/ 2 w 2"/>
                      <a:gd name="T35" fmla="*/ 1 h 2"/>
                      <a:gd name="T36" fmla="*/ 2 w 2"/>
                      <a:gd name="T37" fmla="*/ 1 h 2"/>
                      <a:gd name="T38" fmla="*/ 2 w 2"/>
                      <a:gd name="T39" fmla="*/ 1 h 2"/>
                      <a:gd name="T40" fmla="*/ 2 w 2"/>
                      <a:gd name="T41" fmla="*/ 1 h 2"/>
                      <a:gd name="T42" fmla="*/ 1 w 2"/>
                      <a:gd name="T43" fmla="*/ 2 h 2"/>
                      <a:gd name="T44" fmla="*/ 1 w 2"/>
                      <a:gd name="T45" fmla="*/ 2 h 2"/>
                      <a:gd name="T46" fmla="*/ 1 w 2"/>
                      <a:gd name="T47" fmla="*/ 2 h 2"/>
                      <a:gd name="T48" fmla="*/ 1 w 2"/>
                      <a:gd name="T49" fmla="*/ 2 h 2"/>
                      <a:gd name="T50" fmla="*/ 1 w 2"/>
                      <a:gd name="T51" fmla="*/ 1 h 2"/>
                      <a:gd name="T52" fmla="*/ 1 w 2"/>
                      <a:gd name="T53" fmla="*/ 1 h 2"/>
                      <a:gd name="T54" fmla="*/ 1 w 2"/>
                      <a:gd name="T55" fmla="*/ 1 h 2"/>
                      <a:gd name="T56" fmla="*/ 1 w 2"/>
                      <a:gd name="T57" fmla="*/ 1 h 2"/>
                      <a:gd name="T58" fmla="*/ 1 w 2"/>
                      <a:gd name="T59" fmla="*/ 1 h 2"/>
                      <a:gd name="T60" fmla="*/ 1 w 2"/>
                      <a:gd name="T61" fmla="*/ 1 h 2"/>
                      <a:gd name="T62" fmla="*/ 1 w 2"/>
                      <a:gd name="T63" fmla="*/ 1 h 2"/>
                      <a:gd name="T64" fmla="*/ 0 w 2"/>
                      <a:gd name="T65" fmla="*/ 1 h 2"/>
                      <a:gd name="T66" fmla="*/ 1 w 2"/>
                      <a:gd name="T67" fmla="*/ 1 h 2"/>
                      <a:gd name="T68" fmla="*/ 1 w 2"/>
                      <a:gd name="T69" fmla="*/ 1 h 2"/>
                      <a:gd name="T70" fmla="*/ 1 w 2"/>
                      <a:gd name="T71" fmla="*/ 1 h 2"/>
                      <a:gd name="T72" fmla="*/ 1 w 2"/>
                      <a:gd name="T73" fmla="*/ 1 h 2"/>
                      <a:gd name="T74" fmla="*/ 1 w 2"/>
                      <a:gd name="T75" fmla="*/ 1 h 2"/>
                      <a:gd name="T76" fmla="*/ 1 w 2"/>
                      <a:gd name="T7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" h="2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B9E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1" name="îşlïḓè">
                    <a:extLst>
                      <a:ext uri="{FF2B5EF4-FFF2-40B4-BE49-F238E27FC236}">
                        <a16:creationId xmlns:a16="http://schemas.microsoft.com/office/drawing/2014/main" id="{84A297E2-FD51-4BE7-B277-4A6CC20AB6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98452" y="6489333"/>
                    <a:ext cx="2716" cy="2716"/>
                  </a:xfrm>
                  <a:custGeom>
                    <a:avLst/>
                    <a:gdLst>
                      <a:gd name="T0" fmla="*/ 0 w 2"/>
                      <a:gd name="T1" fmla="*/ 2 h 2"/>
                      <a:gd name="T2" fmla="*/ 0 w 2"/>
                      <a:gd name="T3" fmla="*/ 0 h 2"/>
                      <a:gd name="T4" fmla="*/ 2 w 2"/>
                      <a:gd name="T5" fmla="*/ 0 h 2"/>
                      <a:gd name="T6" fmla="*/ 0 w 2"/>
                      <a:gd name="T7" fmla="*/ 2 h 2"/>
                      <a:gd name="T8" fmla="*/ 0 w 2"/>
                      <a:gd name="T9" fmla="*/ 2 h 2"/>
                      <a:gd name="T10" fmla="*/ 0 w 2"/>
                      <a:gd name="T11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2" name="îsḷiḑê">
                    <a:extLst>
                      <a:ext uri="{FF2B5EF4-FFF2-40B4-BE49-F238E27FC236}">
                        <a16:creationId xmlns:a16="http://schemas.microsoft.com/office/drawing/2014/main" id="{FEB26D8D-FBD4-4241-8225-BB9F0246D6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59379" y="6449955"/>
                    <a:ext cx="95051" cy="78756"/>
                  </a:xfrm>
                  <a:custGeom>
                    <a:avLst/>
                    <a:gdLst>
                      <a:gd name="T0" fmla="*/ 31 w 34"/>
                      <a:gd name="T1" fmla="*/ 22 h 28"/>
                      <a:gd name="T2" fmla="*/ 34 w 34"/>
                      <a:gd name="T3" fmla="*/ 21 h 28"/>
                      <a:gd name="T4" fmla="*/ 31 w 34"/>
                      <a:gd name="T5" fmla="*/ 20 h 28"/>
                      <a:gd name="T6" fmla="*/ 26 w 34"/>
                      <a:gd name="T7" fmla="*/ 19 h 28"/>
                      <a:gd name="T8" fmla="*/ 22 w 34"/>
                      <a:gd name="T9" fmla="*/ 17 h 28"/>
                      <a:gd name="T10" fmla="*/ 19 w 34"/>
                      <a:gd name="T11" fmla="*/ 15 h 28"/>
                      <a:gd name="T12" fmla="*/ 17 w 34"/>
                      <a:gd name="T13" fmla="*/ 13 h 28"/>
                      <a:gd name="T14" fmla="*/ 17 w 34"/>
                      <a:gd name="T15" fmla="*/ 10 h 28"/>
                      <a:gd name="T16" fmla="*/ 16 w 34"/>
                      <a:gd name="T17" fmla="*/ 8 h 28"/>
                      <a:gd name="T18" fmla="*/ 19 w 34"/>
                      <a:gd name="T19" fmla="*/ 5 h 28"/>
                      <a:gd name="T20" fmla="*/ 17 w 34"/>
                      <a:gd name="T21" fmla="*/ 3 h 28"/>
                      <a:gd name="T22" fmla="*/ 12 w 34"/>
                      <a:gd name="T23" fmla="*/ 2 h 28"/>
                      <a:gd name="T24" fmla="*/ 4 w 34"/>
                      <a:gd name="T25" fmla="*/ 1 h 28"/>
                      <a:gd name="T26" fmla="*/ 3 w 34"/>
                      <a:gd name="T27" fmla="*/ 5 h 28"/>
                      <a:gd name="T28" fmla="*/ 3 w 34"/>
                      <a:gd name="T29" fmla="*/ 7 h 28"/>
                      <a:gd name="T30" fmla="*/ 2 w 34"/>
                      <a:gd name="T31" fmla="*/ 10 h 28"/>
                      <a:gd name="T32" fmla="*/ 7 w 34"/>
                      <a:gd name="T33" fmla="*/ 11 h 28"/>
                      <a:gd name="T34" fmla="*/ 8 w 34"/>
                      <a:gd name="T35" fmla="*/ 13 h 28"/>
                      <a:gd name="T36" fmla="*/ 8 w 34"/>
                      <a:gd name="T37" fmla="*/ 14 h 28"/>
                      <a:gd name="T38" fmla="*/ 9 w 34"/>
                      <a:gd name="T39" fmla="*/ 18 h 28"/>
                      <a:gd name="T40" fmla="*/ 11 w 34"/>
                      <a:gd name="T41" fmla="*/ 21 h 28"/>
                      <a:gd name="T42" fmla="*/ 14 w 34"/>
                      <a:gd name="T43" fmla="*/ 23 h 28"/>
                      <a:gd name="T44" fmla="*/ 15 w 34"/>
                      <a:gd name="T45" fmla="*/ 23 h 28"/>
                      <a:gd name="T46" fmla="*/ 16 w 34"/>
                      <a:gd name="T47" fmla="*/ 25 h 28"/>
                      <a:gd name="T48" fmla="*/ 24 w 34"/>
                      <a:gd name="T49" fmla="*/ 28 h 28"/>
                      <a:gd name="T50" fmla="*/ 26 w 34"/>
                      <a:gd name="T51" fmla="*/ 27 h 28"/>
                      <a:gd name="T52" fmla="*/ 26 w 34"/>
                      <a:gd name="T53" fmla="*/ 25 h 28"/>
                      <a:gd name="T54" fmla="*/ 29 w 34"/>
                      <a:gd name="T55" fmla="*/ 24 h 28"/>
                      <a:gd name="T56" fmla="*/ 31 w 34"/>
                      <a:gd name="T57" fmla="*/ 23 h 28"/>
                      <a:gd name="T58" fmla="*/ 31 w 34"/>
                      <a:gd name="T59" fmla="*/ 22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4" h="28">
                        <a:moveTo>
                          <a:pt x="31" y="22"/>
                        </a:move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4" y="21"/>
                          <a:pt x="32" y="20"/>
                          <a:pt x="31" y="20"/>
                        </a:cubicBezTo>
                        <a:cubicBezTo>
                          <a:pt x="30" y="20"/>
                          <a:pt x="28" y="20"/>
                          <a:pt x="26" y="19"/>
                        </a:cubicBezTo>
                        <a:cubicBezTo>
                          <a:pt x="24" y="19"/>
                          <a:pt x="22" y="18"/>
                          <a:pt x="22" y="17"/>
                        </a:cubicBezTo>
                        <a:cubicBezTo>
                          <a:pt x="22" y="16"/>
                          <a:pt x="19" y="15"/>
                          <a:pt x="19" y="15"/>
                        </a:cubicBezTo>
                        <a:cubicBezTo>
                          <a:pt x="18" y="14"/>
                          <a:pt x="17" y="14"/>
                          <a:pt x="17" y="13"/>
                        </a:cubicBezTo>
                        <a:cubicBezTo>
                          <a:pt x="18" y="12"/>
                          <a:pt x="17" y="11"/>
                          <a:pt x="17" y="10"/>
                        </a:cubicBezTo>
                        <a:cubicBezTo>
                          <a:pt x="16" y="9"/>
                          <a:pt x="16" y="9"/>
                          <a:pt x="16" y="8"/>
                        </a:cubicBezTo>
                        <a:cubicBezTo>
                          <a:pt x="17" y="7"/>
                          <a:pt x="19" y="6"/>
                          <a:pt x="19" y="5"/>
                        </a:cubicBezTo>
                        <a:cubicBezTo>
                          <a:pt x="19" y="4"/>
                          <a:pt x="17" y="3"/>
                          <a:pt x="17" y="3"/>
                        </a:cubicBezTo>
                        <a:cubicBezTo>
                          <a:pt x="16" y="3"/>
                          <a:pt x="13" y="3"/>
                          <a:pt x="12" y="2"/>
                        </a:cubicBezTo>
                        <a:cubicBezTo>
                          <a:pt x="11" y="2"/>
                          <a:pt x="5" y="0"/>
                          <a:pt x="4" y="1"/>
                        </a:cubicBezTo>
                        <a:cubicBezTo>
                          <a:pt x="0" y="3"/>
                          <a:pt x="4" y="4"/>
                          <a:pt x="3" y="5"/>
                        </a:cubicBezTo>
                        <a:cubicBezTo>
                          <a:pt x="3" y="6"/>
                          <a:pt x="3" y="6"/>
                          <a:pt x="3" y="7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3" y="10"/>
                          <a:pt x="5" y="10"/>
                          <a:pt x="7" y="11"/>
                        </a:cubicBezTo>
                        <a:cubicBezTo>
                          <a:pt x="7" y="11"/>
                          <a:pt x="7" y="12"/>
                          <a:pt x="8" y="13"/>
                        </a:cubicBezTo>
                        <a:cubicBezTo>
                          <a:pt x="8" y="14"/>
                          <a:pt x="8" y="14"/>
                          <a:pt x="8" y="14"/>
                        </a:cubicBezTo>
                        <a:cubicBezTo>
                          <a:pt x="9" y="18"/>
                          <a:pt x="9" y="18"/>
                          <a:pt x="9" y="18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4" y="23"/>
                          <a:pt x="14" y="23"/>
                          <a:pt x="15" y="23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9" y="26"/>
                          <a:pt x="21" y="28"/>
                          <a:pt x="24" y="28"/>
                        </a:cubicBezTo>
                        <a:cubicBezTo>
                          <a:pt x="24" y="28"/>
                          <a:pt x="25" y="28"/>
                          <a:pt x="26" y="27"/>
                        </a:cubicBezTo>
                        <a:cubicBezTo>
                          <a:pt x="26" y="27"/>
                          <a:pt x="26" y="25"/>
                          <a:pt x="26" y="25"/>
                        </a:cubicBezTo>
                        <a:cubicBezTo>
                          <a:pt x="27" y="24"/>
                          <a:pt x="28" y="25"/>
                          <a:pt x="29" y="24"/>
                        </a:cubicBezTo>
                        <a:cubicBezTo>
                          <a:pt x="30" y="23"/>
                          <a:pt x="30" y="23"/>
                          <a:pt x="31" y="23"/>
                        </a:cubicBezTo>
                        <a:cubicBezTo>
                          <a:pt x="31" y="22"/>
                          <a:pt x="31" y="22"/>
                          <a:pt x="31" y="22"/>
                        </a:cubicBezTo>
                        <a:close/>
                      </a:path>
                    </a:pathLst>
                  </a:custGeom>
                  <a:solidFill>
                    <a:srgbClr val="D2D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3" name="iSľíḑé">
                    <a:extLst>
                      <a:ext uri="{FF2B5EF4-FFF2-40B4-BE49-F238E27FC236}">
                        <a16:creationId xmlns:a16="http://schemas.microsoft.com/office/drawing/2014/main" id="{D5685A2E-36CB-475E-8CC3-1E6D8F524F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64811" y="6449955"/>
                    <a:ext cx="89619" cy="67893"/>
                  </a:xfrm>
                  <a:custGeom>
                    <a:avLst/>
                    <a:gdLst>
                      <a:gd name="T0" fmla="*/ 29 w 32"/>
                      <a:gd name="T1" fmla="*/ 22 h 24"/>
                      <a:gd name="T2" fmla="*/ 32 w 32"/>
                      <a:gd name="T3" fmla="*/ 21 h 24"/>
                      <a:gd name="T4" fmla="*/ 29 w 32"/>
                      <a:gd name="T5" fmla="*/ 20 h 24"/>
                      <a:gd name="T6" fmla="*/ 24 w 32"/>
                      <a:gd name="T7" fmla="*/ 19 h 24"/>
                      <a:gd name="T8" fmla="*/ 20 w 32"/>
                      <a:gd name="T9" fmla="*/ 17 h 24"/>
                      <a:gd name="T10" fmla="*/ 17 w 32"/>
                      <a:gd name="T11" fmla="*/ 15 h 24"/>
                      <a:gd name="T12" fmla="*/ 15 w 32"/>
                      <a:gd name="T13" fmla="*/ 13 h 24"/>
                      <a:gd name="T14" fmla="*/ 15 w 32"/>
                      <a:gd name="T15" fmla="*/ 10 h 24"/>
                      <a:gd name="T16" fmla="*/ 14 w 32"/>
                      <a:gd name="T17" fmla="*/ 8 h 24"/>
                      <a:gd name="T18" fmla="*/ 17 w 32"/>
                      <a:gd name="T19" fmla="*/ 5 h 24"/>
                      <a:gd name="T20" fmla="*/ 15 w 32"/>
                      <a:gd name="T21" fmla="*/ 3 h 24"/>
                      <a:gd name="T22" fmla="*/ 10 w 32"/>
                      <a:gd name="T23" fmla="*/ 2 h 24"/>
                      <a:gd name="T24" fmla="*/ 8 w 32"/>
                      <a:gd name="T25" fmla="*/ 2 h 24"/>
                      <a:gd name="T26" fmla="*/ 1 w 32"/>
                      <a:gd name="T27" fmla="*/ 1 h 24"/>
                      <a:gd name="T28" fmla="*/ 1 w 32"/>
                      <a:gd name="T29" fmla="*/ 5 h 24"/>
                      <a:gd name="T30" fmla="*/ 3 w 32"/>
                      <a:gd name="T31" fmla="*/ 6 h 24"/>
                      <a:gd name="T32" fmla="*/ 7 w 32"/>
                      <a:gd name="T33" fmla="*/ 6 h 24"/>
                      <a:gd name="T34" fmla="*/ 10 w 32"/>
                      <a:gd name="T35" fmla="*/ 7 h 24"/>
                      <a:gd name="T36" fmla="*/ 10 w 32"/>
                      <a:gd name="T37" fmla="*/ 13 h 24"/>
                      <a:gd name="T38" fmla="*/ 10 w 32"/>
                      <a:gd name="T39" fmla="*/ 14 h 24"/>
                      <a:gd name="T40" fmla="*/ 11 w 32"/>
                      <a:gd name="T41" fmla="*/ 16 h 24"/>
                      <a:gd name="T42" fmla="*/ 12 w 32"/>
                      <a:gd name="T43" fmla="*/ 18 h 24"/>
                      <a:gd name="T44" fmla="*/ 14 w 32"/>
                      <a:gd name="T45" fmla="*/ 18 h 24"/>
                      <a:gd name="T46" fmla="*/ 16 w 32"/>
                      <a:gd name="T47" fmla="*/ 19 h 24"/>
                      <a:gd name="T48" fmla="*/ 17 w 32"/>
                      <a:gd name="T49" fmla="*/ 21 h 24"/>
                      <a:gd name="T50" fmla="*/ 25 w 32"/>
                      <a:gd name="T51" fmla="*/ 24 h 24"/>
                      <a:gd name="T52" fmla="*/ 26 w 32"/>
                      <a:gd name="T53" fmla="*/ 24 h 24"/>
                      <a:gd name="T54" fmla="*/ 27 w 32"/>
                      <a:gd name="T55" fmla="*/ 24 h 24"/>
                      <a:gd name="T56" fmla="*/ 28 w 32"/>
                      <a:gd name="T57" fmla="*/ 23 h 24"/>
                      <a:gd name="T58" fmla="*/ 29 w 32"/>
                      <a:gd name="T5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2" h="24">
                        <a:moveTo>
                          <a:pt x="29" y="22"/>
                        </a:moveTo>
                        <a:cubicBezTo>
                          <a:pt x="32" y="21"/>
                          <a:pt x="32" y="21"/>
                          <a:pt x="32" y="21"/>
                        </a:cubicBezTo>
                        <a:cubicBezTo>
                          <a:pt x="32" y="21"/>
                          <a:pt x="30" y="20"/>
                          <a:pt x="29" y="20"/>
                        </a:cubicBezTo>
                        <a:cubicBezTo>
                          <a:pt x="28" y="20"/>
                          <a:pt x="26" y="20"/>
                          <a:pt x="24" y="19"/>
                        </a:cubicBezTo>
                        <a:cubicBezTo>
                          <a:pt x="22" y="19"/>
                          <a:pt x="20" y="18"/>
                          <a:pt x="20" y="17"/>
                        </a:cubicBezTo>
                        <a:cubicBezTo>
                          <a:pt x="20" y="16"/>
                          <a:pt x="17" y="15"/>
                          <a:pt x="17" y="15"/>
                        </a:cubicBezTo>
                        <a:cubicBezTo>
                          <a:pt x="16" y="14"/>
                          <a:pt x="15" y="14"/>
                          <a:pt x="15" y="13"/>
                        </a:cubicBezTo>
                        <a:cubicBezTo>
                          <a:pt x="16" y="12"/>
                          <a:pt x="15" y="11"/>
                          <a:pt x="15" y="10"/>
                        </a:cubicBezTo>
                        <a:cubicBezTo>
                          <a:pt x="14" y="9"/>
                          <a:pt x="14" y="9"/>
                          <a:pt x="14" y="8"/>
                        </a:cubicBezTo>
                        <a:cubicBezTo>
                          <a:pt x="15" y="7"/>
                          <a:pt x="17" y="6"/>
                          <a:pt x="17" y="5"/>
                        </a:cubicBezTo>
                        <a:cubicBezTo>
                          <a:pt x="17" y="4"/>
                          <a:pt x="15" y="3"/>
                          <a:pt x="15" y="3"/>
                        </a:cubicBezTo>
                        <a:cubicBezTo>
                          <a:pt x="14" y="3"/>
                          <a:pt x="11" y="3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7" y="2"/>
                          <a:pt x="2" y="0"/>
                          <a:pt x="1" y="1"/>
                        </a:cubicBezTo>
                        <a:cubicBezTo>
                          <a:pt x="0" y="2"/>
                          <a:pt x="2" y="5"/>
                          <a:pt x="1" y="5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6"/>
                          <a:pt x="6" y="6"/>
                          <a:pt x="7" y="6"/>
                        </a:cubicBezTo>
                        <a:cubicBezTo>
                          <a:pt x="8" y="6"/>
                          <a:pt x="9" y="7"/>
                          <a:pt x="10" y="7"/>
                        </a:cubicBezTo>
                        <a:cubicBezTo>
                          <a:pt x="9" y="9"/>
                          <a:pt x="10" y="11"/>
                          <a:pt x="10" y="13"/>
                        </a:cubicBezTo>
                        <a:cubicBezTo>
                          <a:pt x="10" y="14"/>
                          <a:pt x="10" y="14"/>
                          <a:pt x="10" y="14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2" y="18"/>
                          <a:pt x="12" y="18"/>
                          <a:pt x="12" y="18"/>
                        </a:cubicBezTo>
                        <a:cubicBezTo>
                          <a:pt x="14" y="18"/>
                          <a:pt x="14" y="18"/>
                          <a:pt x="14" y="18"/>
                        </a:cubicBezTo>
                        <a:cubicBezTo>
                          <a:pt x="14" y="19"/>
                          <a:pt x="15" y="19"/>
                          <a:pt x="16" y="19"/>
                        </a:cubicBezTo>
                        <a:cubicBezTo>
                          <a:pt x="16" y="20"/>
                          <a:pt x="17" y="21"/>
                          <a:pt x="17" y="21"/>
                        </a:cubicBezTo>
                        <a:cubicBezTo>
                          <a:pt x="20" y="23"/>
                          <a:pt x="22" y="24"/>
                          <a:pt x="25" y="24"/>
                        </a:cubicBezTo>
                        <a:cubicBezTo>
                          <a:pt x="26" y="24"/>
                          <a:pt x="26" y="24"/>
                          <a:pt x="26" y="24"/>
                        </a:cubicBezTo>
                        <a:cubicBezTo>
                          <a:pt x="27" y="24"/>
                          <a:pt x="27" y="24"/>
                          <a:pt x="27" y="24"/>
                        </a:cubicBezTo>
                        <a:cubicBezTo>
                          <a:pt x="28" y="23"/>
                          <a:pt x="28" y="23"/>
                          <a:pt x="28" y="23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lose/>
                      </a:path>
                    </a:pathLst>
                  </a:custGeom>
                  <a:solidFill>
                    <a:srgbClr val="BBB3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4" name="íśļiďê">
                    <a:extLst>
                      <a:ext uri="{FF2B5EF4-FFF2-40B4-BE49-F238E27FC236}">
                        <a16:creationId xmlns:a16="http://schemas.microsoft.com/office/drawing/2014/main" id="{8382E1EC-3C3D-4BD4-930F-050D52CE53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46283" y="6428230"/>
                    <a:ext cx="339467" cy="131713"/>
                  </a:xfrm>
                  <a:custGeom>
                    <a:avLst/>
                    <a:gdLst>
                      <a:gd name="T0" fmla="*/ 24 w 120"/>
                      <a:gd name="T1" fmla="*/ 39 h 47"/>
                      <a:gd name="T2" fmla="*/ 25 w 120"/>
                      <a:gd name="T3" fmla="*/ 31 h 47"/>
                      <a:gd name="T4" fmla="*/ 16 w 120"/>
                      <a:gd name="T5" fmla="*/ 32 h 47"/>
                      <a:gd name="T6" fmla="*/ 11 w 120"/>
                      <a:gd name="T7" fmla="*/ 28 h 47"/>
                      <a:gd name="T8" fmla="*/ 4 w 120"/>
                      <a:gd name="T9" fmla="*/ 29 h 47"/>
                      <a:gd name="T10" fmla="*/ 3 w 120"/>
                      <a:gd name="T11" fmla="*/ 28 h 47"/>
                      <a:gd name="T12" fmla="*/ 8 w 120"/>
                      <a:gd name="T13" fmla="*/ 27 h 47"/>
                      <a:gd name="T14" fmla="*/ 11 w 120"/>
                      <a:gd name="T15" fmla="*/ 26 h 47"/>
                      <a:gd name="T16" fmla="*/ 12 w 120"/>
                      <a:gd name="T17" fmla="*/ 26 h 47"/>
                      <a:gd name="T18" fmla="*/ 17 w 120"/>
                      <a:gd name="T19" fmla="*/ 28 h 47"/>
                      <a:gd name="T20" fmla="*/ 20 w 120"/>
                      <a:gd name="T21" fmla="*/ 30 h 47"/>
                      <a:gd name="T22" fmla="*/ 23 w 120"/>
                      <a:gd name="T23" fmla="*/ 27 h 47"/>
                      <a:gd name="T24" fmla="*/ 26 w 120"/>
                      <a:gd name="T25" fmla="*/ 30 h 47"/>
                      <a:gd name="T26" fmla="*/ 24 w 120"/>
                      <a:gd name="T27" fmla="*/ 37 h 47"/>
                      <a:gd name="T28" fmla="*/ 25 w 120"/>
                      <a:gd name="T29" fmla="*/ 41 h 47"/>
                      <a:gd name="T30" fmla="*/ 28 w 120"/>
                      <a:gd name="T31" fmla="*/ 45 h 47"/>
                      <a:gd name="T32" fmla="*/ 31 w 120"/>
                      <a:gd name="T33" fmla="*/ 39 h 47"/>
                      <a:gd name="T34" fmla="*/ 31 w 120"/>
                      <a:gd name="T35" fmla="*/ 34 h 47"/>
                      <a:gd name="T36" fmla="*/ 33 w 120"/>
                      <a:gd name="T37" fmla="*/ 30 h 47"/>
                      <a:gd name="T38" fmla="*/ 40 w 120"/>
                      <a:gd name="T39" fmla="*/ 30 h 47"/>
                      <a:gd name="T40" fmla="*/ 47 w 120"/>
                      <a:gd name="T41" fmla="*/ 29 h 47"/>
                      <a:gd name="T42" fmla="*/ 51 w 120"/>
                      <a:gd name="T43" fmla="*/ 27 h 47"/>
                      <a:gd name="T44" fmla="*/ 55 w 120"/>
                      <a:gd name="T45" fmla="*/ 25 h 47"/>
                      <a:gd name="T46" fmla="*/ 57 w 120"/>
                      <a:gd name="T47" fmla="*/ 22 h 47"/>
                      <a:gd name="T48" fmla="*/ 62 w 120"/>
                      <a:gd name="T49" fmla="*/ 24 h 47"/>
                      <a:gd name="T50" fmla="*/ 65 w 120"/>
                      <a:gd name="T51" fmla="*/ 20 h 47"/>
                      <a:gd name="T52" fmla="*/ 67 w 120"/>
                      <a:gd name="T53" fmla="*/ 22 h 47"/>
                      <a:gd name="T54" fmla="*/ 69 w 120"/>
                      <a:gd name="T55" fmla="*/ 21 h 47"/>
                      <a:gd name="T56" fmla="*/ 71 w 120"/>
                      <a:gd name="T57" fmla="*/ 20 h 47"/>
                      <a:gd name="T58" fmla="*/ 71 w 120"/>
                      <a:gd name="T59" fmla="*/ 14 h 47"/>
                      <a:gd name="T60" fmla="*/ 73 w 120"/>
                      <a:gd name="T61" fmla="*/ 12 h 47"/>
                      <a:gd name="T62" fmla="*/ 78 w 120"/>
                      <a:gd name="T63" fmla="*/ 16 h 47"/>
                      <a:gd name="T64" fmla="*/ 81 w 120"/>
                      <a:gd name="T65" fmla="*/ 15 h 47"/>
                      <a:gd name="T66" fmla="*/ 88 w 120"/>
                      <a:gd name="T67" fmla="*/ 13 h 47"/>
                      <a:gd name="T68" fmla="*/ 94 w 120"/>
                      <a:gd name="T69" fmla="*/ 12 h 47"/>
                      <a:gd name="T70" fmla="*/ 100 w 120"/>
                      <a:gd name="T71" fmla="*/ 13 h 47"/>
                      <a:gd name="T72" fmla="*/ 108 w 120"/>
                      <a:gd name="T73" fmla="*/ 8 h 47"/>
                      <a:gd name="T74" fmla="*/ 112 w 120"/>
                      <a:gd name="T75" fmla="*/ 3 h 47"/>
                      <a:gd name="T76" fmla="*/ 118 w 120"/>
                      <a:gd name="T77" fmla="*/ 0 h 47"/>
                      <a:gd name="T78" fmla="*/ 118 w 120"/>
                      <a:gd name="T79" fmla="*/ 2 h 47"/>
                      <a:gd name="T80" fmla="*/ 112 w 120"/>
                      <a:gd name="T81" fmla="*/ 7 h 47"/>
                      <a:gd name="T82" fmla="*/ 106 w 120"/>
                      <a:gd name="T83" fmla="*/ 11 h 47"/>
                      <a:gd name="T84" fmla="*/ 97 w 120"/>
                      <a:gd name="T85" fmla="*/ 13 h 47"/>
                      <a:gd name="T86" fmla="*/ 90 w 120"/>
                      <a:gd name="T87" fmla="*/ 15 h 47"/>
                      <a:gd name="T88" fmla="*/ 85 w 120"/>
                      <a:gd name="T89" fmla="*/ 15 h 47"/>
                      <a:gd name="T90" fmla="*/ 77 w 120"/>
                      <a:gd name="T91" fmla="*/ 19 h 47"/>
                      <a:gd name="T92" fmla="*/ 72 w 120"/>
                      <a:gd name="T93" fmla="*/ 15 h 47"/>
                      <a:gd name="T94" fmla="*/ 71 w 120"/>
                      <a:gd name="T95" fmla="*/ 22 h 47"/>
                      <a:gd name="T96" fmla="*/ 69 w 120"/>
                      <a:gd name="T97" fmla="*/ 26 h 47"/>
                      <a:gd name="T98" fmla="*/ 66 w 120"/>
                      <a:gd name="T99" fmla="*/ 23 h 47"/>
                      <a:gd name="T100" fmla="*/ 63 w 120"/>
                      <a:gd name="T101" fmla="*/ 25 h 47"/>
                      <a:gd name="T102" fmla="*/ 54 w 120"/>
                      <a:gd name="T103" fmla="*/ 27 h 47"/>
                      <a:gd name="T104" fmla="*/ 49 w 120"/>
                      <a:gd name="T105" fmla="*/ 30 h 47"/>
                      <a:gd name="T106" fmla="*/ 42 w 120"/>
                      <a:gd name="T107" fmla="*/ 31 h 47"/>
                      <a:gd name="T108" fmla="*/ 33 w 120"/>
                      <a:gd name="T109" fmla="*/ 34 h 47"/>
                      <a:gd name="T110" fmla="*/ 30 w 120"/>
                      <a:gd name="T111" fmla="*/ 37 h 47"/>
                      <a:gd name="T112" fmla="*/ 34 w 120"/>
                      <a:gd name="T113" fmla="*/ 44 h 47"/>
                      <a:gd name="T114" fmla="*/ 27 w 120"/>
                      <a:gd name="T115" fmla="*/ 44 h 47"/>
                      <a:gd name="T116" fmla="*/ 25 w 120"/>
                      <a:gd name="T117" fmla="*/ 30 h 47"/>
                      <a:gd name="T118" fmla="*/ 87 w 120"/>
                      <a:gd name="T119" fmla="*/ 14 h 47"/>
                      <a:gd name="T120" fmla="*/ 72 w 120"/>
                      <a:gd name="T121" fmla="*/ 11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20" h="47">
                        <a:moveTo>
                          <a:pt x="27" y="47"/>
                        </a:moveTo>
                        <a:cubicBezTo>
                          <a:pt x="26" y="46"/>
                          <a:pt x="26" y="45"/>
                          <a:pt x="26" y="45"/>
                        </a:cubicBezTo>
                        <a:cubicBezTo>
                          <a:pt x="26" y="45"/>
                          <a:pt x="26" y="45"/>
                          <a:pt x="26" y="45"/>
                        </a:cubicBezTo>
                        <a:cubicBezTo>
                          <a:pt x="26" y="45"/>
                          <a:pt x="25" y="45"/>
                          <a:pt x="25" y="44"/>
                        </a:cubicBezTo>
                        <a:cubicBezTo>
                          <a:pt x="25" y="44"/>
                          <a:pt x="25" y="44"/>
                          <a:pt x="25" y="44"/>
                        </a:cubicBezTo>
                        <a:cubicBezTo>
                          <a:pt x="25" y="44"/>
                          <a:pt x="25" y="44"/>
                          <a:pt x="25" y="44"/>
                        </a:cubicBezTo>
                        <a:cubicBezTo>
                          <a:pt x="25" y="44"/>
                          <a:pt x="25" y="44"/>
                          <a:pt x="25" y="44"/>
                        </a:cubicBezTo>
                        <a:cubicBezTo>
                          <a:pt x="25" y="44"/>
                          <a:pt x="25" y="43"/>
                          <a:pt x="26" y="43"/>
                        </a:cubicBezTo>
                        <a:cubicBezTo>
                          <a:pt x="26" y="43"/>
                          <a:pt x="26" y="43"/>
                          <a:pt x="26" y="43"/>
                        </a:cubicBezTo>
                        <a:cubicBezTo>
                          <a:pt x="25" y="43"/>
                          <a:pt x="25" y="43"/>
                          <a:pt x="25" y="43"/>
                        </a:cubicBezTo>
                        <a:cubicBezTo>
                          <a:pt x="25" y="43"/>
                          <a:pt x="25" y="43"/>
                          <a:pt x="25" y="43"/>
                        </a:cubicBezTo>
                        <a:cubicBezTo>
                          <a:pt x="25" y="43"/>
                          <a:pt x="25" y="42"/>
                          <a:pt x="25" y="42"/>
                        </a:cubicBezTo>
                        <a:cubicBezTo>
                          <a:pt x="25" y="42"/>
                          <a:pt x="25" y="42"/>
                          <a:pt x="25" y="42"/>
                        </a:cubicBezTo>
                        <a:cubicBezTo>
                          <a:pt x="24" y="42"/>
                          <a:pt x="25" y="42"/>
                          <a:pt x="24" y="42"/>
                        </a:cubicBezTo>
                        <a:cubicBezTo>
                          <a:pt x="24" y="42"/>
                          <a:pt x="24" y="42"/>
                          <a:pt x="24" y="42"/>
                        </a:cubicBezTo>
                        <a:cubicBezTo>
                          <a:pt x="24" y="41"/>
                          <a:pt x="24" y="41"/>
                          <a:pt x="24" y="41"/>
                        </a:cubicBezTo>
                        <a:cubicBezTo>
                          <a:pt x="24" y="41"/>
                          <a:pt x="24" y="41"/>
                          <a:pt x="24" y="41"/>
                        </a:cubicBezTo>
                        <a:cubicBezTo>
                          <a:pt x="24" y="40"/>
                          <a:pt x="24" y="40"/>
                          <a:pt x="24" y="40"/>
                        </a:cubicBezTo>
                        <a:cubicBezTo>
                          <a:pt x="24" y="40"/>
                          <a:pt x="24" y="40"/>
                          <a:pt x="24" y="40"/>
                        </a:cubicBezTo>
                        <a:cubicBezTo>
                          <a:pt x="24" y="39"/>
                          <a:pt x="24" y="39"/>
                          <a:pt x="24" y="39"/>
                        </a:cubicBezTo>
                        <a:cubicBezTo>
                          <a:pt x="24" y="39"/>
                          <a:pt x="24" y="39"/>
                          <a:pt x="24" y="39"/>
                        </a:cubicBezTo>
                        <a:cubicBezTo>
                          <a:pt x="23" y="39"/>
                          <a:pt x="23" y="38"/>
                          <a:pt x="23" y="37"/>
                        </a:cubicBezTo>
                        <a:cubicBezTo>
                          <a:pt x="23" y="37"/>
                          <a:pt x="23" y="37"/>
                          <a:pt x="23" y="37"/>
                        </a:cubicBezTo>
                        <a:cubicBezTo>
                          <a:pt x="23" y="37"/>
                          <a:pt x="23" y="37"/>
                          <a:pt x="23" y="36"/>
                        </a:cubicBezTo>
                        <a:cubicBezTo>
                          <a:pt x="23" y="36"/>
                          <a:pt x="23" y="36"/>
                          <a:pt x="23" y="36"/>
                        </a:cubicBezTo>
                        <a:cubicBezTo>
                          <a:pt x="23" y="36"/>
                          <a:pt x="23" y="36"/>
                          <a:pt x="23" y="35"/>
                        </a:cubicBezTo>
                        <a:cubicBezTo>
                          <a:pt x="23" y="35"/>
                          <a:pt x="23" y="35"/>
                          <a:pt x="23" y="35"/>
                        </a:cubicBezTo>
                        <a:cubicBezTo>
                          <a:pt x="23" y="34"/>
                          <a:pt x="24" y="34"/>
                          <a:pt x="24" y="33"/>
                        </a:cubicBezTo>
                        <a:cubicBezTo>
                          <a:pt x="24" y="33"/>
                          <a:pt x="24" y="33"/>
                          <a:pt x="24" y="33"/>
                        </a:cubicBezTo>
                        <a:cubicBezTo>
                          <a:pt x="24" y="33"/>
                          <a:pt x="24" y="33"/>
                          <a:pt x="24" y="32"/>
                        </a:cubicBezTo>
                        <a:cubicBezTo>
                          <a:pt x="24" y="32"/>
                          <a:pt x="24" y="32"/>
                          <a:pt x="24" y="32"/>
                        </a:cubicBezTo>
                        <a:cubicBezTo>
                          <a:pt x="25" y="31"/>
                          <a:pt x="26" y="31"/>
                          <a:pt x="26" y="31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6" y="31"/>
                          <a:pt x="25" y="31"/>
                          <a:pt x="25" y="31"/>
                        </a:cubicBezTo>
                        <a:cubicBezTo>
                          <a:pt x="25" y="31"/>
                          <a:pt x="25" y="31"/>
                          <a:pt x="25" y="31"/>
                        </a:cubicBezTo>
                        <a:cubicBezTo>
                          <a:pt x="25" y="31"/>
                          <a:pt x="25" y="31"/>
                          <a:pt x="25" y="31"/>
                        </a:cubicBezTo>
                        <a:cubicBezTo>
                          <a:pt x="25" y="31"/>
                          <a:pt x="25" y="31"/>
                          <a:pt x="25" y="31"/>
                        </a:cubicBezTo>
                        <a:cubicBezTo>
                          <a:pt x="24" y="31"/>
                          <a:pt x="24" y="31"/>
                          <a:pt x="24" y="31"/>
                        </a:cubicBezTo>
                        <a:cubicBezTo>
                          <a:pt x="24" y="31"/>
                          <a:pt x="24" y="31"/>
                          <a:pt x="24" y="31"/>
                        </a:cubicBezTo>
                        <a:cubicBezTo>
                          <a:pt x="23" y="30"/>
                          <a:pt x="23" y="30"/>
                          <a:pt x="23" y="29"/>
                        </a:cubicBezTo>
                        <a:cubicBezTo>
                          <a:pt x="23" y="29"/>
                          <a:pt x="23" y="29"/>
                          <a:pt x="23" y="29"/>
                        </a:cubicBezTo>
                        <a:cubicBezTo>
                          <a:pt x="23" y="29"/>
                          <a:pt x="23" y="29"/>
                          <a:pt x="23" y="29"/>
                        </a:cubicBezTo>
                        <a:cubicBezTo>
                          <a:pt x="23" y="29"/>
                          <a:pt x="23" y="29"/>
                          <a:pt x="23" y="29"/>
                        </a:cubicBezTo>
                        <a:cubicBezTo>
                          <a:pt x="23" y="30"/>
                          <a:pt x="21" y="31"/>
                          <a:pt x="21" y="31"/>
                        </a:cubicBezTo>
                        <a:cubicBezTo>
                          <a:pt x="21" y="31"/>
                          <a:pt x="21" y="31"/>
                          <a:pt x="21" y="31"/>
                        </a:cubicBezTo>
                        <a:cubicBezTo>
                          <a:pt x="20" y="31"/>
                          <a:pt x="20" y="31"/>
                          <a:pt x="20" y="31"/>
                        </a:cubicBezTo>
                        <a:cubicBezTo>
                          <a:pt x="20" y="31"/>
                          <a:pt x="20" y="31"/>
                          <a:pt x="20" y="31"/>
                        </a:cubicBezTo>
                        <a:cubicBezTo>
                          <a:pt x="19" y="31"/>
                          <a:pt x="19" y="31"/>
                          <a:pt x="19" y="31"/>
                        </a:cubicBezTo>
                        <a:cubicBezTo>
                          <a:pt x="19" y="31"/>
                          <a:pt x="19" y="31"/>
                          <a:pt x="19" y="31"/>
                        </a:cubicBezTo>
                        <a:cubicBezTo>
                          <a:pt x="19" y="31"/>
                          <a:pt x="19" y="31"/>
                          <a:pt x="19" y="31"/>
                        </a:cubicBezTo>
                        <a:cubicBezTo>
                          <a:pt x="19" y="31"/>
                          <a:pt x="19" y="31"/>
                          <a:pt x="19" y="31"/>
                        </a:cubicBezTo>
                        <a:cubicBezTo>
                          <a:pt x="18" y="32"/>
                          <a:pt x="18" y="32"/>
                          <a:pt x="17" y="32"/>
                        </a:cubicBezTo>
                        <a:cubicBezTo>
                          <a:pt x="17" y="32"/>
                          <a:pt x="17" y="32"/>
                          <a:pt x="17" y="32"/>
                        </a:cubicBezTo>
                        <a:cubicBezTo>
                          <a:pt x="17" y="32"/>
                          <a:pt x="17" y="32"/>
                          <a:pt x="16" y="32"/>
                        </a:cubicBezTo>
                        <a:cubicBezTo>
                          <a:pt x="16" y="32"/>
                          <a:pt x="16" y="32"/>
                          <a:pt x="16" y="32"/>
                        </a:cubicBezTo>
                        <a:cubicBezTo>
                          <a:pt x="16" y="32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6" y="30"/>
                          <a:pt x="16" y="29"/>
                        </a:cubicBezTo>
                        <a:cubicBezTo>
                          <a:pt x="16" y="29"/>
                          <a:pt x="16" y="29"/>
                          <a:pt x="16" y="29"/>
                        </a:cubicBezTo>
                        <a:cubicBezTo>
                          <a:pt x="16" y="29"/>
                          <a:pt x="16" y="29"/>
                          <a:pt x="15" y="29"/>
                        </a:cubicBezTo>
                        <a:cubicBezTo>
                          <a:pt x="15" y="29"/>
                          <a:pt x="15" y="29"/>
                          <a:pt x="15" y="29"/>
                        </a:cubicBezTo>
                        <a:cubicBezTo>
                          <a:pt x="15" y="29"/>
                          <a:pt x="15" y="29"/>
                          <a:pt x="15" y="29"/>
                        </a:cubicBezTo>
                        <a:cubicBezTo>
                          <a:pt x="15" y="29"/>
                          <a:pt x="15" y="29"/>
                          <a:pt x="15" y="29"/>
                        </a:cubicBezTo>
                        <a:cubicBezTo>
                          <a:pt x="15" y="29"/>
                          <a:pt x="15" y="29"/>
                          <a:pt x="15" y="29"/>
                        </a:cubicBezTo>
                        <a:cubicBezTo>
                          <a:pt x="15" y="29"/>
                          <a:pt x="15" y="29"/>
                          <a:pt x="15" y="29"/>
                        </a:cubicBezTo>
                        <a:cubicBezTo>
                          <a:pt x="15" y="29"/>
                          <a:pt x="14" y="29"/>
                          <a:pt x="14" y="29"/>
                        </a:cubicBezTo>
                        <a:cubicBezTo>
                          <a:pt x="14" y="29"/>
                          <a:pt x="14" y="29"/>
                          <a:pt x="14" y="29"/>
                        </a:cubicBezTo>
                        <a:cubicBezTo>
                          <a:pt x="13" y="29"/>
                          <a:pt x="13" y="29"/>
                          <a:pt x="13" y="29"/>
                        </a:cubicBezTo>
                        <a:cubicBezTo>
                          <a:pt x="13" y="29"/>
                          <a:pt x="13" y="29"/>
                          <a:pt x="13" y="29"/>
                        </a:cubicBezTo>
                        <a:cubicBezTo>
                          <a:pt x="12" y="29"/>
                          <a:pt x="12" y="29"/>
                          <a:pt x="12" y="29"/>
                        </a:cubicBezTo>
                        <a:cubicBezTo>
                          <a:pt x="11" y="29"/>
                          <a:pt x="11" y="28"/>
                          <a:pt x="11" y="28"/>
                        </a:cubicBezTo>
                        <a:cubicBezTo>
                          <a:pt x="11" y="28"/>
                          <a:pt x="11" y="28"/>
                          <a:pt x="11" y="28"/>
                        </a:cubicBezTo>
                        <a:cubicBezTo>
                          <a:pt x="11" y="28"/>
                          <a:pt x="11" y="28"/>
                          <a:pt x="11" y="28"/>
                        </a:cubicBezTo>
                        <a:cubicBezTo>
                          <a:pt x="11" y="28"/>
                          <a:pt x="11" y="28"/>
                          <a:pt x="11" y="28"/>
                        </a:cubicBezTo>
                        <a:cubicBezTo>
                          <a:pt x="11" y="28"/>
                          <a:pt x="11" y="28"/>
                          <a:pt x="11" y="28"/>
                        </a:cubicBezTo>
                        <a:cubicBezTo>
                          <a:pt x="11" y="28"/>
                          <a:pt x="11" y="28"/>
                          <a:pt x="11" y="28"/>
                        </a:cubicBezTo>
                        <a:cubicBezTo>
                          <a:pt x="10" y="27"/>
                          <a:pt x="10" y="27"/>
                          <a:pt x="10" y="27"/>
                        </a:cubicBezTo>
                        <a:cubicBezTo>
                          <a:pt x="10" y="27"/>
                          <a:pt x="10" y="27"/>
                          <a:pt x="10" y="27"/>
                        </a:cubicBezTo>
                        <a:cubicBezTo>
                          <a:pt x="10" y="27"/>
                          <a:pt x="10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9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30"/>
                        </a:cubicBezTo>
                        <a:cubicBezTo>
                          <a:pt x="9" y="30"/>
                          <a:pt x="9" y="30"/>
                          <a:pt x="8" y="30"/>
                        </a:cubicBezTo>
                        <a:cubicBezTo>
                          <a:pt x="8" y="30"/>
                          <a:pt x="8" y="30"/>
                          <a:pt x="8" y="30"/>
                        </a:cubicBezTo>
                        <a:cubicBezTo>
                          <a:pt x="8" y="29"/>
                          <a:pt x="7" y="29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7" y="30"/>
                          <a:pt x="6" y="30"/>
                          <a:pt x="6" y="30"/>
                        </a:cubicBezTo>
                        <a:cubicBezTo>
                          <a:pt x="6" y="30"/>
                          <a:pt x="6" y="30"/>
                          <a:pt x="6" y="30"/>
                        </a:cubicBezTo>
                        <a:cubicBezTo>
                          <a:pt x="6" y="30"/>
                          <a:pt x="6" y="30"/>
                          <a:pt x="6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30"/>
                          <a:pt x="3" y="30"/>
                          <a:pt x="3" y="30"/>
                        </a:cubicBez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1" y="30"/>
                          <a:pt x="1" y="30"/>
                          <a:pt x="1" y="30"/>
                        </a:cubicBezTo>
                        <a:cubicBezTo>
                          <a:pt x="1" y="30"/>
                          <a:pt x="1" y="30"/>
                          <a:pt x="1" y="30"/>
                        </a:cubicBezTo>
                        <a:cubicBezTo>
                          <a:pt x="1" y="30"/>
                          <a:pt x="0" y="30"/>
                          <a:pt x="0" y="30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1" y="29"/>
                          <a:pt x="1" y="29"/>
                          <a:pt x="1" y="29"/>
                        </a:cubicBezTo>
                        <a:cubicBezTo>
                          <a:pt x="1" y="29"/>
                          <a:pt x="1" y="29"/>
                          <a:pt x="1" y="29"/>
                        </a:cubicBezTo>
                        <a:cubicBezTo>
                          <a:pt x="1" y="29"/>
                          <a:pt x="1" y="29"/>
                          <a:pt x="1" y="29"/>
                        </a:cubicBezTo>
                        <a:cubicBezTo>
                          <a:pt x="1" y="29"/>
                          <a:pt x="2" y="29"/>
                          <a:pt x="1" y="29"/>
                        </a:cubicBezTo>
                        <a:cubicBezTo>
                          <a:pt x="1" y="29"/>
                          <a:pt x="1" y="29"/>
                          <a:pt x="1" y="29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4" y="28"/>
                          <a:pt x="4" y="28"/>
                        </a:cubicBezTo>
                        <a:cubicBezTo>
                          <a:pt x="4" y="28"/>
                          <a:pt x="4" y="28"/>
                          <a:pt x="4" y="28"/>
                        </a:cubicBezTo>
                        <a:cubicBezTo>
                          <a:pt x="4" y="28"/>
                          <a:pt x="4" y="28"/>
                          <a:pt x="4" y="27"/>
                        </a:cubicBezTo>
                        <a:cubicBezTo>
                          <a:pt x="4" y="27"/>
                          <a:pt x="4" y="27"/>
                          <a:pt x="4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6" y="27"/>
                          <a:pt x="6" y="27"/>
                          <a:pt x="6" y="28"/>
                        </a:cubicBezTo>
                        <a:cubicBezTo>
                          <a:pt x="6" y="28"/>
                          <a:pt x="6" y="28"/>
                          <a:pt x="6" y="28"/>
                        </a:cubicBezTo>
                        <a:cubicBezTo>
                          <a:pt x="6" y="27"/>
                          <a:pt x="7" y="27"/>
                          <a:pt x="7" y="27"/>
                        </a:cubicBezTo>
                        <a:cubicBezTo>
                          <a:pt x="7" y="27"/>
                          <a:pt x="7" y="27"/>
                          <a:pt x="7" y="27"/>
                        </a:cubicBezTo>
                        <a:cubicBezTo>
                          <a:pt x="7" y="27"/>
                          <a:pt x="7" y="27"/>
                          <a:pt x="7" y="27"/>
                        </a:cubicBezTo>
                        <a:cubicBezTo>
                          <a:pt x="7" y="27"/>
                          <a:pt x="7" y="27"/>
                          <a:pt x="7" y="27"/>
                        </a:cubicBezTo>
                        <a:cubicBezTo>
                          <a:pt x="7" y="27"/>
                          <a:pt x="7" y="27"/>
                          <a:pt x="7" y="27"/>
                        </a:cubicBezTo>
                        <a:cubicBezTo>
                          <a:pt x="7" y="27"/>
                          <a:pt x="7" y="27"/>
                          <a:pt x="7" y="27"/>
                        </a:cubicBezTo>
                        <a:cubicBezTo>
                          <a:pt x="7" y="27"/>
                          <a:pt x="7" y="27"/>
                          <a:pt x="7" y="27"/>
                        </a:cubicBezTo>
                        <a:cubicBezTo>
                          <a:pt x="7" y="27"/>
                          <a:pt x="7" y="27"/>
                          <a:pt x="7" y="27"/>
                        </a:cubicBezTo>
                        <a:cubicBezTo>
                          <a:pt x="7" y="27"/>
                          <a:pt x="7" y="27"/>
                          <a:pt x="8" y="27"/>
                        </a:cubicBez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9" y="27"/>
                          <a:pt x="9" y="28"/>
                          <a:pt x="9" y="28"/>
                        </a:cubicBezTo>
                        <a:cubicBezTo>
                          <a:pt x="9" y="28"/>
                          <a:pt x="9" y="28"/>
                          <a:pt x="9" y="28"/>
                        </a:cubicBezTo>
                        <a:cubicBezTo>
                          <a:pt x="9" y="28"/>
                          <a:pt x="9" y="28"/>
                          <a:pt x="9" y="28"/>
                        </a:cubicBezTo>
                        <a:cubicBezTo>
                          <a:pt x="9" y="28"/>
                          <a:pt x="9" y="28"/>
                          <a:pt x="9" y="28"/>
                        </a:cubicBezTo>
                        <a:cubicBezTo>
                          <a:pt x="9" y="28"/>
                          <a:pt x="9" y="28"/>
                          <a:pt x="9" y="28"/>
                        </a:cubicBezTo>
                        <a:cubicBezTo>
                          <a:pt x="9" y="28"/>
                          <a:pt x="9" y="28"/>
                          <a:pt x="9" y="28"/>
                        </a:cubicBezTo>
                        <a:cubicBezTo>
                          <a:pt x="9" y="28"/>
                          <a:pt x="9" y="27"/>
                          <a:pt x="9" y="27"/>
                        </a:cubicBezTo>
                        <a:cubicBezTo>
                          <a:pt x="9" y="27"/>
                          <a:pt x="9" y="27"/>
                          <a:pt x="9" y="27"/>
                        </a:cubicBezTo>
                        <a:cubicBezTo>
                          <a:pt x="9" y="27"/>
                          <a:pt x="8" y="26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6"/>
                          <a:pt x="8" y="25"/>
                          <a:pt x="9" y="25"/>
                        </a:cubicBezTo>
                        <a:cubicBezTo>
                          <a:pt x="9" y="25"/>
                          <a:pt x="9" y="25"/>
                          <a:pt x="9" y="25"/>
                        </a:cubicBezTo>
                        <a:cubicBezTo>
                          <a:pt x="9" y="25"/>
                          <a:pt x="8" y="24"/>
                          <a:pt x="9" y="24"/>
                        </a:cubicBezTo>
                        <a:cubicBezTo>
                          <a:pt x="9" y="24"/>
                          <a:pt x="9" y="24"/>
                          <a:pt x="9" y="24"/>
                        </a:cubicBezTo>
                        <a:cubicBezTo>
                          <a:pt x="10" y="24"/>
                          <a:pt x="10" y="24"/>
                          <a:pt x="10" y="24"/>
                        </a:cubicBezTo>
                        <a:cubicBezTo>
                          <a:pt x="10" y="24"/>
                          <a:pt x="10" y="24"/>
                          <a:pt x="10" y="24"/>
                        </a:cubicBezTo>
                        <a:cubicBezTo>
                          <a:pt x="11" y="24"/>
                          <a:pt x="11" y="25"/>
                          <a:pt x="11" y="26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11" y="26"/>
                          <a:pt x="11" y="26"/>
                          <a:pt x="12" y="26"/>
                        </a:cubicBezTo>
                        <a:cubicBezTo>
                          <a:pt x="12" y="26"/>
                          <a:pt x="12" y="26"/>
                          <a:pt x="12" y="26"/>
                        </a:cubicBezTo>
                        <a:cubicBezTo>
                          <a:pt x="12" y="27"/>
                          <a:pt x="12" y="27"/>
                          <a:pt x="12" y="27"/>
                        </a:cubicBezTo>
                        <a:cubicBezTo>
                          <a:pt x="12" y="27"/>
                          <a:pt x="12" y="27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12" y="27"/>
                          <a:pt x="12" y="27"/>
                          <a:pt x="12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2" y="27"/>
                          <a:pt x="12" y="26"/>
                          <a:pt x="12" y="26"/>
                        </a:cubicBezTo>
                        <a:cubicBezTo>
                          <a:pt x="12" y="26"/>
                          <a:pt x="12" y="26"/>
                          <a:pt x="12" y="26"/>
                        </a:cubicBezTo>
                        <a:cubicBezTo>
                          <a:pt x="12" y="26"/>
                          <a:pt x="13" y="25"/>
                          <a:pt x="13" y="25"/>
                        </a:cubicBezTo>
                        <a:cubicBezTo>
                          <a:pt x="13" y="25"/>
                          <a:pt x="13" y="25"/>
                          <a:pt x="13" y="25"/>
                        </a:cubicBezTo>
                        <a:cubicBezTo>
                          <a:pt x="14" y="25"/>
                          <a:pt x="14" y="26"/>
                          <a:pt x="14" y="26"/>
                        </a:cubicBezTo>
                        <a:cubicBezTo>
                          <a:pt x="14" y="26"/>
                          <a:pt x="14" y="26"/>
                          <a:pt x="14" y="26"/>
                        </a:cubicBezTo>
                        <a:cubicBezTo>
                          <a:pt x="14" y="26"/>
                          <a:pt x="15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5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8"/>
                          <a:pt x="14" y="28"/>
                          <a:pt x="15" y="28"/>
                        </a:cubicBezTo>
                        <a:cubicBezTo>
                          <a:pt x="15" y="28"/>
                          <a:pt x="15" y="28"/>
                          <a:pt x="15" y="28"/>
                        </a:cubicBezTo>
                        <a:cubicBezTo>
                          <a:pt x="15" y="28"/>
                          <a:pt x="15" y="28"/>
                          <a:pt x="15" y="28"/>
                        </a:cubicBezTo>
                        <a:cubicBezTo>
                          <a:pt x="15" y="28"/>
                          <a:pt x="15" y="28"/>
                          <a:pt x="15" y="28"/>
                        </a:cubicBezTo>
                        <a:cubicBezTo>
                          <a:pt x="15" y="28"/>
                          <a:pt x="15" y="28"/>
                          <a:pt x="15" y="28"/>
                        </a:cubicBezTo>
                        <a:cubicBezTo>
                          <a:pt x="15" y="28"/>
                          <a:pt x="15" y="28"/>
                          <a:pt x="15" y="28"/>
                        </a:cubicBezTo>
                        <a:cubicBezTo>
                          <a:pt x="15" y="28"/>
                          <a:pt x="15" y="28"/>
                          <a:pt x="15" y="28"/>
                        </a:cubicBezTo>
                        <a:cubicBezTo>
                          <a:pt x="15" y="28"/>
                          <a:pt x="15" y="28"/>
                          <a:pt x="15" y="28"/>
                        </a:cubicBezTo>
                        <a:cubicBezTo>
                          <a:pt x="16" y="28"/>
                          <a:pt x="16" y="28"/>
                          <a:pt x="17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8"/>
                          <a:pt x="17" y="28"/>
                          <a:pt x="18" y="29"/>
                        </a:cubicBezTo>
                        <a:cubicBezTo>
                          <a:pt x="18" y="29"/>
                          <a:pt x="18" y="29"/>
                          <a:pt x="18" y="29"/>
                        </a:cubicBezTo>
                        <a:cubicBezTo>
                          <a:pt x="18" y="30"/>
                          <a:pt x="17" y="30"/>
                          <a:pt x="17" y="30"/>
                        </a:cubicBezTo>
                        <a:cubicBezTo>
                          <a:pt x="17" y="30"/>
                          <a:pt x="17" y="30"/>
                          <a:pt x="17" y="30"/>
                        </a:cubicBezTo>
                        <a:cubicBezTo>
                          <a:pt x="17" y="30"/>
                          <a:pt x="17" y="30"/>
                          <a:pt x="17" y="30"/>
                        </a:cubicBezTo>
                        <a:cubicBezTo>
                          <a:pt x="17" y="30"/>
                          <a:pt x="17" y="30"/>
                          <a:pt x="17" y="30"/>
                        </a:cubicBezTo>
                        <a:cubicBezTo>
                          <a:pt x="17" y="30"/>
                          <a:pt x="17" y="31"/>
                          <a:pt x="17" y="31"/>
                        </a:cubicBezTo>
                        <a:cubicBezTo>
                          <a:pt x="17" y="31"/>
                          <a:pt x="17" y="31"/>
                          <a:pt x="17" y="31"/>
                        </a:cubicBezTo>
                        <a:cubicBezTo>
                          <a:pt x="17" y="31"/>
                          <a:pt x="17" y="31"/>
                          <a:pt x="17" y="31"/>
                        </a:cubicBezTo>
                        <a:cubicBezTo>
                          <a:pt x="17" y="31"/>
                          <a:pt x="17" y="31"/>
                          <a:pt x="17" y="31"/>
                        </a:cubicBezTo>
                        <a:cubicBezTo>
                          <a:pt x="17" y="31"/>
                          <a:pt x="18" y="31"/>
                          <a:pt x="18" y="31"/>
                        </a:cubicBezTo>
                        <a:cubicBezTo>
                          <a:pt x="18" y="31"/>
                          <a:pt x="18" y="31"/>
                          <a:pt x="18" y="31"/>
                        </a:cubicBezTo>
                        <a:cubicBezTo>
                          <a:pt x="18" y="30"/>
                          <a:pt x="18" y="30"/>
                          <a:pt x="19" y="30"/>
                        </a:cubicBezTo>
                        <a:cubicBezTo>
                          <a:pt x="19" y="30"/>
                          <a:pt x="19" y="30"/>
                          <a:pt x="19" y="30"/>
                        </a:cubicBezTo>
                        <a:cubicBezTo>
                          <a:pt x="19" y="30"/>
                          <a:pt x="19" y="30"/>
                          <a:pt x="19" y="30"/>
                        </a:cubicBezTo>
                        <a:cubicBezTo>
                          <a:pt x="19" y="30"/>
                          <a:pt x="19" y="30"/>
                          <a:pt x="19" y="30"/>
                        </a:cubicBezTo>
                        <a:cubicBezTo>
                          <a:pt x="19" y="30"/>
                          <a:pt x="19" y="30"/>
                          <a:pt x="20" y="30"/>
                        </a:cubicBezTo>
                        <a:cubicBezTo>
                          <a:pt x="20" y="30"/>
                          <a:pt x="20" y="30"/>
                          <a:pt x="20" y="30"/>
                        </a:cubicBezTo>
                        <a:cubicBezTo>
                          <a:pt x="20" y="30"/>
                          <a:pt x="20" y="30"/>
                          <a:pt x="20" y="30"/>
                        </a:cubicBezTo>
                        <a:cubicBezTo>
                          <a:pt x="20" y="30"/>
                          <a:pt x="20" y="30"/>
                          <a:pt x="20" y="30"/>
                        </a:cubicBezTo>
                        <a:cubicBezTo>
                          <a:pt x="21" y="30"/>
                          <a:pt x="22" y="29"/>
                          <a:pt x="22" y="29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22" y="29"/>
                          <a:pt x="22" y="29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1" y="29"/>
                          <a:pt x="21" y="28"/>
                          <a:pt x="21" y="28"/>
                        </a:cubicBezTo>
                        <a:cubicBezTo>
                          <a:pt x="21" y="28"/>
                          <a:pt x="21" y="28"/>
                          <a:pt x="21" y="28"/>
                        </a:cubicBezTo>
                        <a:cubicBezTo>
                          <a:pt x="21" y="27"/>
                          <a:pt x="21" y="27"/>
                          <a:pt x="21" y="27"/>
                        </a:cubicBezTo>
                        <a:cubicBezTo>
                          <a:pt x="21" y="27"/>
                          <a:pt x="21" y="27"/>
                          <a:pt x="21" y="27"/>
                        </a:cubicBezTo>
                        <a:cubicBezTo>
                          <a:pt x="22" y="27"/>
                          <a:pt x="22" y="26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2" y="26"/>
                          <a:pt x="22" y="26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3" y="27"/>
                          <a:pt x="23" y="27"/>
                          <a:pt x="23" y="27"/>
                        </a:cubicBezTo>
                        <a:cubicBezTo>
                          <a:pt x="23" y="27"/>
                          <a:pt x="23" y="27"/>
                          <a:pt x="23" y="27"/>
                        </a:cubicBezTo>
                        <a:cubicBezTo>
                          <a:pt x="23" y="27"/>
                          <a:pt x="23" y="27"/>
                          <a:pt x="23" y="27"/>
                        </a:cubicBezTo>
                        <a:cubicBezTo>
                          <a:pt x="23" y="27"/>
                          <a:pt x="23" y="27"/>
                          <a:pt x="23" y="27"/>
                        </a:cubicBezTo>
                        <a:cubicBezTo>
                          <a:pt x="23" y="27"/>
                          <a:pt x="23" y="27"/>
                          <a:pt x="23" y="27"/>
                        </a:cubicBezTo>
                        <a:cubicBezTo>
                          <a:pt x="23" y="27"/>
                          <a:pt x="23" y="27"/>
                          <a:pt x="23" y="27"/>
                        </a:cubicBezTo>
                        <a:cubicBezTo>
                          <a:pt x="23" y="27"/>
                          <a:pt x="23" y="28"/>
                          <a:pt x="23" y="28"/>
                        </a:cubicBezTo>
                        <a:cubicBezTo>
                          <a:pt x="23" y="28"/>
                          <a:pt x="23" y="28"/>
                          <a:pt x="23" y="28"/>
                        </a:cubicBezTo>
                        <a:cubicBezTo>
                          <a:pt x="23" y="28"/>
                          <a:pt x="23" y="28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4" y="28"/>
                          <a:pt x="24" y="29"/>
                          <a:pt x="24" y="29"/>
                        </a:cubicBezTo>
                        <a:cubicBezTo>
                          <a:pt x="24" y="29"/>
                          <a:pt x="24" y="29"/>
                          <a:pt x="24" y="29"/>
                        </a:cubicBezTo>
                        <a:cubicBezTo>
                          <a:pt x="24" y="29"/>
                          <a:pt x="24" y="29"/>
                          <a:pt x="24" y="29"/>
                        </a:cubicBezTo>
                        <a:cubicBezTo>
                          <a:pt x="24" y="29"/>
                          <a:pt x="24" y="29"/>
                          <a:pt x="24" y="29"/>
                        </a:cubicBezTo>
                        <a:cubicBezTo>
                          <a:pt x="24" y="29"/>
                          <a:pt x="24" y="29"/>
                          <a:pt x="24" y="29"/>
                        </a:cubicBezTo>
                        <a:cubicBezTo>
                          <a:pt x="24" y="29"/>
                          <a:pt x="24" y="29"/>
                          <a:pt x="24" y="29"/>
                        </a:cubicBezTo>
                        <a:cubicBezTo>
                          <a:pt x="24" y="29"/>
                          <a:pt x="25" y="29"/>
                          <a:pt x="25" y="29"/>
                        </a:cubicBezTo>
                        <a:cubicBezTo>
                          <a:pt x="25" y="29"/>
                          <a:pt x="25" y="29"/>
                          <a:pt x="25" y="29"/>
                        </a:cubicBezTo>
                        <a:cubicBezTo>
                          <a:pt x="26" y="29"/>
                          <a:pt x="26" y="29"/>
                          <a:pt x="26" y="30"/>
                        </a:cubicBezTo>
                        <a:cubicBezTo>
                          <a:pt x="26" y="30"/>
                          <a:pt x="26" y="30"/>
                          <a:pt x="26" y="30"/>
                        </a:cubicBezTo>
                        <a:cubicBezTo>
                          <a:pt x="26" y="30"/>
                          <a:pt x="26" y="30"/>
                          <a:pt x="26" y="30"/>
                        </a:cubicBezTo>
                        <a:cubicBezTo>
                          <a:pt x="26" y="30"/>
                          <a:pt x="26" y="30"/>
                          <a:pt x="26" y="30"/>
                        </a:cubicBezTo>
                        <a:cubicBezTo>
                          <a:pt x="26" y="30"/>
                          <a:pt x="26" y="30"/>
                          <a:pt x="26" y="30"/>
                        </a:cubicBezTo>
                        <a:cubicBezTo>
                          <a:pt x="26" y="30"/>
                          <a:pt x="26" y="30"/>
                          <a:pt x="26" y="30"/>
                        </a:cubicBezTo>
                        <a:cubicBezTo>
                          <a:pt x="26" y="30"/>
                          <a:pt x="26" y="30"/>
                          <a:pt x="26" y="30"/>
                        </a:cubicBezTo>
                        <a:cubicBezTo>
                          <a:pt x="27" y="30"/>
                          <a:pt x="27" y="30"/>
                          <a:pt x="27" y="30"/>
                        </a:cubicBezTo>
                        <a:cubicBezTo>
                          <a:pt x="27" y="30"/>
                          <a:pt x="27" y="30"/>
                          <a:pt x="27" y="30"/>
                        </a:cubicBezTo>
                        <a:cubicBezTo>
                          <a:pt x="27" y="30"/>
                          <a:pt x="28" y="30"/>
                          <a:pt x="28" y="31"/>
                        </a:cubicBezTo>
                        <a:cubicBezTo>
                          <a:pt x="28" y="31"/>
                          <a:pt x="28" y="31"/>
                          <a:pt x="28" y="31"/>
                        </a:cubicBezTo>
                        <a:cubicBezTo>
                          <a:pt x="28" y="31"/>
                          <a:pt x="28" y="31"/>
                          <a:pt x="28" y="31"/>
                        </a:cubicBezTo>
                        <a:cubicBezTo>
                          <a:pt x="28" y="31"/>
                          <a:pt x="28" y="31"/>
                          <a:pt x="28" y="31"/>
                        </a:cubicBezTo>
                        <a:cubicBezTo>
                          <a:pt x="28" y="31"/>
                          <a:pt x="27" y="32"/>
                          <a:pt x="26" y="32"/>
                        </a:cubicBezTo>
                        <a:cubicBezTo>
                          <a:pt x="26" y="32"/>
                          <a:pt x="26" y="32"/>
                          <a:pt x="26" y="32"/>
                        </a:cubicBezTo>
                        <a:cubicBezTo>
                          <a:pt x="26" y="32"/>
                          <a:pt x="26" y="33"/>
                          <a:pt x="26" y="33"/>
                        </a:cubicBezTo>
                        <a:cubicBezTo>
                          <a:pt x="26" y="33"/>
                          <a:pt x="26" y="33"/>
                          <a:pt x="26" y="33"/>
                        </a:cubicBezTo>
                        <a:cubicBezTo>
                          <a:pt x="26" y="33"/>
                          <a:pt x="26" y="33"/>
                          <a:pt x="26" y="33"/>
                        </a:cubicBezTo>
                        <a:cubicBezTo>
                          <a:pt x="26" y="33"/>
                          <a:pt x="26" y="34"/>
                          <a:pt x="25" y="34"/>
                        </a:cubicBezTo>
                        <a:cubicBezTo>
                          <a:pt x="25" y="34"/>
                          <a:pt x="25" y="34"/>
                          <a:pt x="25" y="34"/>
                        </a:cubicBezTo>
                        <a:cubicBezTo>
                          <a:pt x="25" y="34"/>
                          <a:pt x="25" y="35"/>
                          <a:pt x="25" y="35"/>
                        </a:cubicBezTo>
                        <a:cubicBezTo>
                          <a:pt x="25" y="35"/>
                          <a:pt x="25" y="35"/>
                          <a:pt x="25" y="35"/>
                        </a:cubicBezTo>
                        <a:cubicBezTo>
                          <a:pt x="25" y="36"/>
                          <a:pt x="25" y="36"/>
                          <a:pt x="24" y="37"/>
                        </a:cubicBezTo>
                        <a:cubicBezTo>
                          <a:pt x="24" y="37"/>
                          <a:pt x="24" y="37"/>
                          <a:pt x="24" y="37"/>
                        </a:cubicBezTo>
                        <a:cubicBezTo>
                          <a:pt x="24" y="37"/>
                          <a:pt x="24" y="37"/>
                          <a:pt x="24" y="37"/>
                        </a:cubicBezTo>
                        <a:cubicBezTo>
                          <a:pt x="24" y="37"/>
                          <a:pt x="24" y="37"/>
                          <a:pt x="24" y="37"/>
                        </a:cubicBezTo>
                        <a:cubicBezTo>
                          <a:pt x="24" y="37"/>
                          <a:pt x="24" y="37"/>
                          <a:pt x="24" y="37"/>
                        </a:cubicBezTo>
                        <a:cubicBezTo>
                          <a:pt x="24" y="37"/>
                          <a:pt x="24" y="37"/>
                          <a:pt x="24" y="37"/>
                        </a:cubicBezTo>
                        <a:cubicBezTo>
                          <a:pt x="24" y="37"/>
                          <a:pt x="24" y="37"/>
                          <a:pt x="25" y="37"/>
                        </a:cubicBezTo>
                        <a:cubicBezTo>
                          <a:pt x="25" y="37"/>
                          <a:pt x="25" y="37"/>
                          <a:pt x="25" y="37"/>
                        </a:cubicBezTo>
                        <a:cubicBezTo>
                          <a:pt x="25" y="37"/>
                          <a:pt x="25" y="38"/>
                          <a:pt x="25" y="38"/>
                        </a:cubicBezTo>
                        <a:cubicBezTo>
                          <a:pt x="25" y="38"/>
                          <a:pt x="25" y="38"/>
                          <a:pt x="25" y="38"/>
                        </a:cubicBezTo>
                        <a:cubicBezTo>
                          <a:pt x="25" y="39"/>
                          <a:pt x="25" y="39"/>
                          <a:pt x="25" y="39"/>
                        </a:cubicBezTo>
                        <a:cubicBezTo>
                          <a:pt x="25" y="39"/>
                          <a:pt x="25" y="39"/>
                          <a:pt x="25" y="39"/>
                        </a:cubicBezTo>
                        <a:cubicBezTo>
                          <a:pt x="25" y="39"/>
                          <a:pt x="25" y="39"/>
                          <a:pt x="25" y="39"/>
                        </a:cubicBezTo>
                        <a:cubicBezTo>
                          <a:pt x="25" y="39"/>
                          <a:pt x="25" y="39"/>
                          <a:pt x="25" y="39"/>
                        </a:cubicBezTo>
                        <a:cubicBezTo>
                          <a:pt x="25" y="39"/>
                          <a:pt x="25" y="39"/>
                          <a:pt x="25" y="39"/>
                        </a:cubicBezTo>
                        <a:cubicBezTo>
                          <a:pt x="25" y="39"/>
                          <a:pt x="25" y="39"/>
                          <a:pt x="25" y="39"/>
                        </a:cubicBezTo>
                        <a:cubicBezTo>
                          <a:pt x="26" y="39"/>
                          <a:pt x="26" y="39"/>
                          <a:pt x="26" y="40"/>
                        </a:cubicBezTo>
                        <a:cubicBezTo>
                          <a:pt x="26" y="40"/>
                          <a:pt x="26" y="40"/>
                          <a:pt x="26" y="40"/>
                        </a:cubicBezTo>
                        <a:cubicBezTo>
                          <a:pt x="26" y="40"/>
                          <a:pt x="26" y="40"/>
                          <a:pt x="26" y="40"/>
                        </a:cubicBezTo>
                        <a:cubicBezTo>
                          <a:pt x="26" y="40"/>
                          <a:pt x="26" y="40"/>
                          <a:pt x="26" y="40"/>
                        </a:cubicBezTo>
                        <a:cubicBezTo>
                          <a:pt x="25" y="41"/>
                          <a:pt x="25" y="41"/>
                          <a:pt x="25" y="41"/>
                        </a:cubicBezTo>
                        <a:cubicBezTo>
                          <a:pt x="25" y="41"/>
                          <a:pt x="25" y="41"/>
                          <a:pt x="25" y="41"/>
                        </a:cubicBezTo>
                        <a:cubicBezTo>
                          <a:pt x="25" y="41"/>
                          <a:pt x="25" y="41"/>
                          <a:pt x="25" y="41"/>
                        </a:cubicBezTo>
                        <a:cubicBezTo>
                          <a:pt x="26" y="41"/>
                          <a:pt x="26" y="41"/>
                          <a:pt x="26" y="42"/>
                        </a:cubicBezTo>
                        <a:cubicBezTo>
                          <a:pt x="26" y="42"/>
                          <a:pt x="26" y="42"/>
                          <a:pt x="26" y="42"/>
                        </a:cubicBezTo>
                        <a:cubicBezTo>
                          <a:pt x="26" y="42"/>
                          <a:pt x="26" y="42"/>
                          <a:pt x="26" y="42"/>
                        </a:cubicBezTo>
                        <a:cubicBezTo>
                          <a:pt x="26" y="42"/>
                          <a:pt x="26" y="42"/>
                          <a:pt x="26" y="42"/>
                        </a:cubicBezTo>
                        <a:cubicBezTo>
                          <a:pt x="27" y="42"/>
                          <a:pt x="26" y="42"/>
                          <a:pt x="27" y="42"/>
                        </a:cubicBezTo>
                        <a:cubicBezTo>
                          <a:pt x="27" y="42"/>
                          <a:pt x="27" y="42"/>
                          <a:pt x="27" y="42"/>
                        </a:cubicBezTo>
                        <a:cubicBezTo>
                          <a:pt x="27" y="42"/>
                          <a:pt x="28" y="42"/>
                          <a:pt x="28" y="43"/>
                        </a:cubicBezTo>
                        <a:cubicBezTo>
                          <a:pt x="28" y="43"/>
                          <a:pt x="28" y="43"/>
                          <a:pt x="28" y="43"/>
                        </a:cubicBezTo>
                        <a:cubicBezTo>
                          <a:pt x="28" y="44"/>
                          <a:pt x="27" y="44"/>
                          <a:pt x="27" y="44"/>
                        </a:cubicBezTo>
                        <a:cubicBezTo>
                          <a:pt x="27" y="44"/>
                          <a:pt x="27" y="44"/>
                          <a:pt x="27" y="44"/>
                        </a:cubicBezTo>
                        <a:cubicBezTo>
                          <a:pt x="27" y="44"/>
                          <a:pt x="27" y="44"/>
                          <a:pt x="27" y="44"/>
                        </a:cubicBezTo>
                        <a:cubicBezTo>
                          <a:pt x="27" y="44"/>
                          <a:pt x="27" y="44"/>
                          <a:pt x="27" y="44"/>
                        </a:cubicBezTo>
                        <a:cubicBezTo>
                          <a:pt x="27" y="44"/>
                          <a:pt x="27" y="44"/>
                          <a:pt x="27" y="45"/>
                        </a:cubicBezTo>
                        <a:cubicBezTo>
                          <a:pt x="27" y="45"/>
                          <a:pt x="27" y="45"/>
                          <a:pt x="27" y="45"/>
                        </a:cubicBezTo>
                        <a:cubicBezTo>
                          <a:pt x="27" y="45"/>
                          <a:pt x="27" y="45"/>
                          <a:pt x="27" y="45"/>
                        </a:cubicBezTo>
                        <a:cubicBezTo>
                          <a:pt x="27" y="45"/>
                          <a:pt x="27" y="45"/>
                          <a:pt x="27" y="45"/>
                        </a:cubicBezTo>
                        <a:cubicBezTo>
                          <a:pt x="27" y="45"/>
                          <a:pt x="27" y="45"/>
                          <a:pt x="27" y="45"/>
                        </a:cubicBezTo>
                        <a:cubicBezTo>
                          <a:pt x="27" y="45"/>
                          <a:pt x="27" y="45"/>
                          <a:pt x="27" y="45"/>
                        </a:cubicBezTo>
                        <a:cubicBezTo>
                          <a:pt x="28" y="45"/>
                          <a:pt x="28" y="45"/>
                          <a:pt x="28" y="45"/>
                        </a:cubicBezTo>
                        <a:cubicBezTo>
                          <a:pt x="28" y="45"/>
                          <a:pt x="28" y="45"/>
                          <a:pt x="28" y="45"/>
                        </a:cubicBezTo>
                        <a:cubicBezTo>
                          <a:pt x="28" y="45"/>
                          <a:pt x="29" y="45"/>
                          <a:pt x="29" y="45"/>
                        </a:cubicBezTo>
                        <a:cubicBezTo>
                          <a:pt x="29" y="45"/>
                          <a:pt x="29" y="45"/>
                          <a:pt x="29" y="45"/>
                        </a:cubicBezTo>
                        <a:cubicBezTo>
                          <a:pt x="29" y="45"/>
                          <a:pt x="29" y="45"/>
                          <a:pt x="29" y="45"/>
                        </a:cubicBezTo>
                        <a:cubicBezTo>
                          <a:pt x="29" y="45"/>
                          <a:pt x="29" y="45"/>
                          <a:pt x="29" y="45"/>
                        </a:cubicBezTo>
                        <a:cubicBezTo>
                          <a:pt x="29" y="45"/>
                          <a:pt x="29" y="45"/>
                          <a:pt x="29" y="45"/>
                        </a:cubicBezTo>
                        <a:cubicBezTo>
                          <a:pt x="29" y="45"/>
                          <a:pt x="29" y="45"/>
                          <a:pt x="29" y="45"/>
                        </a:cubicBezTo>
                        <a:cubicBezTo>
                          <a:pt x="30" y="45"/>
                          <a:pt x="31" y="45"/>
                          <a:pt x="32" y="45"/>
                        </a:cubicBezTo>
                        <a:cubicBezTo>
                          <a:pt x="32" y="45"/>
                          <a:pt x="32" y="45"/>
                          <a:pt x="32" y="45"/>
                        </a:cubicBezTo>
                        <a:cubicBezTo>
                          <a:pt x="32" y="45"/>
                          <a:pt x="33" y="43"/>
                          <a:pt x="33" y="43"/>
                        </a:cubicBezTo>
                        <a:cubicBezTo>
                          <a:pt x="33" y="43"/>
                          <a:pt x="33" y="43"/>
                          <a:pt x="33" y="43"/>
                        </a:cubicBezTo>
                        <a:cubicBezTo>
                          <a:pt x="33" y="43"/>
                          <a:pt x="33" y="43"/>
                          <a:pt x="33" y="43"/>
                        </a:cubicBezTo>
                        <a:cubicBezTo>
                          <a:pt x="33" y="43"/>
                          <a:pt x="33" y="43"/>
                          <a:pt x="33" y="43"/>
                        </a:cubicBezTo>
                        <a:cubicBezTo>
                          <a:pt x="33" y="43"/>
                          <a:pt x="33" y="43"/>
                          <a:pt x="33" y="43"/>
                        </a:cubicBezTo>
                        <a:cubicBezTo>
                          <a:pt x="33" y="42"/>
                          <a:pt x="32" y="42"/>
                          <a:pt x="32" y="41"/>
                        </a:cubicBezTo>
                        <a:cubicBezTo>
                          <a:pt x="32" y="41"/>
                          <a:pt x="32" y="41"/>
                          <a:pt x="32" y="41"/>
                        </a:cubicBezTo>
                        <a:cubicBezTo>
                          <a:pt x="32" y="41"/>
                          <a:pt x="32" y="41"/>
                          <a:pt x="32" y="41"/>
                        </a:cubicBezTo>
                        <a:cubicBezTo>
                          <a:pt x="32" y="41"/>
                          <a:pt x="32" y="41"/>
                          <a:pt x="32" y="41"/>
                        </a:cubicBezTo>
                        <a:cubicBezTo>
                          <a:pt x="31" y="41"/>
                          <a:pt x="31" y="40"/>
                          <a:pt x="31" y="40"/>
                        </a:cubicBezTo>
                        <a:cubicBezTo>
                          <a:pt x="31" y="40"/>
                          <a:pt x="31" y="40"/>
                          <a:pt x="31" y="40"/>
                        </a:cubicBezTo>
                        <a:cubicBezTo>
                          <a:pt x="31" y="40"/>
                          <a:pt x="31" y="39"/>
                          <a:pt x="31" y="39"/>
                        </a:cubicBezTo>
                        <a:cubicBezTo>
                          <a:pt x="31" y="39"/>
                          <a:pt x="31" y="39"/>
                          <a:pt x="31" y="39"/>
                        </a:cubicBezTo>
                        <a:cubicBezTo>
                          <a:pt x="31" y="39"/>
                          <a:pt x="31" y="39"/>
                          <a:pt x="31" y="39"/>
                        </a:cubicBezTo>
                        <a:cubicBezTo>
                          <a:pt x="31" y="39"/>
                          <a:pt x="31" y="39"/>
                          <a:pt x="31" y="39"/>
                        </a:cubicBezTo>
                        <a:cubicBezTo>
                          <a:pt x="31" y="39"/>
                          <a:pt x="31" y="39"/>
                          <a:pt x="31" y="39"/>
                        </a:cubicBezTo>
                        <a:cubicBezTo>
                          <a:pt x="31" y="39"/>
                          <a:pt x="31" y="39"/>
                          <a:pt x="31" y="39"/>
                        </a:cubicBezTo>
                        <a:cubicBezTo>
                          <a:pt x="31" y="39"/>
                          <a:pt x="31" y="39"/>
                          <a:pt x="30" y="39"/>
                        </a:cubicBezTo>
                        <a:cubicBezTo>
                          <a:pt x="30" y="39"/>
                          <a:pt x="30" y="39"/>
                          <a:pt x="30" y="39"/>
                        </a:cubicBezTo>
                        <a:cubicBezTo>
                          <a:pt x="30" y="39"/>
                          <a:pt x="30" y="39"/>
                          <a:pt x="30" y="39"/>
                        </a:cubicBezTo>
                        <a:cubicBezTo>
                          <a:pt x="30" y="39"/>
                          <a:pt x="30" y="39"/>
                          <a:pt x="30" y="39"/>
                        </a:cubicBezTo>
                        <a:cubicBezTo>
                          <a:pt x="30" y="39"/>
                          <a:pt x="29" y="38"/>
                          <a:pt x="29" y="38"/>
                        </a:cubicBezTo>
                        <a:cubicBezTo>
                          <a:pt x="29" y="38"/>
                          <a:pt x="29" y="38"/>
                          <a:pt x="29" y="38"/>
                        </a:cubicBezTo>
                        <a:cubicBezTo>
                          <a:pt x="29" y="38"/>
                          <a:pt x="29" y="37"/>
                          <a:pt x="29" y="37"/>
                        </a:cubicBezTo>
                        <a:cubicBezTo>
                          <a:pt x="29" y="37"/>
                          <a:pt x="29" y="37"/>
                          <a:pt x="29" y="37"/>
                        </a:cubicBezTo>
                        <a:cubicBezTo>
                          <a:pt x="29" y="37"/>
                          <a:pt x="29" y="37"/>
                          <a:pt x="29" y="37"/>
                        </a:cubicBezTo>
                        <a:cubicBezTo>
                          <a:pt x="29" y="37"/>
                          <a:pt x="29" y="37"/>
                          <a:pt x="29" y="37"/>
                        </a:cubicBezTo>
                        <a:cubicBezTo>
                          <a:pt x="29" y="36"/>
                          <a:pt x="29" y="36"/>
                          <a:pt x="29" y="36"/>
                        </a:cubicBezTo>
                        <a:cubicBezTo>
                          <a:pt x="29" y="36"/>
                          <a:pt x="29" y="36"/>
                          <a:pt x="29" y="36"/>
                        </a:cubicBezTo>
                        <a:cubicBezTo>
                          <a:pt x="29" y="35"/>
                          <a:pt x="29" y="35"/>
                          <a:pt x="29" y="35"/>
                        </a:cubicBezTo>
                        <a:cubicBezTo>
                          <a:pt x="29" y="35"/>
                          <a:pt x="29" y="35"/>
                          <a:pt x="29" y="35"/>
                        </a:cubicBezTo>
                        <a:cubicBezTo>
                          <a:pt x="30" y="34"/>
                          <a:pt x="30" y="34"/>
                          <a:pt x="31" y="34"/>
                        </a:cubicBezTo>
                        <a:cubicBezTo>
                          <a:pt x="31" y="34"/>
                          <a:pt x="31" y="34"/>
                          <a:pt x="31" y="34"/>
                        </a:cubicBezTo>
                        <a:cubicBezTo>
                          <a:pt x="31" y="34"/>
                          <a:pt x="31" y="34"/>
                          <a:pt x="31" y="34"/>
                        </a:cubicBezTo>
                        <a:cubicBezTo>
                          <a:pt x="31" y="34"/>
                          <a:pt x="31" y="34"/>
                          <a:pt x="31" y="34"/>
                        </a:cubicBezTo>
                        <a:cubicBezTo>
                          <a:pt x="31" y="34"/>
                          <a:pt x="31" y="34"/>
                          <a:pt x="31" y="34"/>
                        </a:cubicBezTo>
                        <a:cubicBezTo>
                          <a:pt x="31" y="34"/>
                          <a:pt x="31" y="34"/>
                          <a:pt x="31" y="34"/>
                        </a:cubicBezTo>
                        <a:cubicBezTo>
                          <a:pt x="31" y="34"/>
                          <a:pt x="32" y="34"/>
                          <a:pt x="32" y="33"/>
                        </a:cubicBezTo>
                        <a:cubicBezTo>
                          <a:pt x="32" y="33"/>
                          <a:pt x="32" y="33"/>
                          <a:pt x="32" y="33"/>
                        </a:cubicBezTo>
                        <a:cubicBezTo>
                          <a:pt x="32" y="33"/>
                          <a:pt x="32" y="33"/>
                          <a:pt x="32" y="33"/>
                        </a:cubicBezTo>
                        <a:cubicBezTo>
                          <a:pt x="32" y="33"/>
                          <a:pt x="32" y="33"/>
                          <a:pt x="32" y="33"/>
                        </a:cubicBezTo>
                        <a:cubicBezTo>
                          <a:pt x="32" y="33"/>
                          <a:pt x="32" y="33"/>
                          <a:pt x="32" y="33"/>
                        </a:cubicBezTo>
                        <a:cubicBezTo>
                          <a:pt x="32" y="33"/>
                          <a:pt x="32" y="33"/>
                          <a:pt x="32" y="33"/>
                        </a:cubicBezTo>
                        <a:cubicBezTo>
                          <a:pt x="32" y="32"/>
                          <a:pt x="32" y="32"/>
                          <a:pt x="32" y="32"/>
                        </a:cubicBezTo>
                        <a:cubicBezTo>
                          <a:pt x="32" y="32"/>
                          <a:pt x="32" y="32"/>
                          <a:pt x="32" y="32"/>
                        </a:cubicBezTo>
                        <a:cubicBezTo>
                          <a:pt x="32" y="31"/>
                          <a:pt x="32" y="31"/>
                          <a:pt x="32" y="30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ubicBezTo>
                          <a:pt x="32" y="30"/>
                          <a:pt x="32" y="29"/>
                          <a:pt x="32" y="29"/>
                        </a:cubicBezTo>
                        <a:cubicBezTo>
                          <a:pt x="32" y="29"/>
                          <a:pt x="32" y="29"/>
                          <a:pt x="32" y="29"/>
                        </a:cubicBezTo>
                        <a:cubicBezTo>
                          <a:pt x="33" y="29"/>
                          <a:pt x="33" y="30"/>
                          <a:pt x="33" y="30"/>
                        </a:cubicBezTo>
                        <a:cubicBezTo>
                          <a:pt x="33" y="30"/>
                          <a:pt x="33" y="30"/>
                          <a:pt x="33" y="30"/>
                        </a:cubicBezTo>
                        <a:cubicBezTo>
                          <a:pt x="33" y="30"/>
                          <a:pt x="33" y="30"/>
                          <a:pt x="33" y="30"/>
                        </a:cubicBezTo>
                        <a:cubicBezTo>
                          <a:pt x="33" y="30"/>
                          <a:pt x="33" y="30"/>
                          <a:pt x="33" y="30"/>
                        </a:cubicBezTo>
                        <a:cubicBezTo>
                          <a:pt x="34" y="30"/>
                          <a:pt x="34" y="30"/>
                          <a:pt x="34" y="31"/>
                        </a:cubicBezTo>
                        <a:cubicBezTo>
                          <a:pt x="34" y="31"/>
                          <a:pt x="34" y="31"/>
                          <a:pt x="34" y="31"/>
                        </a:cubicBezTo>
                        <a:cubicBezTo>
                          <a:pt x="34" y="31"/>
                          <a:pt x="34" y="31"/>
                          <a:pt x="34" y="31"/>
                        </a:cubicBezTo>
                        <a:cubicBezTo>
                          <a:pt x="34" y="31"/>
                          <a:pt x="34" y="31"/>
                          <a:pt x="34" y="31"/>
                        </a:cubicBezTo>
                        <a:cubicBezTo>
                          <a:pt x="34" y="31"/>
                          <a:pt x="34" y="32"/>
                          <a:pt x="34" y="32"/>
                        </a:cubicBezTo>
                        <a:cubicBezTo>
                          <a:pt x="34" y="32"/>
                          <a:pt x="34" y="32"/>
                          <a:pt x="34" y="32"/>
                        </a:cubicBezTo>
                        <a:cubicBezTo>
                          <a:pt x="34" y="32"/>
                          <a:pt x="34" y="32"/>
                          <a:pt x="34" y="32"/>
                        </a:cubicBezTo>
                        <a:cubicBezTo>
                          <a:pt x="34" y="32"/>
                          <a:pt x="34" y="32"/>
                          <a:pt x="34" y="32"/>
                        </a:cubicBezTo>
                        <a:cubicBezTo>
                          <a:pt x="35" y="32"/>
                          <a:pt x="35" y="32"/>
                          <a:pt x="35" y="32"/>
                        </a:cubicBezTo>
                        <a:cubicBezTo>
                          <a:pt x="35" y="32"/>
                          <a:pt x="35" y="32"/>
                          <a:pt x="35" y="32"/>
                        </a:cubicBezTo>
                        <a:cubicBezTo>
                          <a:pt x="36" y="31"/>
                          <a:pt x="36" y="30"/>
                          <a:pt x="37" y="30"/>
                        </a:cubicBezTo>
                        <a:cubicBezTo>
                          <a:pt x="37" y="30"/>
                          <a:pt x="37" y="30"/>
                          <a:pt x="37" y="30"/>
                        </a:cubicBezTo>
                        <a:cubicBezTo>
                          <a:pt x="37" y="30"/>
                          <a:pt x="37" y="30"/>
                          <a:pt x="37" y="30"/>
                        </a:cubicBezTo>
                        <a:cubicBezTo>
                          <a:pt x="37" y="30"/>
                          <a:pt x="37" y="30"/>
                          <a:pt x="37" y="30"/>
                        </a:cubicBezTo>
                        <a:cubicBezTo>
                          <a:pt x="38" y="30"/>
                          <a:pt x="38" y="30"/>
                          <a:pt x="38" y="30"/>
                        </a:cubicBezTo>
                        <a:cubicBezTo>
                          <a:pt x="38" y="30"/>
                          <a:pt x="38" y="30"/>
                          <a:pt x="38" y="30"/>
                        </a:cubicBezTo>
                        <a:cubicBezTo>
                          <a:pt x="38" y="30"/>
                          <a:pt x="39" y="30"/>
                          <a:pt x="40" y="30"/>
                        </a:cubicBezTo>
                        <a:cubicBezTo>
                          <a:pt x="40" y="30"/>
                          <a:pt x="40" y="30"/>
                          <a:pt x="40" y="30"/>
                        </a:cubicBezTo>
                        <a:cubicBezTo>
                          <a:pt x="41" y="30"/>
                          <a:pt x="41" y="29"/>
                          <a:pt x="42" y="29"/>
                        </a:cubicBezTo>
                        <a:cubicBezTo>
                          <a:pt x="42" y="29"/>
                          <a:pt x="42" y="29"/>
                          <a:pt x="42" y="29"/>
                        </a:cubicBezTo>
                        <a:cubicBezTo>
                          <a:pt x="42" y="29"/>
                          <a:pt x="42" y="29"/>
                          <a:pt x="42" y="29"/>
                        </a:cubicBezTo>
                        <a:cubicBezTo>
                          <a:pt x="42" y="29"/>
                          <a:pt x="42" y="29"/>
                          <a:pt x="42" y="29"/>
                        </a:cubicBezTo>
                        <a:cubicBezTo>
                          <a:pt x="42" y="29"/>
                          <a:pt x="43" y="29"/>
                          <a:pt x="43" y="29"/>
                        </a:cubicBezTo>
                        <a:cubicBezTo>
                          <a:pt x="43" y="29"/>
                          <a:pt x="43" y="29"/>
                          <a:pt x="43" y="29"/>
                        </a:cubicBezTo>
                        <a:cubicBezTo>
                          <a:pt x="43" y="29"/>
                          <a:pt x="43" y="29"/>
                          <a:pt x="43" y="29"/>
                        </a:cubicBezTo>
                        <a:cubicBezTo>
                          <a:pt x="43" y="29"/>
                          <a:pt x="43" y="29"/>
                          <a:pt x="43" y="29"/>
                        </a:cubicBezTo>
                        <a:cubicBezTo>
                          <a:pt x="43" y="29"/>
                          <a:pt x="43" y="29"/>
                          <a:pt x="43" y="29"/>
                        </a:cubicBezTo>
                        <a:cubicBezTo>
                          <a:pt x="43" y="29"/>
                          <a:pt x="43" y="29"/>
                          <a:pt x="43" y="29"/>
                        </a:cubicBezTo>
                        <a:cubicBezTo>
                          <a:pt x="44" y="29"/>
                          <a:pt x="44" y="29"/>
                          <a:pt x="44" y="29"/>
                        </a:cubicBezTo>
                        <a:cubicBezTo>
                          <a:pt x="44" y="29"/>
                          <a:pt x="44" y="29"/>
                          <a:pt x="44" y="29"/>
                        </a:cubicBezTo>
                        <a:cubicBezTo>
                          <a:pt x="44" y="29"/>
                          <a:pt x="45" y="29"/>
                          <a:pt x="45" y="29"/>
                        </a:cubicBezTo>
                        <a:cubicBezTo>
                          <a:pt x="45" y="29"/>
                          <a:pt x="45" y="29"/>
                          <a:pt x="45" y="29"/>
                        </a:cubicBezTo>
                        <a:cubicBezTo>
                          <a:pt x="45" y="29"/>
                          <a:pt x="45" y="29"/>
                          <a:pt x="45" y="29"/>
                        </a:cubicBezTo>
                        <a:cubicBezTo>
                          <a:pt x="45" y="29"/>
                          <a:pt x="45" y="29"/>
                          <a:pt x="45" y="29"/>
                        </a:cubicBezTo>
                        <a:cubicBezTo>
                          <a:pt x="46" y="29"/>
                          <a:pt x="46" y="29"/>
                          <a:pt x="47" y="29"/>
                        </a:cubicBezTo>
                        <a:cubicBezTo>
                          <a:pt x="47" y="29"/>
                          <a:pt x="47" y="29"/>
                          <a:pt x="47" y="29"/>
                        </a:cubicBezTo>
                        <a:cubicBezTo>
                          <a:pt x="47" y="29"/>
                          <a:pt x="47" y="29"/>
                          <a:pt x="47" y="29"/>
                        </a:cubicBezTo>
                        <a:cubicBezTo>
                          <a:pt x="47" y="29"/>
                          <a:pt x="47" y="29"/>
                          <a:pt x="47" y="29"/>
                        </a:cubicBezTo>
                        <a:cubicBezTo>
                          <a:pt x="47" y="29"/>
                          <a:pt x="47" y="29"/>
                          <a:pt x="48" y="29"/>
                        </a:cubicBezTo>
                        <a:cubicBezTo>
                          <a:pt x="48" y="29"/>
                          <a:pt x="48" y="29"/>
                          <a:pt x="48" y="29"/>
                        </a:cubicBezTo>
                        <a:cubicBezTo>
                          <a:pt x="48" y="29"/>
                          <a:pt x="48" y="29"/>
                          <a:pt x="48" y="29"/>
                        </a:cubicBezTo>
                        <a:cubicBezTo>
                          <a:pt x="48" y="29"/>
                          <a:pt x="48" y="29"/>
                          <a:pt x="48" y="29"/>
                        </a:cubicBezTo>
                        <a:cubicBezTo>
                          <a:pt x="49" y="29"/>
                          <a:pt x="49" y="28"/>
                          <a:pt x="49" y="28"/>
                        </a:cubicBezTo>
                        <a:cubicBezTo>
                          <a:pt x="49" y="28"/>
                          <a:pt x="49" y="28"/>
                          <a:pt x="49" y="28"/>
                        </a:cubicBezTo>
                        <a:cubicBezTo>
                          <a:pt x="49" y="28"/>
                          <a:pt x="49" y="28"/>
                          <a:pt x="49" y="28"/>
                        </a:cubicBezTo>
                        <a:cubicBezTo>
                          <a:pt x="49" y="28"/>
                          <a:pt x="49" y="28"/>
                          <a:pt x="49" y="28"/>
                        </a:cubicBezTo>
                        <a:cubicBezTo>
                          <a:pt x="49" y="28"/>
                          <a:pt x="49" y="28"/>
                          <a:pt x="49" y="28"/>
                        </a:cubicBezTo>
                        <a:cubicBezTo>
                          <a:pt x="49" y="28"/>
                          <a:pt x="49" y="28"/>
                          <a:pt x="48" y="27"/>
                        </a:cubicBezTo>
                        <a:cubicBezTo>
                          <a:pt x="48" y="27"/>
                          <a:pt x="48" y="27"/>
                          <a:pt x="48" y="27"/>
                        </a:cubicBezTo>
                        <a:cubicBezTo>
                          <a:pt x="48" y="26"/>
                          <a:pt x="49" y="26"/>
                          <a:pt x="49" y="26"/>
                        </a:cubicBezTo>
                        <a:cubicBezTo>
                          <a:pt x="49" y="26"/>
                          <a:pt x="49" y="26"/>
                          <a:pt x="49" y="26"/>
                        </a:cubicBezTo>
                        <a:cubicBezTo>
                          <a:pt x="49" y="26"/>
                          <a:pt x="49" y="26"/>
                          <a:pt x="49" y="26"/>
                        </a:cubicBezTo>
                        <a:cubicBezTo>
                          <a:pt x="49" y="26"/>
                          <a:pt x="49" y="26"/>
                          <a:pt x="49" y="26"/>
                        </a:cubicBezTo>
                        <a:cubicBezTo>
                          <a:pt x="50" y="26"/>
                          <a:pt x="51" y="26"/>
                          <a:pt x="51" y="27"/>
                        </a:cubicBezTo>
                        <a:cubicBezTo>
                          <a:pt x="51" y="27"/>
                          <a:pt x="51" y="27"/>
                          <a:pt x="51" y="27"/>
                        </a:cubicBezTo>
                        <a:cubicBezTo>
                          <a:pt x="51" y="27"/>
                          <a:pt x="51" y="27"/>
                          <a:pt x="51" y="27"/>
                        </a:cubicBezTo>
                        <a:cubicBezTo>
                          <a:pt x="51" y="27"/>
                          <a:pt x="51" y="27"/>
                          <a:pt x="51" y="27"/>
                        </a:cubicBezTo>
                        <a:cubicBezTo>
                          <a:pt x="51" y="27"/>
                          <a:pt x="51" y="27"/>
                          <a:pt x="51" y="27"/>
                        </a:cubicBezTo>
                        <a:cubicBezTo>
                          <a:pt x="51" y="27"/>
                          <a:pt x="51" y="27"/>
                          <a:pt x="51" y="27"/>
                        </a:cubicBezTo>
                        <a:cubicBezTo>
                          <a:pt x="51" y="27"/>
                          <a:pt x="52" y="27"/>
                          <a:pt x="52" y="27"/>
                        </a:cubicBezTo>
                        <a:cubicBezTo>
                          <a:pt x="52" y="27"/>
                          <a:pt x="52" y="27"/>
                          <a:pt x="52" y="27"/>
                        </a:cubicBezTo>
                        <a:cubicBezTo>
                          <a:pt x="52" y="27"/>
                          <a:pt x="52" y="27"/>
                          <a:pt x="52" y="27"/>
                        </a:cubicBezTo>
                        <a:cubicBezTo>
                          <a:pt x="52" y="27"/>
                          <a:pt x="52" y="27"/>
                          <a:pt x="52" y="27"/>
                        </a:cubicBezTo>
                        <a:cubicBezTo>
                          <a:pt x="52" y="27"/>
                          <a:pt x="52" y="27"/>
                          <a:pt x="52" y="27"/>
                        </a:cubicBezTo>
                        <a:cubicBezTo>
                          <a:pt x="52" y="27"/>
                          <a:pt x="52" y="27"/>
                          <a:pt x="52" y="27"/>
                        </a:cubicBezTo>
                        <a:cubicBezTo>
                          <a:pt x="52" y="25"/>
                          <a:pt x="52" y="26"/>
                          <a:pt x="53" y="26"/>
                        </a:cubicBezTo>
                        <a:cubicBezTo>
                          <a:pt x="53" y="26"/>
                          <a:pt x="53" y="26"/>
                          <a:pt x="53" y="26"/>
                        </a:cubicBezTo>
                        <a:cubicBezTo>
                          <a:pt x="53" y="25"/>
                          <a:pt x="53" y="25"/>
                          <a:pt x="54" y="25"/>
                        </a:cubicBezTo>
                        <a:cubicBezTo>
                          <a:pt x="54" y="25"/>
                          <a:pt x="54" y="25"/>
                          <a:pt x="54" y="25"/>
                        </a:cubicBezTo>
                        <a:cubicBezTo>
                          <a:pt x="54" y="25"/>
                          <a:pt x="54" y="25"/>
                          <a:pt x="54" y="25"/>
                        </a:cubicBezTo>
                        <a:cubicBezTo>
                          <a:pt x="54" y="25"/>
                          <a:pt x="54" y="25"/>
                          <a:pt x="54" y="25"/>
                        </a:cubicBezTo>
                        <a:cubicBezTo>
                          <a:pt x="54" y="25"/>
                          <a:pt x="54" y="25"/>
                          <a:pt x="54" y="25"/>
                        </a:cubicBezTo>
                        <a:cubicBezTo>
                          <a:pt x="54" y="25"/>
                          <a:pt x="54" y="25"/>
                          <a:pt x="54" y="25"/>
                        </a:cubicBezTo>
                        <a:cubicBezTo>
                          <a:pt x="54" y="25"/>
                          <a:pt x="54" y="25"/>
                          <a:pt x="54" y="25"/>
                        </a:cubicBezTo>
                        <a:cubicBezTo>
                          <a:pt x="54" y="25"/>
                          <a:pt x="54" y="25"/>
                          <a:pt x="54" y="25"/>
                        </a:cubicBezTo>
                        <a:cubicBezTo>
                          <a:pt x="54" y="25"/>
                          <a:pt x="54" y="25"/>
                          <a:pt x="55" y="25"/>
                        </a:cubicBezTo>
                        <a:cubicBezTo>
                          <a:pt x="55" y="25"/>
                          <a:pt x="55" y="25"/>
                          <a:pt x="55" y="25"/>
                        </a:cubicBezTo>
                        <a:cubicBezTo>
                          <a:pt x="55" y="25"/>
                          <a:pt x="56" y="26"/>
                          <a:pt x="56" y="26"/>
                        </a:cubicBezTo>
                        <a:cubicBezTo>
                          <a:pt x="56" y="26"/>
                          <a:pt x="56" y="26"/>
                          <a:pt x="56" y="26"/>
                        </a:cubicBezTo>
                        <a:cubicBezTo>
                          <a:pt x="56" y="26"/>
                          <a:pt x="56" y="27"/>
                          <a:pt x="56" y="27"/>
                        </a:cubicBezTo>
                        <a:cubicBezTo>
                          <a:pt x="56" y="27"/>
                          <a:pt x="56" y="27"/>
                          <a:pt x="56" y="27"/>
                        </a:cubicBezTo>
                        <a:cubicBezTo>
                          <a:pt x="56" y="27"/>
                          <a:pt x="56" y="27"/>
                          <a:pt x="56" y="27"/>
                        </a:cubicBezTo>
                        <a:cubicBezTo>
                          <a:pt x="56" y="27"/>
                          <a:pt x="56" y="27"/>
                          <a:pt x="56" y="27"/>
                        </a:cubicBezTo>
                        <a:cubicBezTo>
                          <a:pt x="56" y="27"/>
                          <a:pt x="57" y="27"/>
                          <a:pt x="57" y="27"/>
                        </a:cubicBezTo>
                        <a:cubicBezTo>
                          <a:pt x="57" y="27"/>
                          <a:pt x="57" y="27"/>
                          <a:pt x="57" y="27"/>
                        </a:cubicBezTo>
                        <a:cubicBezTo>
                          <a:pt x="57" y="26"/>
                          <a:pt x="57" y="26"/>
                          <a:pt x="57" y="26"/>
                        </a:cubicBezTo>
                        <a:cubicBezTo>
                          <a:pt x="57" y="26"/>
                          <a:pt x="57" y="26"/>
                          <a:pt x="57" y="26"/>
                        </a:cubicBezTo>
                        <a:cubicBezTo>
                          <a:pt x="57" y="26"/>
                          <a:pt x="57" y="26"/>
                          <a:pt x="57" y="26"/>
                        </a:cubicBezTo>
                        <a:cubicBezTo>
                          <a:pt x="57" y="26"/>
                          <a:pt x="57" y="26"/>
                          <a:pt x="57" y="26"/>
                        </a:cubicBezTo>
                        <a:cubicBezTo>
                          <a:pt x="57" y="26"/>
                          <a:pt x="57" y="25"/>
                          <a:pt x="57" y="24"/>
                        </a:cubicBezTo>
                        <a:cubicBezTo>
                          <a:pt x="57" y="24"/>
                          <a:pt x="57" y="24"/>
                          <a:pt x="57" y="24"/>
                        </a:cubicBezTo>
                        <a:cubicBezTo>
                          <a:pt x="57" y="24"/>
                          <a:pt x="57" y="24"/>
                          <a:pt x="57" y="24"/>
                        </a:cubicBezTo>
                        <a:cubicBezTo>
                          <a:pt x="57" y="24"/>
                          <a:pt x="57" y="24"/>
                          <a:pt x="57" y="24"/>
                        </a:cubicBezTo>
                        <a:cubicBezTo>
                          <a:pt x="57" y="23"/>
                          <a:pt x="57" y="23"/>
                          <a:pt x="57" y="23"/>
                        </a:cubicBezTo>
                        <a:cubicBezTo>
                          <a:pt x="57" y="23"/>
                          <a:pt x="57" y="23"/>
                          <a:pt x="57" y="23"/>
                        </a:cubicBezTo>
                        <a:cubicBezTo>
                          <a:pt x="57" y="23"/>
                          <a:pt x="57" y="23"/>
                          <a:pt x="57" y="22"/>
                        </a:cubicBezTo>
                        <a:cubicBezTo>
                          <a:pt x="57" y="22"/>
                          <a:pt x="57" y="22"/>
                          <a:pt x="57" y="22"/>
                        </a:cubicBezTo>
                        <a:cubicBezTo>
                          <a:pt x="58" y="23"/>
                          <a:pt x="58" y="23"/>
                          <a:pt x="58" y="23"/>
                        </a:cubicBezTo>
                        <a:cubicBezTo>
                          <a:pt x="58" y="23"/>
                          <a:pt x="58" y="23"/>
                          <a:pt x="58" y="23"/>
                        </a:cubicBezTo>
                        <a:cubicBezTo>
                          <a:pt x="58" y="23"/>
                          <a:pt x="58" y="23"/>
                          <a:pt x="58" y="23"/>
                        </a:cubicBezTo>
                        <a:cubicBezTo>
                          <a:pt x="58" y="23"/>
                          <a:pt x="58" y="23"/>
                          <a:pt x="58" y="23"/>
                        </a:cubicBezTo>
                        <a:cubicBezTo>
                          <a:pt x="59" y="23"/>
                          <a:pt x="59" y="24"/>
                          <a:pt x="59" y="24"/>
                        </a:cubicBezTo>
                        <a:cubicBezTo>
                          <a:pt x="59" y="24"/>
                          <a:pt x="59" y="24"/>
                          <a:pt x="59" y="24"/>
                        </a:cubicBezTo>
                        <a:cubicBezTo>
                          <a:pt x="59" y="25"/>
                          <a:pt x="59" y="25"/>
                          <a:pt x="59" y="25"/>
                        </a:cubicBezTo>
                        <a:cubicBezTo>
                          <a:pt x="59" y="25"/>
                          <a:pt x="59" y="25"/>
                          <a:pt x="59" y="25"/>
                        </a:cubicBezTo>
                        <a:cubicBezTo>
                          <a:pt x="59" y="25"/>
                          <a:pt x="59" y="25"/>
                          <a:pt x="59" y="25"/>
                        </a:cubicBezTo>
                        <a:cubicBezTo>
                          <a:pt x="59" y="25"/>
                          <a:pt x="59" y="25"/>
                          <a:pt x="59" y="25"/>
                        </a:cubicBezTo>
                        <a:cubicBezTo>
                          <a:pt x="59" y="26"/>
                          <a:pt x="59" y="26"/>
                          <a:pt x="59" y="26"/>
                        </a:cubicBezTo>
                        <a:cubicBezTo>
                          <a:pt x="59" y="26"/>
                          <a:pt x="59" y="26"/>
                          <a:pt x="59" y="26"/>
                        </a:cubicBezTo>
                        <a:cubicBezTo>
                          <a:pt x="59" y="26"/>
                          <a:pt x="59" y="26"/>
                          <a:pt x="60" y="26"/>
                        </a:cubicBezTo>
                        <a:cubicBezTo>
                          <a:pt x="60" y="26"/>
                          <a:pt x="60" y="26"/>
                          <a:pt x="60" y="26"/>
                        </a:cubicBezTo>
                        <a:cubicBezTo>
                          <a:pt x="60" y="26"/>
                          <a:pt x="60" y="26"/>
                          <a:pt x="60" y="26"/>
                        </a:cubicBezTo>
                        <a:cubicBezTo>
                          <a:pt x="60" y="26"/>
                          <a:pt x="60" y="26"/>
                          <a:pt x="60" y="26"/>
                        </a:cubicBezTo>
                        <a:cubicBezTo>
                          <a:pt x="60" y="26"/>
                          <a:pt x="60" y="26"/>
                          <a:pt x="60" y="25"/>
                        </a:cubicBezTo>
                        <a:cubicBezTo>
                          <a:pt x="60" y="25"/>
                          <a:pt x="60" y="25"/>
                          <a:pt x="60" y="25"/>
                        </a:cubicBezTo>
                        <a:cubicBezTo>
                          <a:pt x="61" y="25"/>
                          <a:pt x="61" y="24"/>
                          <a:pt x="62" y="24"/>
                        </a:cubicBezTo>
                        <a:cubicBezTo>
                          <a:pt x="62" y="24"/>
                          <a:pt x="62" y="24"/>
                          <a:pt x="62" y="24"/>
                        </a:cubicBezTo>
                        <a:cubicBezTo>
                          <a:pt x="62" y="24"/>
                          <a:pt x="63" y="24"/>
                          <a:pt x="63" y="24"/>
                        </a:cubicBezTo>
                        <a:cubicBezTo>
                          <a:pt x="63" y="24"/>
                          <a:pt x="63" y="24"/>
                          <a:pt x="63" y="24"/>
                        </a:cubicBezTo>
                        <a:cubicBezTo>
                          <a:pt x="63" y="24"/>
                          <a:pt x="64" y="24"/>
                          <a:pt x="64" y="24"/>
                        </a:cubicBezTo>
                        <a:cubicBezTo>
                          <a:pt x="64" y="24"/>
                          <a:pt x="64" y="24"/>
                          <a:pt x="64" y="24"/>
                        </a:cubicBezTo>
                        <a:cubicBezTo>
                          <a:pt x="64" y="24"/>
                          <a:pt x="64" y="24"/>
                          <a:pt x="64" y="24"/>
                        </a:cubicBezTo>
                        <a:cubicBezTo>
                          <a:pt x="64" y="24"/>
                          <a:pt x="64" y="24"/>
                          <a:pt x="64" y="24"/>
                        </a:cubicBezTo>
                        <a:cubicBezTo>
                          <a:pt x="64" y="24"/>
                          <a:pt x="65" y="24"/>
                          <a:pt x="65" y="24"/>
                        </a:cubicBezTo>
                        <a:cubicBezTo>
                          <a:pt x="65" y="24"/>
                          <a:pt x="65" y="24"/>
                          <a:pt x="65" y="24"/>
                        </a:cubicBezTo>
                        <a:cubicBezTo>
                          <a:pt x="65" y="24"/>
                          <a:pt x="65" y="24"/>
                          <a:pt x="65" y="24"/>
                        </a:cubicBezTo>
                        <a:cubicBezTo>
                          <a:pt x="65" y="24"/>
                          <a:pt x="65" y="24"/>
                          <a:pt x="65" y="23"/>
                        </a:cubicBezTo>
                        <a:cubicBezTo>
                          <a:pt x="65" y="23"/>
                          <a:pt x="65" y="23"/>
                          <a:pt x="65" y="23"/>
                        </a:cubicBezTo>
                        <a:cubicBezTo>
                          <a:pt x="65" y="23"/>
                          <a:pt x="64" y="23"/>
                          <a:pt x="64" y="22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4" y="22"/>
                          <a:pt x="65" y="22"/>
                          <a:pt x="65" y="21"/>
                        </a:cubicBezTo>
                        <a:cubicBezTo>
                          <a:pt x="65" y="21"/>
                          <a:pt x="65" y="21"/>
                          <a:pt x="65" y="21"/>
                        </a:cubicBezTo>
                        <a:cubicBezTo>
                          <a:pt x="65" y="21"/>
                          <a:pt x="65" y="21"/>
                          <a:pt x="65" y="21"/>
                        </a:cubicBezTo>
                        <a:cubicBezTo>
                          <a:pt x="65" y="21"/>
                          <a:pt x="65" y="21"/>
                          <a:pt x="65" y="21"/>
                        </a:cubicBezTo>
                        <a:cubicBezTo>
                          <a:pt x="65" y="21"/>
                          <a:pt x="65" y="21"/>
                          <a:pt x="65" y="21"/>
                        </a:cubicBezTo>
                        <a:cubicBezTo>
                          <a:pt x="65" y="21"/>
                          <a:pt x="65" y="21"/>
                          <a:pt x="65" y="21"/>
                        </a:cubicBezTo>
                        <a:cubicBezTo>
                          <a:pt x="65" y="21"/>
                          <a:pt x="65" y="20"/>
                          <a:pt x="65" y="20"/>
                        </a:cubicBezTo>
                        <a:cubicBezTo>
                          <a:pt x="65" y="20"/>
                          <a:pt x="65" y="20"/>
                          <a:pt x="65" y="20"/>
                        </a:cubicBezTo>
                        <a:cubicBezTo>
                          <a:pt x="65" y="20"/>
                          <a:pt x="65" y="19"/>
                          <a:pt x="65" y="19"/>
                        </a:cubicBezTo>
                        <a:cubicBezTo>
                          <a:pt x="65" y="19"/>
                          <a:pt x="65" y="19"/>
                          <a:pt x="65" y="19"/>
                        </a:cubicBezTo>
                        <a:cubicBezTo>
                          <a:pt x="65" y="18"/>
                          <a:pt x="65" y="18"/>
                          <a:pt x="65" y="18"/>
                        </a:cubicBezTo>
                        <a:cubicBezTo>
                          <a:pt x="65" y="18"/>
                          <a:pt x="65" y="18"/>
                          <a:pt x="65" y="18"/>
                        </a:cubicBezTo>
                        <a:cubicBezTo>
                          <a:pt x="65" y="18"/>
                          <a:pt x="65" y="18"/>
                          <a:pt x="65" y="17"/>
                        </a:cubicBezTo>
                        <a:cubicBezTo>
                          <a:pt x="65" y="17"/>
                          <a:pt x="65" y="17"/>
                          <a:pt x="65" y="17"/>
                        </a:cubicBezTo>
                        <a:cubicBezTo>
                          <a:pt x="65" y="17"/>
                          <a:pt x="65" y="17"/>
                          <a:pt x="65" y="17"/>
                        </a:cubicBezTo>
                        <a:cubicBezTo>
                          <a:pt x="65" y="17"/>
                          <a:pt x="65" y="17"/>
                          <a:pt x="65" y="17"/>
                        </a:cubicBezTo>
                        <a:cubicBezTo>
                          <a:pt x="66" y="17"/>
                          <a:pt x="66" y="17"/>
                          <a:pt x="66" y="17"/>
                        </a:cubicBezTo>
                        <a:cubicBezTo>
                          <a:pt x="66" y="17"/>
                          <a:pt x="66" y="17"/>
                          <a:pt x="66" y="17"/>
                        </a:cubicBezTo>
                        <a:cubicBezTo>
                          <a:pt x="67" y="18"/>
                          <a:pt x="66" y="18"/>
                          <a:pt x="66" y="19"/>
                        </a:cubicBezTo>
                        <a:cubicBezTo>
                          <a:pt x="66" y="19"/>
                          <a:pt x="66" y="19"/>
                          <a:pt x="66" y="19"/>
                        </a:cubicBezTo>
                        <a:cubicBezTo>
                          <a:pt x="66" y="19"/>
                          <a:pt x="66" y="20"/>
                          <a:pt x="67" y="20"/>
                        </a:cubicBezTo>
                        <a:cubicBezTo>
                          <a:pt x="67" y="20"/>
                          <a:pt x="67" y="20"/>
                          <a:pt x="67" y="20"/>
                        </a:cubicBezTo>
                        <a:cubicBezTo>
                          <a:pt x="67" y="20"/>
                          <a:pt x="67" y="21"/>
                          <a:pt x="67" y="21"/>
                        </a:cubicBezTo>
                        <a:cubicBezTo>
                          <a:pt x="67" y="21"/>
                          <a:pt x="67" y="21"/>
                          <a:pt x="67" y="21"/>
                        </a:cubicBezTo>
                        <a:cubicBezTo>
                          <a:pt x="67" y="21"/>
                          <a:pt x="67" y="21"/>
                          <a:pt x="67" y="21"/>
                        </a:cubicBezTo>
                        <a:cubicBezTo>
                          <a:pt x="67" y="22"/>
                          <a:pt x="67" y="22"/>
                          <a:pt x="67" y="22"/>
                        </a:cubicBezTo>
                        <a:cubicBezTo>
                          <a:pt x="67" y="22"/>
                          <a:pt x="67" y="22"/>
                          <a:pt x="67" y="22"/>
                        </a:cubicBezTo>
                        <a:cubicBezTo>
                          <a:pt x="67" y="22"/>
                          <a:pt x="67" y="22"/>
                          <a:pt x="67" y="22"/>
                        </a:cubicBezTo>
                        <a:cubicBezTo>
                          <a:pt x="67" y="22"/>
                          <a:pt x="67" y="22"/>
                          <a:pt x="67" y="22"/>
                        </a:cubicBezTo>
                        <a:cubicBezTo>
                          <a:pt x="67" y="22"/>
                          <a:pt x="67" y="22"/>
                          <a:pt x="67" y="22"/>
                        </a:cubicBezTo>
                        <a:cubicBezTo>
                          <a:pt x="68" y="22"/>
                          <a:pt x="68" y="22"/>
                          <a:pt x="68" y="22"/>
                        </a:cubicBezTo>
                        <a:cubicBezTo>
                          <a:pt x="68" y="22"/>
                          <a:pt x="68" y="22"/>
                          <a:pt x="68" y="22"/>
                        </a:cubicBezTo>
                        <a:cubicBezTo>
                          <a:pt x="68" y="22"/>
                          <a:pt x="68" y="22"/>
                          <a:pt x="68" y="22"/>
                        </a:cubicBezTo>
                        <a:cubicBezTo>
                          <a:pt x="68" y="22"/>
                          <a:pt x="68" y="22"/>
                          <a:pt x="68" y="22"/>
                        </a:cubicBezTo>
                        <a:cubicBezTo>
                          <a:pt x="68" y="22"/>
                          <a:pt x="68" y="22"/>
                          <a:pt x="68" y="22"/>
                        </a:cubicBezTo>
                        <a:cubicBezTo>
                          <a:pt x="68" y="22"/>
                          <a:pt x="68" y="22"/>
                          <a:pt x="69" y="22"/>
                        </a:cubicBezTo>
                        <a:cubicBezTo>
                          <a:pt x="69" y="22"/>
                          <a:pt x="69" y="22"/>
                          <a:pt x="69" y="22"/>
                        </a:cubicBezTo>
                        <a:cubicBezTo>
                          <a:pt x="69" y="22"/>
                          <a:pt x="69" y="22"/>
                          <a:pt x="69" y="22"/>
                        </a:cubicBezTo>
                        <a:cubicBezTo>
                          <a:pt x="69" y="22"/>
                          <a:pt x="69" y="22"/>
                          <a:pt x="69" y="22"/>
                        </a:cubicBezTo>
                        <a:cubicBezTo>
                          <a:pt x="69" y="22"/>
                          <a:pt x="69" y="22"/>
                          <a:pt x="69" y="22"/>
                        </a:cubicBezTo>
                        <a:cubicBezTo>
                          <a:pt x="69" y="22"/>
                          <a:pt x="69" y="22"/>
                          <a:pt x="69" y="22"/>
                        </a:cubicBezTo>
                        <a:cubicBezTo>
                          <a:pt x="69" y="22"/>
                          <a:pt x="69" y="22"/>
                          <a:pt x="69" y="22"/>
                        </a:cubicBezTo>
                        <a:cubicBezTo>
                          <a:pt x="69" y="22"/>
                          <a:pt x="69" y="22"/>
                          <a:pt x="69" y="22"/>
                        </a:cubicBezTo>
                        <a:cubicBezTo>
                          <a:pt x="69" y="22"/>
                          <a:pt x="69" y="22"/>
                          <a:pt x="69" y="22"/>
                        </a:cubicBezTo>
                        <a:cubicBezTo>
                          <a:pt x="69" y="22"/>
                          <a:pt x="69" y="22"/>
                          <a:pt x="69" y="22"/>
                        </a:cubicBezTo>
                        <a:cubicBezTo>
                          <a:pt x="69" y="22"/>
                          <a:pt x="69" y="22"/>
                          <a:pt x="69" y="22"/>
                        </a:cubicBezTo>
                        <a:cubicBezTo>
                          <a:pt x="69" y="21"/>
                          <a:pt x="69" y="21"/>
                          <a:pt x="69" y="21"/>
                        </a:cubicBezTo>
                        <a:cubicBezTo>
                          <a:pt x="69" y="21"/>
                          <a:pt x="69" y="21"/>
                          <a:pt x="69" y="21"/>
                        </a:cubicBezTo>
                        <a:cubicBezTo>
                          <a:pt x="69" y="21"/>
                          <a:pt x="69" y="21"/>
                          <a:pt x="69" y="21"/>
                        </a:cubicBezTo>
                        <a:cubicBezTo>
                          <a:pt x="69" y="21"/>
                          <a:pt x="69" y="21"/>
                          <a:pt x="69" y="21"/>
                        </a:cubicBezTo>
                        <a:cubicBezTo>
                          <a:pt x="69" y="21"/>
                          <a:pt x="69" y="21"/>
                          <a:pt x="69" y="21"/>
                        </a:cubicBezTo>
                        <a:cubicBezTo>
                          <a:pt x="69" y="21"/>
                          <a:pt x="69" y="21"/>
                          <a:pt x="69" y="21"/>
                        </a:cubicBezTo>
                        <a:cubicBezTo>
                          <a:pt x="69" y="21"/>
                          <a:pt x="69" y="21"/>
                          <a:pt x="69" y="21"/>
                        </a:cubicBezTo>
                        <a:cubicBezTo>
                          <a:pt x="69" y="21"/>
                          <a:pt x="69" y="21"/>
                          <a:pt x="69" y="21"/>
                        </a:cubicBezTo>
                        <a:cubicBezTo>
                          <a:pt x="69" y="20"/>
                          <a:pt x="70" y="20"/>
                          <a:pt x="70" y="20"/>
                        </a:cubicBezTo>
                        <a:cubicBezTo>
                          <a:pt x="70" y="20"/>
                          <a:pt x="70" y="20"/>
                          <a:pt x="70" y="20"/>
                        </a:cubicBezTo>
                        <a:cubicBezTo>
                          <a:pt x="70" y="20"/>
                          <a:pt x="70" y="20"/>
                          <a:pt x="70" y="20"/>
                        </a:cubicBezTo>
                        <a:cubicBezTo>
                          <a:pt x="70" y="20"/>
                          <a:pt x="70" y="20"/>
                          <a:pt x="70" y="20"/>
                        </a:cubicBezTo>
                        <a:cubicBezTo>
                          <a:pt x="70" y="20"/>
                          <a:pt x="70" y="20"/>
                          <a:pt x="70" y="20"/>
                        </a:cubicBezTo>
                        <a:cubicBezTo>
                          <a:pt x="70" y="20"/>
                          <a:pt x="70" y="20"/>
                          <a:pt x="70" y="20"/>
                        </a:cubicBezTo>
                        <a:cubicBezTo>
                          <a:pt x="71" y="21"/>
                          <a:pt x="71" y="21"/>
                          <a:pt x="71" y="21"/>
                        </a:cubicBezTo>
                        <a:cubicBezTo>
                          <a:pt x="71" y="21"/>
                          <a:pt x="71" y="21"/>
                          <a:pt x="71" y="21"/>
                        </a:cubicBezTo>
                        <a:cubicBezTo>
                          <a:pt x="71" y="21"/>
                          <a:pt x="71" y="20"/>
                          <a:pt x="71" y="20"/>
                        </a:cubicBezTo>
                        <a:cubicBezTo>
                          <a:pt x="71" y="20"/>
                          <a:pt x="71" y="20"/>
                          <a:pt x="71" y="20"/>
                        </a:cubicBezTo>
                        <a:cubicBezTo>
                          <a:pt x="71" y="20"/>
                          <a:pt x="71" y="20"/>
                          <a:pt x="71" y="20"/>
                        </a:cubicBezTo>
                        <a:cubicBezTo>
                          <a:pt x="71" y="20"/>
                          <a:pt x="71" y="20"/>
                          <a:pt x="71" y="20"/>
                        </a:cubicBezTo>
                        <a:cubicBezTo>
                          <a:pt x="71" y="20"/>
                          <a:pt x="71" y="20"/>
                          <a:pt x="71" y="20"/>
                        </a:cubicBezTo>
                        <a:cubicBezTo>
                          <a:pt x="71" y="20"/>
                          <a:pt x="71" y="19"/>
                          <a:pt x="72" y="19"/>
                        </a:cubicBezTo>
                        <a:cubicBezTo>
                          <a:pt x="72" y="19"/>
                          <a:pt x="72" y="19"/>
                          <a:pt x="72" y="19"/>
                        </a:cubicBezTo>
                        <a:cubicBezTo>
                          <a:pt x="72" y="19"/>
                          <a:pt x="72" y="19"/>
                          <a:pt x="72" y="19"/>
                        </a:cubicBezTo>
                        <a:cubicBezTo>
                          <a:pt x="72" y="19"/>
                          <a:pt x="72" y="19"/>
                          <a:pt x="72" y="19"/>
                        </a:cubicBezTo>
                        <a:cubicBezTo>
                          <a:pt x="71" y="19"/>
                          <a:pt x="71" y="19"/>
                          <a:pt x="71" y="19"/>
                        </a:cubicBezTo>
                        <a:cubicBezTo>
                          <a:pt x="71" y="19"/>
                          <a:pt x="71" y="19"/>
                          <a:pt x="71" y="19"/>
                        </a:cubicBezTo>
                        <a:cubicBezTo>
                          <a:pt x="71" y="19"/>
                          <a:pt x="71" y="18"/>
                          <a:pt x="71" y="18"/>
                        </a:cubicBezTo>
                        <a:cubicBezTo>
                          <a:pt x="71" y="18"/>
                          <a:pt x="71" y="18"/>
                          <a:pt x="71" y="18"/>
                        </a:cubicBezTo>
                        <a:cubicBezTo>
                          <a:pt x="71" y="18"/>
                          <a:pt x="71" y="17"/>
                          <a:pt x="71" y="17"/>
                        </a:cubicBezTo>
                        <a:cubicBezTo>
                          <a:pt x="71" y="17"/>
                          <a:pt x="71" y="17"/>
                          <a:pt x="71" y="17"/>
                        </a:cubicBezTo>
                        <a:cubicBezTo>
                          <a:pt x="71" y="17"/>
                          <a:pt x="71" y="17"/>
                          <a:pt x="71" y="17"/>
                        </a:cubicBezTo>
                        <a:cubicBezTo>
                          <a:pt x="71" y="17"/>
                          <a:pt x="71" y="17"/>
                          <a:pt x="71" y="17"/>
                        </a:cubicBezTo>
                        <a:cubicBezTo>
                          <a:pt x="71" y="17"/>
                          <a:pt x="71" y="16"/>
                          <a:pt x="71" y="16"/>
                        </a:cubicBezTo>
                        <a:cubicBezTo>
                          <a:pt x="71" y="16"/>
                          <a:pt x="71" y="16"/>
                          <a:pt x="71" y="16"/>
                        </a:cubicBezTo>
                        <a:cubicBezTo>
                          <a:pt x="71" y="16"/>
                          <a:pt x="71" y="16"/>
                          <a:pt x="71" y="15"/>
                        </a:cubicBezTo>
                        <a:cubicBezTo>
                          <a:pt x="71" y="15"/>
                          <a:pt x="71" y="15"/>
                          <a:pt x="71" y="15"/>
                        </a:cubicBezTo>
                        <a:cubicBezTo>
                          <a:pt x="71" y="15"/>
                          <a:pt x="71" y="15"/>
                          <a:pt x="71" y="15"/>
                        </a:cubicBezTo>
                        <a:cubicBezTo>
                          <a:pt x="71" y="15"/>
                          <a:pt x="71" y="15"/>
                          <a:pt x="71" y="15"/>
                        </a:cubicBezTo>
                        <a:cubicBezTo>
                          <a:pt x="71" y="14"/>
                          <a:pt x="71" y="14"/>
                          <a:pt x="71" y="14"/>
                        </a:cubicBezTo>
                        <a:cubicBezTo>
                          <a:pt x="71" y="14"/>
                          <a:pt x="71" y="14"/>
                          <a:pt x="71" y="14"/>
                        </a:cubicBezTo>
                        <a:cubicBezTo>
                          <a:pt x="71" y="14"/>
                          <a:pt x="71" y="14"/>
                          <a:pt x="71" y="14"/>
                        </a:cubicBezTo>
                        <a:cubicBezTo>
                          <a:pt x="71" y="14"/>
                          <a:pt x="71" y="14"/>
                          <a:pt x="71" y="14"/>
                        </a:cubicBezTo>
                        <a:cubicBezTo>
                          <a:pt x="71" y="14"/>
                          <a:pt x="71" y="13"/>
                          <a:pt x="71" y="13"/>
                        </a:cubicBezTo>
                        <a:cubicBezTo>
                          <a:pt x="71" y="13"/>
                          <a:pt x="71" y="13"/>
                          <a:pt x="71" y="13"/>
                        </a:cubicBezTo>
                        <a:cubicBezTo>
                          <a:pt x="71" y="13"/>
                          <a:pt x="71" y="13"/>
                          <a:pt x="71" y="13"/>
                        </a:cubicBezTo>
                        <a:cubicBezTo>
                          <a:pt x="71" y="13"/>
                          <a:pt x="71" y="13"/>
                          <a:pt x="71" y="13"/>
                        </a:cubicBezTo>
                        <a:cubicBezTo>
                          <a:pt x="71" y="12"/>
                          <a:pt x="71" y="12"/>
                          <a:pt x="71" y="11"/>
                        </a:cubicBezTo>
                        <a:cubicBezTo>
                          <a:pt x="71" y="11"/>
                          <a:pt x="71" y="11"/>
                          <a:pt x="71" y="11"/>
                        </a:cubicBezTo>
                        <a:cubicBezTo>
                          <a:pt x="71" y="11"/>
                          <a:pt x="71" y="11"/>
                          <a:pt x="71" y="11"/>
                        </a:cubicBezTo>
                        <a:cubicBezTo>
                          <a:pt x="71" y="11"/>
                          <a:pt x="71" y="11"/>
                          <a:pt x="71" y="11"/>
                        </a:cubicBezTo>
                        <a:cubicBezTo>
                          <a:pt x="71" y="11"/>
                          <a:pt x="71" y="10"/>
                          <a:pt x="72" y="10"/>
                        </a:cubicBezTo>
                        <a:cubicBezTo>
                          <a:pt x="72" y="10"/>
                          <a:pt x="72" y="10"/>
                          <a:pt x="72" y="10"/>
                        </a:cubicBezTo>
                        <a:cubicBezTo>
                          <a:pt x="72" y="10"/>
                          <a:pt x="72" y="10"/>
                          <a:pt x="72" y="10"/>
                        </a:cubicBezTo>
                        <a:cubicBezTo>
                          <a:pt x="72" y="10"/>
                          <a:pt x="72" y="10"/>
                          <a:pt x="72" y="10"/>
                        </a:cubicBezTo>
                        <a:cubicBezTo>
                          <a:pt x="73" y="10"/>
                          <a:pt x="73" y="10"/>
                          <a:pt x="73" y="11"/>
                        </a:cubicBezTo>
                        <a:cubicBezTo>
                          <a:pt x="73" y="11"/>
                          <a:pt x="73" y="11"/>
                          <a:pt x="73" y="11"/>
                        </a:cubicBezTo>
                        <a:cubicBezTo>
                          <a:pt x="73" y="11"/>
                          <a:pt x="73" y="12"/>
                          <a:pt x="73" y="12"/>
                        </a:cubicBezTo>
                        <a:cubicBezTo>
                          <a:pt x="73" y="12"/>
                          <a:pt x="73" y="12"/>
                          <a:pt x="73" y="12"/>
                        </a:cubicBezTo>
                        <a:cubicBezTo>
                          <a:pt x="73" y="12"/>
                          <a:pt x="73" y="12"/>
                          <a:pt x="73" y="12"/>
                        </a:cubicBezTo>
                        <a:cubicBezTo>
                          <a:pt x="73" y="12"/>
                          <a:pt x="73" y="12"/>
                          <a:pt x="73" y="12"/>
                        </a:cubicBezTo>
                        <a:cubicBezTo>
                          <a:pt x="73" y="12"/>
                          <a:pt x="73" y="13"/>
                          <a:pt x="74" y="13"/>
                        </a:cubicBezTo>
                        <a:cubicBezTo>
                          <a:pt x="74" y="13"/>
                          <a:pt x="74" y="13"/>
                          <a:pt x="74" y="13"/>
                        </a:cubicBezTo>
                        <a:cubicBezTo>
                          <a:pt x="74" y="13"/>
                          <a:pt x="74" y="13"/>
                          <a:pt x="74" y="13"/>
                        </a:cubicBezTo>
                        <a:cubicBezTo>
                          <a:pt x="74" y="13"/>
                          <a:pt x="74" y="13"/>
                          <a:pt x="74" y="13"/>
                        </a:cubicBezTo>
                        <a:cubicBezTo>
                          <a:pt x="74" y="13"/>
                          <a:pt x="74" y="13"/>
                          <a:pt x="74" y="13"/>
                        </a:cubicBezTo>
                        <a:cubicBezTo>
                          <a:pt x="74" y="13"/>
                          <a:pt x="74" y="13"/>
                          <a:pt x="74" y="13"/>
                        </a:cubicBezTo>
                        <a:cubicBezTo>
                          <a:pt x="74" y="13"/>
                          <a:pt x="74" y="13"/>
                          <a:pt x="74" y="13"/>
                        </a:cubicBezTo>
                        <a:cubicBezTo>
                          <a:pt x="74" y="13"/>
                          <a:pt x="74" y="13"/>
                          <a:pt x="74" y="13"/>
                        </a:cubicBezTo>
                        <a:cubicBezTo>
                          <a:pt x="75" y="13"/>
                          <a:pt x="75" y="13"/>
                          <a:pt x="75" y="14"/>
                        </a:cubicBezTo>
                        <a:cubicBezTo>
                          <a:pt x="75" y="14"/>
                          <a:pt x="75" y="14"/>
                          <a:pt x="75" y="14"/>
                        </a:cubicBezTo>
                        <a:cubicBezTo>
                          <a:pt x="75" y="14"/>
                          <a:pt x="75" y="14"/>
                          <a:pt x="75" y="14"/>
                        </a:cubicBezTo>
                        <a:cubicBezTo>
                          <a:pt x="75" y="14"/>
                          <a:pt x="75" y="14"/>
                          <a:pt x="75" y="14"/>
                        </a:cubicBezTo>
                        <a:cubicBezTo>
                          <a:pt x="75" y="15"/>
                          <a:pt x="75" y="15"/>
                          <a:pt x="76" y="15"/>
                        </a:cubicBezTo>
                        <a:cubicBezTo>
                          <a:pt x="76" y="15"/>
                          <a:pt x="76" y="15"/>
                          <a:pt x="76" y="15"/>
                        </a:cubicBezTo>
                        <a:cubicBezTo>
                          <a:pt x="76" y="16"/>
                          <a:pt x="76" y="16"/>
                          <a:pt x="76" y="16"/>
                        </a:cubicBezTo>
                        <a:cubicBezTo>
                          <a:pt x="76" y="16"/>
                          <a:pt x="76" y="16"/>
                          <a:pt x="76" y="16"/>
                        </a:cubicBezTo>
                        <a:cubicBezTo>
                          <a:pt x="76" y="16"/>
                          <a:pt x="77" y="16"/>
                          <a:pt x="77" y="16"/>
                        </a:cubicBezTo>
                        <a:cubicBezTo>
                          <a:pt x="77" y="16"/>
                          <a:pt x="77" y="16"/>
                          <a:pt x="77" y="16"/>
                        </a:cubicBezTo>
                        <a:cubicBezTo>
                          <a:pt x="77" y="16"/>
                          <a:pt x="78" y="16"/>
                          <a:pt x="78" y="16"/>
                        </a:cubicBezTo>
                        <a:cubicBezTo>
                          <a:pt x="78" y="16"/>
                          <a:pt x="78" y="16"/>
                          <a:pt x="78" y="16"/>
                        </a:cubicBezTo>
                        <a:cubicBezTo>
                          <a:pt x="78" y="16"/>
                          <a:pt x="78" y="17"/>
                          <a:pt x="78" y="17"/>
                        </a:cubicBezTo>
                        <a:cubicBezTo>
                          <a:pt x="78" y="17"/>
                          <a:pt x="78" y="17"/>
                          <a:pt x="78" y="17"/>
                        </a:cubicBezTo>
                        <a:cubicBezTo>
                          <a:pt x="78" y="18"/>
                          <a:pt x="78" y="18"/>
                          <a:pt x="77" y="18"/>
                        </a:cubicBezTo>
                        <a:cubicBezTo>
                          <a:pt x="77" y="18"/>
                          <a:pt x="77" y="18"/>
                          <a:pt x="77" y="18"/>
                        </a:cubicBezTo>
                        <a:cubicBezTo>
                          <a:pt x="77" y="18"/>
                          <a:pt x="77" y="18"/>
                          <a:pt x="77" y="18"/>
                        </a:cubicBezTo>
                        <a:cubicBezTo>
                          <a:pt x="77" y="18"/>
                          <a:pt x="77" y="18"/>
                          <a:pt x="77" y="18"/>
                        </a:cubicBezTo>
                        <a:cubicBezTo>
                          <a:pt x="78" y="18"/>
                          <a:pt x="78" y="18"/>
                          <a:pt x="78" y="18"/>
                        </a:cubicBezTo>
                        <a:cubicBezTo>
                          <a:pt x="78" y="18"/>
                          <a:pt x="78" y="18"/>
                          <a:pt x="78" y="18"/>
                        </a:cubicBezTo>
                        <a:cubicBezTo>
                          <a:pt x="79" y="18"/>
                          <a:pt x="79" y="18"/>
                          <a:pt x="79" y="18"/>
                        </a:cubicBezTo>
                        <a:cubicBezTo>
                          <a:pt x="79" y="18"/>
                          <a:pt x="79" y="18"/>
                          <a:pt x="79" y="18"/>
                        </a:cubicBezTo>
                        <a:cubicBezTo>
                          <a:pt x="79" y="18"/>
                          <a:pt x="79" y="18"/>
                          <a:pt x="79" y="18"/>
                        </a:cubicBezTo>
                        <a:cubicBezTo>
                          <a:pt x="79" y="18"/>
                          <a:pt x="79" y="18"/>
                          <a:pt x="79" y="18"/>
                        </a:cubicBezTo>
                        <a:cubicBezTo>
                          <a:pt x="79" y="17"/>
                          <a:pt x="80" y="17"/>
                          <a:pt x="80" y="17"/>
                        </a:cubicBezTo>
                        <a:cubicBezTo>
                          <a:pt x="80" y="17"/>
                          <a:pt x="80" y="17"/>
                          <a:pt x="80" y="17"/>
                        </a:cubicBezTo>
                        <a:cubicBezTo>
                          <a:pt x="80" y="17"/>
                          <a:pt x="80" y="16"/>
                          <a:pt x="80" y="16"/>
                        </a:cubicBez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0" y="15"/>
                          <a:pt x="80" y="15"/>
                          <a:pt x="80" y="15"/>
                        </a:cubicBezTo>
                        <a:cubicBezTo>
                          <a:pt x="80" y="15"/>
                          <a:pt x="80" y="15"/>
                          <a:pt x="80" y="15"/>
                        </a:cubicBezTo>
                        <a:cubicBezTo>
                          <a:pt x="81" y="15"/>
                          <a:pt x="81" y="15"/>
                          <a:pt x="81" y="15"/>
                        </a:cubicBezTo>
                        <a:cubicBezTo>
                          <a:pt x="81" y="15"/>
                          <a:pt x="81" y="15"/>
                          <a:pt x="81" y="15"/>
                        </a:cubicBezTo>
                        <a:cubicBezTo>
                          <a:pt x="82" y="15"/>
                          <a:pt x="83" y="15"/>
                          <a:pt x="83" y="16"/>
                        </a:cubicBezTo>
                        <a:cubicBezTo>
                          <a:pt x="83" y="16"/>
                          <a:pt x="83" y="16"/>
                          <a:pt x="83" y="16"/>
                        </a:cubicBezTo>
                        <a:cubicBezTo>
                          <a:pt x="83" y="17"/>
                          <a:pt x="83" y="17"/>
                          <a:pt x="83" y="17"/>
                        </a:cubicBezTo>
                        <a:cubicBezTo>
                          <a:pt x="83" y="17"/>
                          <a:pt x="83" y="17"/>
                          <a:pt x="83" y="17"/>
                        </a:cubicBezTo>
                        <a:cubicBezTo>
                          <a:pt x="83" y="17"/>
                          <a:pt x="84" y="17"/>
                          <a:pt x="84" y="16"/>
                        </a:cubicBezTo>
                        <a:cubicBezTo>
                          <a:pt x="84" y="16"/>
                          <a:pt x="84" y="16"/>
                          <a:pt x="84" y="16"/>
                        </a:cubicBezTo>
                        <a:cubicBezTo>
                          <a:pt x="84" y="16"/>
                          <a:pt x="84" y="16"/>
                          <a:pt x="84" y="16"/>
                        </a:cubicBezTo>
                        <a:cubicBezTo>
                          <a:pt x="84" y="16"/>
                          <a:pt x="84" y="16"/>
                          <a:pt x="84" y="16"/>
                        </a:cubicBezTo>
                        <a:cubicBezTo>
                          <a:pt x="84" y="15"/>
                          <a:pt x="84" y="15"/>
                          <a:pt x="84" y="15"/>
                        </a:cubicBezTo>
                        <a:cubicBezTo>
                          <a:pt x="84" y="15"/>
                          <a:pt x="84" y="15"/>
                          <a:pt x="84" y="15"/>
                        </a:cubicBezTo>
                        <a:cubicBezTo>
                          <a:pt x="84" y="15"/>
                          <a:pt x="84" y="15"/>
                          <a:pt x="84" y="14"/>
                        </a:cubicBezTo>
                        <a:cubicBezTo>
                          <a:pt x="84" y="14"/>
                          <a:pt x="84" y="14"/>
                          <a:pt x="84" y="14"/>
                        </a:cubicBezTo>
                        <a:cubicBezTo>
                          <a:pt x="84" y="14"/>
                          <a:pt x="84" y="13"/>
                          <a:pt x="84" y="13"/>
                        </a:cubicBezTo>
                        <a:cubicBezTo>
                          <a:pt x="84" y="13"/>
                          <a:pt x="84" y="13"/>
                          <a:pt x="84" y="13"/>
                        </a:cubicBezTo>
                        <a:cubicBezTo>
                          <a:pt x="85" y="13"/>
                          <a:pt x="86" y="13"/>
                          <a:pt x="86" y="13"/>
                        </a:cubicBezTo>
                        <a:cubicBezTo>
                          <a:pt x="86" y="13"/>
                          <a:pt x="86" y="13"/>
                          <a:pt x="86" y="13"/>
                        </a:cubicBezTo>
                        <a:cubicBezTo>
                          <a:pt x="86" y="12"/>
                          <a:pt x="86" y="12"/>
                          <a:pt x="87" y="12"/>
                        </a:cubicBezTo>
                        <a:cubicBezTo>
                          <a:pt x="87" y="12"/>
                          <a:pt x="87" y="12"/>
                          <a:pt x="87" y="12"/>
                        </a:cubicBezTo>
                        <a:cubicBezTo>
                          <a:pt x="87" y="12"/>
                          <a:pt x="88" y="12"/>
                          <a:pt x="88" y="13"/>
                        </a:cubicBezTo>
                        <a:cubicBezTo>
                          <a:pt x="88" y="13"/>
                          <a:pt x="88" y="13"/>
                          <a:pt x="88" y="13"/>
                        </a:cubicBezTo>
                        <a:cubicBezTo>
                          <a:pt x="88" y="13"/>
                          <a:pt x="88" y="13"/>
                          <a:pt x="88" y="13"/>
                        </a:cubicBezTo>
                        <a:cubicBezTo>
                          <a:pt x="88" y="13"/>
                          <a:pt x="88" y="13"/>
                          <a:pt x="88" y="13"/>
                        </a:cubicBezTo>
                        <a:cubicBezTo>
                          <a:pt x="88" y="13"/>
                          <a:pt x="88" y="13"/>
                          <a:pt x="88" y="13"/>
                        </a:cubicBezTo>
                        <a:cubicBezTo>
                          <a:pt x="88" y="13"/>
                          <a:pt x="88" y="13"/>
                          <a:pt x="88" y="13"/>
                        </a:cubicBezTo>
                        <a:cubicBezTo>
                          <a:pt x="88" y="13"/>
                          <a:pt x="88" y="13"/>
                          <a:pt x="88" y="13"/>
                        </a:cubicBezTo>
                        <a:cubicBezTo>
                          <a:pt x="89" y="13"/>
                          <a:pt x="89" y="13"/>
                          <a:pt x="89" y="13"/>
                        </a:cubicBezTo>
                        <a:cubicBezTo>
                          <a:pt x="89" y="13"/>
                          <a:pt x="89" y="13"/>
                          <a:pt x="89" y="13"/>
                        </a:cubicBezTo>
                        <a:cubicBezTo>
                          <a:pt x="89" y="13"/>
                          <a:pt x="89" y="13"/>
                          <a:pt x="89" y="13"/>
                        </a:cubicBezTo>
                        <a:cubicBezTo>
                          <a:pt x="89" y="13"/>
                          <a:pt x="89" y="13"/>
                          <a:pt x="89" y="13"/>
                        </a:cubicBezTo>
                        <a:cubicBezTo>
                          <a:pt x="90" y="13"/>
                          <a:pt x="90" y="12"/>
                          <a:pt x="91" y="12"/>
                        </a:cubicBezTo>
                        <a:cubicBezTo>
                          <a:pt x="91" y="12"/>
                          <a:pt x="91" y="12"/>
                          <a:pt x="91" y="12"/>
                        </a:cubicBezTo>
                        <a:cubicBezTo>
                          <a:pt x="91" y="12"/>
                          <a:pt x="91" y="12"/>
                          <a:pt x="91" y="12"/>
                        </a:cubicBezTo>
                        <a:cubicBezTo>
                          <a:pt x="91" y="12"/>
                          <a:pt x="91" y="12"/>
                          <a:pt x="91" y="12"/>
                        </a:cubicBezTo>
                        <a:cubicBezTo>
                          <a:pt x="92" y="12"/>
                          <a:pt x="92" y="12"/>
                          <a:pt x="92" y="12"/>
                        </a:cubicBezTo>
                        <a:cubicBezTo>
                          <a:pt x="92" y="12"/>
                          <a:pt x="92" y="12"/>
                          <a:pt x="92" y="12"/>
                        </a:cubicBezTo>
                        <a:cubicBezTo>
                          <a:pt x="93" y="12"/>
                          <a:pt x="93" y="12"/>
                          <a:pt x="93" y="12"/>
                        </a:cubicBezTo>
                        <a:cubicBezTo>
                          <a:pt x="93" y="12"/>
                          <a:pt x="93" y="12"/>
                          <a:pt x="93" y="12"/>
                        </a:cubicBezTo>
                        <a:cubicBezTo>
                          <a:pt x="93" y="12"/>
                          <a:pt x="93" y="12"/>
                          <a:pt x="93" y="12"/>
                        </a:cubicBezTo>
                        <a:cubicBezTo>
                          <a:pt x="93" y="12"/>
                          <a:pt x="93" y="12"/>
                          <a:pt x="93" y="12"/>
                        </a:cubicBezTo>
                        <a:cubicBezTo>
                          <a:pt x="94" y="12"/>
                          <a:pt x="94" y="12"/>
                          <a:pt x="94" y="12"/>
                        </a:cubicBezTo>
                        <a:cubicBezTo>
                          <a:pt x="94" y="12"/>
                          <a:pt x="94" y="12"/>
                          <a:pt x="94" y="12"/>
                        </a:cubicBezTo>
                        <a:cubicBezTo>
                          <a:pt x="94" y="12"/>
                          <a:pt x="95" y="12"/>
                          <a:pt x="95" y="13"/>
                        </a:cubicBezTo>
                        <a:cubicBezTo>
                          <a:pt x="95" y="13"/>
                          <a:pt x="95" y="13"/>
                          <a:pt x="95" y="13"/>
                        </a:cubicBezTo>
                        <a:cubicBezTo>
                          <a:pt x="95" y="13"/>
                          <a:pt x="95" y="13"/>
                          <a:pt x="95" y="13"/>
                        </a:cubicBezTo>
                        <a:cubicBezTo>
                          <a:pt x="95" y="13"/>
                          <a:pt x="95" y="13"/>
                          <a:pt x="95" y="13"/>
                        </a:cubicBezTo>
                        <a:cubicBezTo>
                          <a:pt x="95" y="13"/>
                          <a:pt x="95" y="13"/>
                          <a:pt x="95" y="13"/>
                        </a:cubicBezTo>
                        <a:cubicBezTo>
                          <a:pt x="95" y="13"/>
                          <a:pt x="95" y="13"/>
                          <a:pt x="95" y="13"/>
                        </a:cubicBezTo>
                        <a:cubicBezTo>
                          <a:pt x="95" y="13"/>
                          <a:pt x="95" y="13"/>
                          <a:pt x="95" y="13"/>
                        </a:cubicBezTo>
                        <a:cubicBezTo>
                          <a:pt x="95" y="13"/>
                          <a:pt x="95" y="13"/>
                          <a:pt x="95" y="13"/>
                        </a:cubicBezTo>
                        <a:cubicBezTo>
                          <a:pt x="95" y="13"/>
                          <a:pt x="95" y="13"/>
                          <a:pt x="95" y="13"/>
                        </a:cubicBezTo>
                        <a:cubicBezTo>
                          <a:pt x="95" y="13"/>
                          <a:pt x="95" y="13"/>
                          <a:pt x="95" y="13"/>
                        </a:cubicBezTo>
                        <a:cubicBezTo>
                          <a:pt x="96" y="12"/>
                          <a:pt x="96" y="12"/>
                          <a:pt x="97" y="11"/>
                        </a:cubicBezTo>
                        <a:cubicBezTo>
                          <a:pt x="97" y="11"/>
                          <a:pt x="97" y="11"/>
                          <a:pt x="97" y="11"/>
                        </a:cubicBezTo>
                        <a:cubicBezTo>
                          <a:pt x="97" y="11"/>
                          <a:pt x="97" y="11"/>
                          <a:pt x="98" y="11"/>
                        </a:cubicBezTo>
                        <a:cubicBezTo>
                          <a:pt x="98" y="11"/>
                          <a:pt x="98" y="11"/>
                          <a:pt x="98" y="11"/>
                        </a:cubicBezTo>
                        <a:cubicBezTo>
                          <a:pt x="98" y="11"/>
                          <a:pt x="98" y="11"/>
                          <a:pt x="98" y="11"/>
                        </a:cubicBezTo>
                        <a:cubicBezTo>
                          <a:pt x="98" y="11"/>
                          <a:pt x="98" y="11"/>
                          <a:pt x="98" y="11"/>
                        </a:cubicBezTo>
                        <a:cubicBezTo>
                          <a:pt x="99" y="12"/>
                          <a:pt x="99" y="12"/>
                          <a:pt x="99" y="12"/>
                        </a:cubicBezTo>
                        <a:cubicBezTo>
                          <a:pt x="99" y="12"/>
                          <a:pt x="99" y="12"/>
                          <a:pt x="99" y="12"/>
                        </a:cubicBezTo>
                        <a:cubicBezTo>
                          <a:pt x="99" y="12"/>
                          <a:pt x="100" y="12"/>
                          <a:pt x="100" y="13"/>
                        </a:cubicBezTo>
                        <a:cubicBezTo>
                          <a:pt x="100" y="13"/>
                          <a:pt x="100" y="13"/>
                          <a:pt x="100" y="13"/>
                        </a:cubicBezTo>
                        <a:cubicBezTo>
                          <a:pt x="100" y="13"/>
                          <a:pt x="100" y="13"/>
                          <a:pt x="100" y="13"/>
                        </a:cubicBezTo>
                        <a:cubicBezTo>
                          <a:pt x="100" y="13"/>
                          <a:pt x="100" y="13"/>
                          <a:pt x="100" y="13"/>
                        </a:cubicBezTo>
                        <a:cubicBezTo>
                          <a:pt x="100" y="13"/>
                          <a:pt x="100" y="13"/>
                          <a:pt x="100" y="13"/>
                        </a:cubicBezTo>
                        <a:cubicBezTo>
                          <a:pt x="100" y="13"/>
                          <a:pt x="102" y="11"/>
                          <a:pt x="103" y="11"/>
                        </a:cubicBezTo>
                        <a:cubicBezTo>
                          <a:pt x="103" y="11"/>
                          <a:pt x="103" y="11"/>
                          <a:pt x="103" y="11"/>
                        </a:cubicBezTo>
                        <a:cubicBezTo>
                          <a:pt x="103" y="11"/>
                          <a:pt x="103" y="11"/>
                          <a:pt x="103" y="11"/>
                        </a:cubicBezTo>
                        <a:cubicBezTo>
                          <a:pt x="103" y="11"/>
                          <a:pt x="103" y="11"/>
                          <a:pt x="103" y="11"/>
                        </a:cubicBezTo>
                        <a:cubicBezTo>
                          <a:pt x="104" y="11"/>
                          <a:pt x="105" y="10"/>
                          <a:pt x="106" y="10"/>
                        </a:cubicBezTo>
                        <a:cubicBezTo>
                          <a:pt x="106" y="10"/>
                          <a:pt x="106" y="10"/>
                          <a:pt x="106" y="10"/>
                        </a:cubicBezTo>
                        <a:cubicBezTo>
                          <a:pt x="107" y="10"/>
                          <a:pt x="107" y="10"/>
                          <a:pt x="107" y="10"/>
                        </a:cubicBezTo>
                        <a:cubicBezTo>
                          <a:pt x="107" y="10"/>
                          <a:pt x="107" y="10"/>
                          <a:pt x="107" y="10"/>
                        </a:cubicBezTo>
                        <a:cubicBezTo>
                          <a:pt x="108" y="9"/>
                          <a:pt x="108" y="9"/>
                          <a:pt x="108" y="9"/>
                        </a:cubicBezTo>
                        <a:cubicBezTo>
                          <a:pt x="108" y="9"/>
                          <a:pt x="108" y="9"/>
                          <a:pt x="108" y="9"/>
                        </a:cubicBezTo>
                        <a:cubicBezTo>
                          <a:pt x="108" y="9"/>
                          <a:pt x="108" y="9"/>
                          <a:pt x="108" y="9"/>
                        </a:cubicBezTo>
                        <a:cubicBezTo>
                          <a:pt x="108" y="9"/>
                          <a:pt x="108" y="9"/>
                          <a:pt x="108" y="9"/>
                        </a:cubicBezTo>
                        <a:cubicBezTo>
                          <a:pt x="108" y="9"/>
                          <a:pt x="108" y="9"/>
                          <a:pt x="108" y="8"/>
                        </a:cubicBezTo>
                        <a:cubicBezTo>
                          <a:pt x="108" y="8"/>
                          <a:pt x="108" y="8"/>
                          <a:pt x="108" y="8"/>
                        </a:cubicBezTo>
                        <a:cubicBezTo>
                          <a:pt x="108" y="8"/>
                          <a:pt x="108" y="8"/>
                          <a:pt x="108" y="8"/>
                        </a:cubicBezTo>
                        <a:cubicBezTo>
                          <a:pt x="108" y="8"/>
                          <a:pt x="108" y="8"/>
                          <a:pt x="108" y="8"/>
                        </a:cubicBezTo>
                        <a:cubicBezTo>
                          <a:pt x="108" y="8"/>
                          <a:pt x="108" y="8"/>
                          <a:pt x="108" y="8"/>
                        </a:cubicBezTo>
                        <a:cubicBezTo>
                          <a:pt x="108" y="8"/>
                          <a:pt x="108" y="8"/>
                          <a:pt x="108" y="8"/>
                        </a:cubicBezTo>
                        <a:cubicBezTo>
                          <a:pt x="108" y="8"/>
                          <a:pt x="108" y="7"/>
                          <a:pt x="108" y="7"/>
                        </a:cubicBezTo>
                        <a:cubicBezTo>
                          <a:pt x="108" y="7"/>
                          <a:pt x="108" y="7"/>
                          <a:pt x="108" y="7"/>
                        </a:cubicBezTo>
                        <a:cubicBezTo>
                          <a:pt x="108" y="6"/>
                          <a:pt x="108" y="7"/>
                          <a:pt x="108" y="6"/>
                        </a:cubicBezTo>
                        <a:cubicBezTo>
                          <a:pt x="108" y="6"/>
                          <a:pt x="108" y="6"/>
                          <a:pt x="108" y="6"/>
                        </a:cubicBezTo>
                        <a:cubicBezTo>
                          <a:pt x="108" y="6"/>
                          <a:pt x="109" y="6"/>
                          <a:pt x="109" y="6"/>
                        </a:cubicBezTo>
                        <a:cubicBezTo>
                          <a:pt x="109" y="6"/>
                          <a:pt x="109" y="6"/>
                          <a:pt x="109" y="6"/>
                        </a:cubicBezTo>
                        <a:cubicBezTo>
                          <a:pt x="109" y="6"/>
                          <a:pt x="109" y="6"/>
                          <a:pt x="109" y="6"/>
                        </a:cubicBezTo>
                        <a:cubicBezTo>
                          <a:pt x="109" y="6"/>
                          <a:pt x="109" y="6"/>
                          <a:pt x="109" y="6"/>
                        </a:cubicBezTo>
                        <a:cubicBezTo>
                          <a:pt x="110" y="6"/>
                          <a:pt x="110" y="6"/>
                          <a:pt x="110" y="7"/>
                        </a:cubicBezTo>
                        <a:cubicBezTo>
                          <a:pt x="110" y="7"/>
                          <a:pt x="110" y="7"/>
                          <a:pt x="110" y="7"/>
                        </a:cubicBezTo>
                        <a:cubicBezTo>
                          <a:pt x="110" y="6"/>
                          <a:pt x="110" y="6"/>
                          <a:pt x="110" y="6"/>
                        </a:cubicBezTo>
                        <a:cubicBezTo>
                          <a:pt x="110" y="6"/>
                          <a:pt x="110" y="6"/>
                          <a:pt x="110" y="6"/>
                        </a:cubicBezTo>
                        <a:cubicBezTo>
                          <a:pt x="110" y="6"/>
                          <a:pt x="110" y="6"/>
                          <a:pt x="110" y="6"/>
                        </a:cubicBezTo>
                        <a:cubicBezTo>
                          <a:pt x="110" y="6"/>
                          <a:pt x="110" y="6"/>
                          <a:pt x="110" y="6"/>
                        </a:cubicBezTo>
                        <a:cubicBezTo>
                          <a:pt x="110" y="5"/>
                          <a:pt x="110" y="5"/>
                          <a:pt x="111" y="5"/>
                        </a:cubicBezTo>
                        <a:cubicBezTo>
                          <a:pt x="111" y="5"/>
                          <a:pt x="111" y="5"/>
                          <a:pt x="111" y="5"/>
                        </a:cubicBezTo>
                        <a:cubicBezTo>
                          <a:pt x="111" y="5"/>
                          <a:pt x="112" y="4"/>
                          <a:pt x="112" y="3"/>
                        </a:cubicBezTo>
                        <a:cubicBezTo>
                          <a:pt x="112" y="3"/>
                          <a:pt x="112" y="3"/>
                          <a:pt x="112" y="3"/>
                        </a:cubicBezTo>
                        <a:cubicBezTo>
                          <a:pt x="112" y="3"/>
                          <a:pt x="112" y="2"/>
                          <a:pt x="112" y="2"/>
                        </a:cubicBezTo>
                        <a:cubicBezTo>
                          <a:pt x="112" y="2"/>
                          <a:pt x="112" y="2"/>
                          <a:pt x="112" y="2"/>
                        </a:cubicBezTo>
                        <a:cubicBezTo>
                          <a:pt x="112" y="1"/>
                          <a:pt x="113" y="1"/>
                          <a:pt x="113" y="1"/>
                        </a:cubicBezTo>
                        <a:cubicBezTo>
                          <a:pt x="113" y="1"/>
                          <a:pt x="113" y="1"/>
                          <a:pt x="113" y="1"/>
                        </a:cubicBezTo>
                        <a:cubicBezTo>
                          <a:pt x="113" y="1"/>
                          <a:pt x="114" y="1"/>
                          <a:pt x="114" y="1"/>
                        </a:cubicBezTo>
                        <a:cubicBezTo>
                          <a:pt x="114" y="1"/>
                          <a:pt x="114" y="1"/>
                          <a:pt x="114" y="1"/>
                        </a:cubicBezTo>
                        <a:cubicBezTo>
                          <a:pt x="114" y="1"/>
                          <a:pt x="115" y="1"/>
                          <a:pt x="115" y="1"/>
                        </a:cubicBezTo>
                        <a:cubicBezTo>
                          <a:pt x="115" y="1"/>
                          <a:pt x="115" y="1"/>
                          <a:pt x="115" y="1"/>
                        </a:cubicBezTo>
                        <a:cubicBezTo>
                          <a:pt x="115" y="2"/>
                          <a:pt x="115" y="2"/>
                          <a:pt x="116" y="2"/>
                        </a:cubicBezTo>
                        <a:cubicBezTo>
                          <a:pt x="116" y="2"/>
                          <a:pt x="116" y="2"/>
                          <a:pt x="116" y="2"/>
                        </a:cubicBezTo>
                        <a:cubicBezTo>
                          <a:pt x="116" y="2"/>
                          <a:pt x="116" y="2"/>
                          <a:pt x="116" y="1"/>
                        </a:cubicBezTo>
                        <a:cubicBezTo>
                          <a:pt x="116" y="1"/>
                          <a:pt x="116" y="1"/>
                          <a:pt x="116" y="1"/>
                        </a:cubicBezTo>
                        <a:cubicBezTo>
                          <a:pt x="117" y="1"/>
                          <a:pt x="117" y="1"/>
                          <a:pt x="117" y="1"/>
                        </a:cubicBezTo>
                        <a:cubicBezTo>
                          <a:pt x="117" y="1"/>
                          <a:pt x="117" y="1"/>
                          <a:pt x="117" y="1"/>
                        </a:cubicBezTo>
                        <a:cubicBezTo>
                          <a:pt x="117" y="1"/>
                          <a:pt x="117" y="1"/>
                          <a:pt x="117" y="1"/>
                        </a:cubicBezTo>
                        <a:cubicBezTo>
                          <a:pt x="117" y="1"/>
                          <a:pt x="117" y="1"/>
                          <a:pt x="117" y="1"/>
                        </a:cubicBezTo>
                        <a:cubicBezTo>
                          <a:pt x="117" y="0"/>
                          <a:pt x="117" y="0"/>
                          <a:pt x="118" y="0"/>
                        </a:cubicBezTo>
                        <a:cubicBezTo>
                          <a:pt x="118" y="0"/>
                          <a:pt x="118" y="0"/>
                          <a:pt x="118" y="0"/>
                        </a:cubicBezTo>
                        <a:cubicBezTo>
                          <a:pt x="118" y="0"/>
                          <a:pt x="118" y="0"/>
                          <a:pt x="118" y="0"/>
                        </a:cubicBezTo>
                        <a:cubicBezTo>
                          <a:pt x="118" y="0"/>
                          <a:pt x="118" y="0"/>
                          <a:pt x="118" y="0"/>
                        </a:cubicBezTo>
                        <a:cubicBezTo>
                          <a:pt x="118" y="0"/>
                          <a:pt x="119" y="0"/>
                          <a:pt x="119" y="0"/>
                        </a:cubicBezTo>
                        <a:cubicBezTo>
                          <a:pt x="119" y="0"/>
                          <a:pt x="119" y="0"/>
                          <a:pt x="119" y="0"/>
                        </a:cubicBezTo>
                        <a:cubicBezTo>
                          <a:pt x="119" y="1"/>
                          <a:pt x="119" y="1"/>
                          <a:pt x="119" y="1"/>
                        </a:cubicBezTo>
                        <a:cubicBezTo>
                          <a:pt x="119" y="1"/>
                          <a:pt x="119" y="1"/>
                          <a:pt x="119" y="1"/>
                        </a:cubicBezTo>
                        <a:cubicBezTo>
                          <a:pt x="119" y="1"/>
                          <a:pt x="119" y="1"/>
                          <a:pt x="119" y="1"/>
                        </a:cubicBezTo>
                        <a:cubicBezTo>
                          <a:pt x="119" y="1"/>
                          <a:pt x="119" y="1"/>
                          <a:pt x="119" y="1"/>
                        </a:cubicBezTo>
                        <a:cubicBezTo>
                          <a:pt x="119" y="0"/>
                          <a:pt x="120" y="0"/>
                          <a:pt x="120" y="0"/>
                        </a:cubicBezTo>
                        <a:cubicBezTo>
                          <a:pt x="120" y="0"/>
                          <a:pt x="120" y="0"/>
                          <a:pt x="120" y="0"/>
                        </a:cubicBezTo>
                        <a:cubicBezTo>
                          <a:pt x="120" y="1"/>
                          <a:pt x="120" y="1"/>
                          <a:pt x="120" y="1"/>
                        </a:cubicBezTo>
                        <a:cubicBezTo>
                          <a:pt x="120" y="1"/>
                          <a:pt x="120" y="1"/>
                          <a:pt x="120" y="1"/>
                        </a:cubicBezTo>
                        <a:cubicBezTo>
                          <a:pt x="120" y="1"/>
                          <a:pt x="120" y="1"/>
                          <a:pt x="120" y="1"/>
                        </a:cubicBezTo>
                        <a:cubicBezTo>
                          <a:pt x="120" y="1"/>
                          <a:pt x="120" y="1"/>
                          <a:pt x="120" y="1"/>
                        </a:cubicBezTo>
                        <a:cubicBezTo>
                          <a:pt x="120" y="1"/>
                          <a:pt x="120" y="1"/>
                          <a:pt x="120" y="2"/>
                        </a:cubicBezTo>
                        <a:cubicBezTo>
                          <a:pt x="120" y="2"/>
                          <a:pt x="120" y="2"/>
                          <a:pt x="120" y="2"/>
                        </a:cubicBezTo>
                        <a:cubicBezTo>
                          <a:pt x="120" y="2"/>
                          <a:pt x="119" y="3"/>
                          <a:pt x="119" y="3"/>
                        </a:cubicBezTo>
                        <a:cubicBezTo>
                          <a:pt x="119" y="3"/>
                          <a:pt x="119" y="3"/>
                          <a:pt x="119" y="3"/>
                        </a:cubicBezTo>
                        <a:cubicBezTo>
                          <a:pt x="119" y="3"/>
                          <a:pt x="119" y="3"/>
                          <a:pt x="119" y="3"/>
                        </a:cubicBezTo>
                        <a:cubicBezTo>
                          <a:pt x="119" y="3"/>
                          <a:pt x="119" y="3"/>
                          <a:pt x="119" y="3"/>
                        </a:cubicBezTo>
                        <a:cubicBezTo>
                          <a:pt x="118" y="3"/>
                          <a:pt x="118" y="2"/>
                          <a:pt x="118" y="2"/>
                        </a:cubicBezTo>
                        <a:cubicBezTo>
                          <a:pt x="118" y="2"/>
                          <a:pt x="118" y="2"/>
                          <a:pt x="118" y="2"/>
                        </a:cubicBezTo>
                        <a:cubicBezTo>
                          <a:pt x="118" y="2"/>
                          <a:pt x="118" y="2"/>
                          <a:pt x="118" y="2"/>
                        </a:cubicBezTo>
                        <a:cubicBezTo>
                          <a:pt x="118" y="2"/>
                          <a:pt x="118" y="2"/>
                          <a:pt x="118" y="2"/>
                        </a:cubicBezTo>
                        <a:cubicBezTo>
                          <a:pt x="117" y="2"/>
                          <a:pt x="117" y="3"/>
                          <a:pt x="116" y="3"/>
                        </a:cubicBezTo>
                        <a:cubicBezTo>
                          <a:pt x="116" y="3"/>
                          <a:pt x="116" y="3"/>
                          <a:pt x="116" y="3"/>
                        </a:cubicBezTo>
                        <a:cubicBezTo>
                          <a:pt x="116" y="3"/>
                          <a:pt x="116" y="3"/>
                          <a:pt x="116" y="3"/>
                        </a:cubicBezTo>
                        <a:cubicBezTo>
                          <a:pt x="116" y="3"/>
                          <a:pt x="116" y="3"/>
                          <a:pt x="116" y="3"/>
                        </a:cubicBezTo>
                        <a:cubicBezTo>
                          <a:pt x="115" y="3"/>
                          <a:pt x="115" y="3"/>
                          <a:pt x="114" y="2"/>
                        </a:cubicBezTo>
                        <a:cubicBezTo>
                          <a:pt x="114" y="2"/>
                          <a:pt x="114" y="2"/>
                          <a:pt x="114" y="2"/>
                        </a:cubicBezTo>
                        <a:cubicBezTo>
                          <a:pt x="114" y="2"/>
                          <a:pt x="114" y="2"/>
                          <a:pt x="114" y="2"/>
                        </a:cubicBezTo>
                        <a:cubicBezTo>
                          <a:pt x="114" y="2"/>
                          <a:pt x="114" y="2"/>
                          <a:pt x="114" y="2"/>
                        </a:cubicBezTo>
                        <a:cubicBezTo>
                          <a:pt x="114" y="2"/>
                          <a:pt x="114" y="3"/>
                          <a:pt x="113" y="3"/>
                        </a:cubicBezTo>
                        <a:cubicBezTo>
                          <a:pt x="113" y="3"/>
                          <a:pt x="113" y="3"/>
                          <a:pt x="113" y="3"/>
                        </a:cubicBezTo>
                        <a:cubicBezTo>
                          <a:pt x="113" y="3"/>
                          <a:pt x="113" y="3"/>
                          <a:pt x="113" y="4"/>
                        </a:cubicBezTo>
                        <a:cubicBezTo>
                          <a:pt x="113" y="4"/>
                          <a:pt x="113" y="4"/>
                          <a:pt x="113" y="4"/>
                        </a:cubicBezTo>
                        <a:cubicBezTo>
                          <a:pt x="113" y="5"/>
                          <a:pt x="112" y="5"/>
                          <a:pt x="112" y="6"/>
                        </a:cubicBezTo>
                        <a:cubicBezTo>
                          <a:pt x="112" y="6"/>
                          <a:pt x="112" y="6"/>
                          <a:pt x="112" y="6"/>
                        </a:cubicBezTo>
                        <a:cubicBezTo>
                          <a:pt x="112" y="6"/>
                          <a:pt x="112" y="6"/>
                          <a:pt x="112" y="7"/>
                        </a:cubicBezTo>
                        <a:cubicBezTo>
                          <a:pt x="112" y="7"/>
                          <a:pt x="112" y="7"/>
                          <a:pt x="112" y="7"/>
                        </a:cubicBezTo>
                        <a:cubicBezTo>
                          <a:pt x="112" y="7"/>
                          <a:pt x="112" y="7"/>
                          <a:pt x="112" y="7"/>
                        </a:cubicBezTo>
                        <a:cubicBezTo>
                          <a:pt x="112" y="7"/>
                          <a:pt x="112" y="7"/>
                          <a:pt x="112" y="7"/>
                        </a:cubicBezTo>
                        <a:cubicBezTo>
                          <a:pt x="112" y="8"/>
                          <a:pt x="112" y="8"/>
                          <a:pt x="111" y="8"/>
                        </a:cubicBezTo>
                        <a:cubicBezTo>
                          <a:pt x="111" y="8"/>
                          <a:pt x="111" y="8"/>
                          <a:pt x="111" y="8"/>
                        </a:cubicBezTo>
                        <a:cubicBezTo>
                          <a:pt x="111" y="8"/>
                          <a:pt x="111" y="8"/>
                          <a:pt x="111" y="8"/>
                        </a:cubicBezTo>
                        <a:cubicBezTo>
                          <a:pt x="111" y="8"/>
                          <a:pt x="111" y="8"/>
                          <a:pt x="111" y="8"/>
                        </a:cubicBezTo>
                        <a:cubicBezTo>
                          <a:pt x="111" y="8"/>
                          <a:pt x="111" y="8"/>
                          <a:pt x="111" y="8"/>
                        </a:cubicBezTo>
                        <a:cubicBezTo>
                          <a:pt x="111" y="8"/>
                          <a:pt x="111" y="8"/>
                          <a:pt x="111" y="8"/>
                        </a:cubicBezTo>
                        <a:cubicBezTo>
                          <a:pt x="110" y="8"/>
                          <a:pt x="110" y="8"/>
                          <a:pt x="110" y="8"/>
                        </a:cubicBezTo>
                        <a:cubicBezTo>
                          <a:pt x="110" y="8"/>
                          <a:pt x="110" y="8"/>
                          <a:pt x="110" y="8"/>
                        </a:cubicBezTo>
                        <a:cubicBezTo>
                          <a:pt x="110" y="8"/>
                          <a:pt x="110" y="8"/>
                          <a:pt x="110" y="8"/>
                        </a:cubicBezTo>
                        <a:cubicBezTo>
                          <a:pt x="110" y="8"/>
                          <a:pt x="110" y="8"/>
                          <a:pt x="110" y="8"/>
                        </a:cubicBezTo>
                        <a:cubicBezTo>
                          <a:pt x="109" y="8"/>
                          <a:pt x="109" y="8"/>
                          <a:pt x="109" y="8"/>
                        </a:cubicBezTo>
                        <a:cubicBezTo>
                          <a:pt x="109" y="8"/>
                          <a:pt x="109" y="8"/>
                          <a:pt x="109" y="8"/>
                        </a:cubicBezTo>
                        <a:cubicBezTo>
                          <a:pt x="109" y="9"/>
                          <a:pt x="109" y="9"/>
                          <a:pt x="109" y="9"/>
                        </a:cubicBezTo>
                        <a:cubicBezTo>
                          <a:pt x="109" y="9"/>
                          <a:pt x="109" y="9"/>
                          <a:pt x="109" y="9"/>
                        </a:cubicBezTo>
                        <a:cubicBezTo>
                          <a:pt x="109" y="9"/>
                          <a:pt x="109" y="9"/>
                          <a:pt x="109" y="9"/>
                        </a:cubicBezTo>
                        <a:cubicBezTo>
                          <a:pt x="109" y="9"/>
                          <a:pt x="109" y="9"/>
                          <a:pt x="109" y="9"/>
                        </a:cubicBezTo>
                        <a:cubicBezTo>
                          <a:pt x="109" y="10"/>
                          <a:pt x="109" y="10"/>
                          <a:pt x="108" y="11"/>
                        </a:cubicBezTo>
                        <a:cubicBezTo>
                          <a:pt x="108" y="11"/>
                          <a:pt x="108" y="11"/>
                          <a:pt x="108" y="11"/>
                        </a:cubicBezTo>
                        <a:cubicBezTo>
                          <a:pt x="108" y="11"/>
                          <a:pt x="107" y="11"/>
                          <a:pt x="106" y="11"/>
                        </a:cubicBezTo>
                        <a:cubicBezTo>
                          <a:pt x="106" y="11"/>
                          <a:pt x="106" y="11"/>
                          <a:pt x="106" y="11"/>
                        </a:cubicBezTo>
                        <a:cubicBezTo>
                          <a:pt x="105" y="11"/>
                          <a:pt x="105" y="12"/>
                          <a:pt x="105" y="12"/>
                        </a:cubicBezTo>
                        <a:cubicBezTo>
                          <a:pt x="105" y="12"/>
                          <a:pt x="105" y="12"/>
                          <a:pt x="105" y="12"/>
                        </a:cubicBezTo>
                        <a:cubicBezTo>
                          <a:pt x="104" y="12"/>
                          <a:pt x="104" y="13"/>
                          <a:pt x="103" y="13"/>
                        </a:cubicBezTo>
                        <a:cubicBezTo>
                          <a:pt x="103" y="13"/>
                          <a:pt x="103" y="13"/>
                          <a:pt x="103" y="13"/>
                        </a:cubicBezTo>
                        <a:cubicBezTo>
                          <a:pt x="103" y="13"/>
                          <a:pt x="101" y="14"/>
                          <a:pt x="100" y="14"/>
                        </a:cubicBezTo>
                        <a:cubicBezTo>
                          <a:pt x="100" y="14"/>
                          <a:pt x="100" y="14"/>
                          <a:pt x="100" y="14"/>
                        </a:cubicBezTo>
                        <a:cubicBezTo>
                          <a:pt x="100" y="14"/>
                          <a:pt x="100" y="14"/>
                          <a:pt x="100" y="14"/>
                        </a:cubicBezTo>
                        <a:cubicBezTo>
                          <a:pt x="100" y="14"/>
                          <a:pt x="100" y="14"/>
                          <a:pt x="100" y="14"/>
                        </a:cubicBezTo>
                        <a:cubicBezTo>
                          <a:pt x="99" y="14"/>
                          <a:pt x="99" y="13"/>
                          <a:pt x="98" y="13"/>
                        </a:cubicBezTo>
                        <a:cubicBezTo>
                          <a:pt x="98" y="13"/>
                          <a:pt x="98" y="13"/>
                          <a:pt x="98" y="13"/>
                        </a:cubicBezTo>
                        <a:cubicBezTo>
                          <a:pt x="98" y="13"/>
                          <a:pt x="98" y="13"/>
                          <a:pt x="98" y="13"/>
                        </a:cubicBezTo>
                        <a:cubicBezTo>
                          <a:pt x="98" y="13"/>
                          <a:pt x="98" y="13"/>
                          <a:pt x="98" y="13"/>
                        </a:cubicBezTo>
                        <a:cubicBezTo>
                          <a:pt x="98" y="13"/>
                          <a:pt x="98" y="13"/>
                          <a:pt x="97" y="12"/>
                        </a:cubicBezTo>
                        <a:cubicBezTo>
                          <a:pt x="97" y="12"/>
                          <a:pt x="97" y="12"/>
                          <a:pt x="97" y="12"/>
                        </a:cubicBezTo>
                        <a:cubicBezTo>
                          <a:pt x="97" y="12"/>
                          <a:pt x="97" y="13"/>
                          <a:pt x="97" y="13"/>
                        </a:cubicBezTo>
                        <a:cubicBezTo>
                          <a:pt x="97" y="13"/>
                          <a:pt x="97" y="13"/>
                          <a:pt x="97" y="13"/>
                        </a:cubicBezTo>
                        <a:cubicBezTo>
                          <a:pt x="97" y="13"/>
                          <a:pt x="97" y="13"/>
                          <a:pt x="97" y="13"/>
                        </a:cubicBezTo>
                        <a:cubicBezTo>
                          <a:pt x="97" y="13"/>
                          <a:pt x="97" y="13"/>
                          <a:pt x="97" y="13"/>
                        </a:cubicBezTo>
                        <a:cubicBezTo>
                          <a:pt x="97" y="13"/>
                          <a:pt x="97" y="13"/>
                          <a:pt x="97" y="13"/>
                        </a:cubicBezTo>
                        <a:cubicBezTo>
                          <a:pt x="97" y="13"/>
                          <a:pt x="97" y="13"/>
                          <a:pt x="97" y="13"/>
                        </a:cubicBezTo>
                        <a:cubicBezTo>
                          <a:pt x="97" y="14"/>
                          <a:pt x="97" y="14"/>
                          <a:pt x="97" y="14"/>
                        </a:cubicBezTo>
                        <a:cubicBezTo>
                          <a:pt x="97" y="14"/>
                          <a:pt x="97" y="14"/>
                          <a:pt x="97" y="14"/>
                        </a:cubicBezTo>
                        <a:cubicBezTo>
                          <a:pt x="97" y="14"/>
                          <a:pt x="97" y="15"/>
                          <a:pt x="96" y="15"/>
                        </a:cubicBezTo>
                        <a:cubicBezTo>
                          <a:pt x="96" y="15"/>
                          <a:pt x="96" y="15"/>
                          <a:pt x="96" y="15"/>
                        </a:cubicBezTo>
                        <a:cubicBezTo>
                          <a:pt x="96" y="15"/>
                          <a:pt x="96" y="15"/>
                          <a:pt x="96" y="15"/>
                        </a:cubicBezTo>
                        <a:cubicBezTo>
                          <a:pt x="96" y="15"/>
                          <a:pt x="96" y="15"/>
                          <a:pt x="96" y="15"/>
                        </a:cubicBezTo>
                        <a:cubicBezTo>
                          <a:pt x="95" y="15"/>
                          <a:pt x="95" y="15"/>
                          <a:pt x="94" y="15"/>
                        </a:cubicBezTo>
                        <a:cubicBezTo>
                          <a:pt x="94" y="15"/>
                          <a:pt x="94" y="15"/>
                          <a:pt x="94" y="15"/>
                        </a:cubicBezTo>
                        <a:cubicBezTo>
                          <a:pt x="94" y="14"/>
                          <a:pt x="93" y="15"/>
                          <a:pt x="93" y="14"/>
                        </a:cubicBezTo>
                        <a:cubicBezTo>
                          <a:pt x="93" y="14"/>
                          <a:pt x="93" y="14"/>
                          <a:pt x="93" y="14"/>
                        </a:cubicBezTo>
                        <a:cubicBezTo>
                          <a:pt x="93" y="14"/>
                          <a:pt x="93" y="14"/>
                          <a:pt x="93" y="14"/>
                        </a:cubicBezTo>
                        <a:cubicBezTo>
                          <a:pt x="93" y="14"/>
                          <a:pt x="93" y="14"/>
                          <a:pt x="93" y="14"/>
                        </a:cubicBezTo>
                        <a:cubicBezTo>
                          <a:pt x="93" y="14"/>
                          <a:pt x="92" y="13"/>
                          <a:pt x="92" y="13"/>
                        </a:cubicBezTo>
                        <a:cubicBezTo>
                          <a:pt x="92" y="13"/>
                          <a:pt x="92" y="13"/>
                          <a:pt x="92" y="13"/>
                        </a:cubicBezTo>
                        <a:cubicBezTo>
                          <a:pt x="92" y="13"/>
                          <a:pt x="92" y="13"/>
                          <a:pt x="91" y="13"/>
                        </a:cubicBezTo>
                        <a:cubicBezTo>
                          <a:pt x="91" y="13"/>
                          <a:pt x="91" y="13"/>
                          <a:pt x="91" y="13"/>
                        </a:cubicBezTo>
                        <a:cubicBezTo>
                          <a:pt x="91" y="13"/>
                          <a:pt x="91" y="14"/>
                          <a:pt x="90" y="14"/>
                        </a:cubicBezTo>
                        <a:cubicBezTo>
                          <a:pt x="90" y="14"/>
                          <a:pt x="90" y="14"/>
                          <a:pt x="90" y="14"/>
                        </a:cubicBezTo>
                        <a:cubicBezTo>
                          <a:pt x="90" y="14"/>
                          <a:pt x="90" y="15"/>
                          <a:pt x="90" y="15"/>
                        </a:cubicBezTo>
                        <a:cubicBezTo>
                          <a:pt x="90" y="15"/>
                          <a:pt x="90" y="15"/>
                          <a:pt x="90" y="15"/>
                        </a:cubicBezTo>
                        <a:cubicBezTo>
                          <a:pt x="90" y="15"/>
                          <a:pt x="90" y="15"/>
                          <a:pt x="90" y="15"/>
                        </a:cubicBezTo>
                        <a:cubicBezTo>
                          <a:pt x="90" y="15"/>
                          <a:pt x="90" y="15"/>
                          <a:pt x="90" y="15"/>
                        </a:cubicBezTo>
                        <a:cubicBezTo>
                          <a:pt x="90" y="15"/>
                          <a:pt x="89" y="15"/>
                          <a:pt x="89" y="16"/>
                        </a:cubicBezTo>
                        <a:cubicBezTo>
                          <a:pt x="89" y="16"/>
                          <a:pt x="89" y="16"/>
                          <a:pt x="89" y="16"/>
                        </a:cubicBezTo>
                        <a:cubicBezTo>
                          <a:pt x="89" y="16"/>
                          <a:pt x="89" y="17"/>
                          <a:pt x="88" y="17"/>
                        </a:cubicBezTo>
                        <a:cubicBezTo>
                          <a:pt x="88" y="17"/>
                          <a:pt x="88" y="17"/>
                          <a:pt x="88" y="17"/>
                        </a:cubicBezTo>
                        <a:cubicBezTo>
                          <a:pt x="88" y="17"/>
                          <a:pt x="88" y="17"/>
                          <a:pt x="88" y="17"/>
                        </a:cubicBezTo>
                        <a:cubicBezTo>
                          <a:pt x="88" y="17"/>
                          <a:pt x="88" y="17"/>
                          <a:pt x="88" y="17"/>
                        </a:cubicBezTo>
                        <a:cubicBezTo>
                          <a:pt x="87" y="16"/>
                          <a:pt x="87" y="16"/>
                          <a:pt x="86" y="16"/>
                        </a:cubicBezTo>
                        <a:cubicBezTo>
                          <a:pt x="86" y="16"/>
                          <a:pt x="86" y="16"/>
                          <a:pt x="86" y="16"/>
                        </a:cubicBezTo>
                        <a:cubicBezTo>
                          <a:pt x="86" y="16"/>
                          <a:pt x="85" y="15"/>
                          <a:pt x="85" y="14"/>
                        </a:cubicBezTo>
                        <a:cubicBezTo>
                          <a:pt x="85" y="14"/>
                          <a:pt x="85" y="14"/>
                          <a:pt x="85" y="14"/>
                        </a:cubicBezTo>
                        <a:cubicBezTo>
                          <a:pt x="85" y="14"/>
                          <a:pt x="85" y="14"/>
                          <a:pt x="85" y="14"/>
                        </a:cubicBezTo>
                        <a:cubicBezTo>
                          <a:pt x="85" y="14"/>
                          <a:pt x="85" y="14"/>
                          <a:pt x="85" y="14"/>
                        </a:cubicBezTo>
                        <a:cubicBezTo>
                          <a:pt x="85" y="14"/>
                          <a:pt x="85" y="14"/>
                          <a:pt x="85" y="14"/>
                        </a:cubicBezTo>
                        <a:cubicBezTo>
                          <a:pt x="85" y="14"/>
                          <a:pt x="85" y="14"/>
                          <a:pt x="85" y="14"/>
                        </a:cubicBezTo>
                        <a:cubicBezTo>
                          <a:pt x="85" y="15"/>
                          <a:pt x="85" y="15"/>
                          <a:pt x="85" y="15"/>
                        </a:cubicBezTo>
                        <a:cubicBezTo>
                          <a:pt x="85" y="15"/>
                          <a:pt x="85" y="15"/>
                          <a:pt x="85" y="15"/>
                        </a:cubicBezTo>
                        <a:cubicBezTo>
                          <a:pt x="85" y="15"/>
                          <a:pt x="85" y="15"/>
                          <a:pt x="85" y="15"/>
                        </a:cubicBezTo>
                        <a:cubicBezTo>
                          <a:pt x="85" y="15"/>
                          <a:pt x="85" y="15"/>
                          <a:pt x="85" y="15"/>
                        </a:cubicBezTo>
                        <a:cubicBezTo>
                          <a:pt x="85" y="15"/>
                          <a:pt x="85" y="15"/>
                          <a:pt x="85" y="15"/>
                        </a:cubicBezTo>
                        <a:cubicBezTo>
                          <a:pt x="85" y="15"/>
                          <a:pt x="85" y="15"/>
                          <a:pt x="85" y="15"/>
                        </a:cubicBezTo>
                        <a:cubicBezTo>
                          <a:pt x="85" y="16"/>
                          <a:pt x="86" y="16"/>
                          <a:pt x="86" y="16"/>
                        </a:cubicBezTo>
                        <a:cubicBezTo>
                          <a:pt x="86" y="16"/>
                          <a:pt x="86" y="16"/>
                          <a:pt x="86" y="16"/>
                        </a:cubicBezTo>
                        <a:cubicBezTo>
                          <a:pt x="86" y="17"/>
                          <a:pt x="85" y="17"/>
                          <a:pt x="85" y="17"/>
                        </a:cubicBezTo>
                        <a:cubicBezTo>
                          <a:pt x="85" y="17"/>
                          <a:pt x="85" y="17"/>
                          <a:pt x="85" y="17"/>
                        </a:cubicBezTo>
                        <a:cubicBezTo>
                          <a:pt x="85" y="17"/>
                          <a:pt x="84" y="18"/>
                          <a:pt x="83" y="18"/>
                        </a:cubicBezTo>
                        <a:cubicBezTo>
                          <a:pt x="83" y="18"/>
                          <a:pt x="83" y="18"/>
                          <a:pt x="83" y="18"/>
                        </a:cubicBezTo>
                        <a:cubicBezTo>
                          <a:pt x="83" y="18"/>
                          <a:pt x="83" y="18"/>
                          <a:pt x="83" y="18"/>
                        </a:cubicBezTo>
                        <a:cubicBezTo>
                          <a:pt x="83" y="18"/>
                          <a:pt x="83" y="18"/>
                          <a:pt x="83" y="18"/>
                        </a:cubicBezTo>
                        <a:cubicBezTo>
                          <a:pt x="83" y="19"/>
                          <a:pt x="82" y="19"/>
                          <a:pt x="82" y="19"/>
                        </a:cubicBezTo>
                        <a:cubicBezTo>
                          <a:pt x="82" y="19"/>
                          <a:pt x="82" y="19"/>
                          <a:pt x="82" y="19"/>
                        </a:cubicBezTo>
                        <a:cubicBezTo>
                          <a:pt x="81" y="20"/>
                          <a:pt x="81" y="20"/>
                          <a:pt x="80" y="20"/>
                        </a:cubicBezTo>
                        <a:cubicBezTo>
                          <a:pt x="80" y="20"/>
                          <a:pt x="80" y="20"/>
                          <a:pt x="80" y="20"/>
                        </a:cubicBezTo>
                        <a:cubicBezTo>
                          <a:pt x="80" y="20"/>
                          <a:pt x="79" y="20"/>
                          <a:pt x="79" y="19"/>
                        </a:cubicBezTo>
                        <a:cubicBezTo>
                          <a:pt x="79" y="19"/>
                          <a:pt x="79" y="19"/>
                          <a:pt x="79" y="19"/>
                        </a:cubicBezTo>
                        <a:cubicBezTo>
                          <a:pt x="79" y="19"/>
                          <a:pt x="78" y="19"/>
                          <a:pt x="78" y="19"/>
                        </a:cubicBezTo>
                        <a:cubicBezTo>
                          <a:pt x="78" y="19"/>
                          <a:pt x="78" y="19"/>
                          <a:pt x="78" y="19"/>
                        </a:cubicBezTo>
                        <a:cubicBezTo>
                          <a:pt x="78" y="19"/>
                          <a:pt x="78" y="19"/>
                          <a:pt x="77" y="19"/>
                        </a:cubicBezTo>
                        <a:cubicBezTo>
                          <a:pt x="77" y="19"/>
                          <a:pt x="77" y="19"/>
                          <a:pt x="77" y="19"/>
                        </a:cubicBezTo>
                        <a:cubicBezTo>
                          <a:pt x="77" y="19"/>
                          <a:pt x="76" y="19"/>
                          <a:pt x="76" y="18"/>
                        </a:cubicBezTo>
                        <a:cubicBezTo>
                          <a:pt x="76" y="18"/>
                          <a:pt x="76" y="18"/>
                          <a:pt x="76" y="18"/>
                        </a:cubicBezTo>
                        <a:cubicBezTo>
                          <a:pt x="76" y="18"/>
                          <a:pt x="76" y="18"/>
                          <a:pt x="76" y="18"/>
                        </a:cubicBezTo>
                        <a:cubicBezTo>
                          <a:pt x="76" y="18"/>
                          <a:pt x="76" y="18"/>
                          <a:pt x="76" y="18"/>
                        </a:cubicBezTo>
                        <a:cubicBezTo>
                          <a:pt x="76" y="18"/>
                          <a:pt x="76" y="18"/>
                          <a:pt x="76" y="18"/>
                        </a:cubicBezTo>
                        <a:cubicBezTo>
                          <a:pt x="76" y="18"/>
                          <a:pt x="76" y="18"/>
                          <a:pt x="76" y="18"/>
                        </a:cubicBezTo>
                        <a:cubicBezTo>
                          <a:pt x="75" y="17"/>
                          <a:pt x="75" y="16"/>
                          <a:pt x="74" y="16"/>
                        </a:cubicBezTo>
                        <a:cubicBezTo>
                          <a:pt x="74" y="16"/>
                          <a:pt x="74" y="16"/>
                          <a:pt x="74" y="16"/>
                        </a:cubicBezTo>
                        <a:cubicBezTo>
                          <a:pt x="74" y="15"/>
                          <a:pt x="74" y="15"/>
                          <a:pt x="74" y="14"/>
                        </a:cubicBezTo>
                        <a:cubicBezTo>
                          <a:pt x="74" y="14"/>
                          <a:pt x="74" y="14"/>
                          <a:pt x="74" y="14"/>
                        </a:cubicBezTo>
                        <a:cubicBezTo>
                          <a:pt x="74" y="14"/>
                          <a:pt x="74" y="14"/>
                          <a:pt x="74" y="14"/>
                        </a:cubicBezTo>
                        <a:cubicBezTo>
                          <a:pt x="74" y="14"/>
                          <a:pt x="74" y="14"/>
                          <a:pt x="74" y="14"/>
                        </a:cubicBezTo>
                        <a:cubicBezTo>
                          <a:pt x="73" y="14"/>
                          <a:pt x="73" y="14"/>
                          <a:pt x="73" y="14"/>
                        </a:cubicBezTo>
                        <a:cubicBezTo>
                          <a:pt x="73" y="14"/>
                          <a:pt x="73" y="14"/>
                          <a:pt x="73" y="14"/>
                        </a:cubicBezTo>
                        <a:cubicBezTo>
                          <a:pt x="73" y="14"/>
                          <a:pt x="73" y="14"/>
                          <a:pt x="73" y="14"/>
                        </a:cubicBezTo>
                        <a:cubicBezTo>
                          <a:pt x="73" y="14"/>
                          <a:pt x="73" y="14"/>
                          <a:pt x="73" y="14"/>
                        </a:cubicBezTo>
                        <a:cubicBezTo>
                          <a:pt x="73" y="14"/>
                          <a:pt x="73" y="15"/>
                          <a:pt x="73" y="15"/>
                        </a:cubicBezTo>
                        <a:cubicBezTo>
                          <a:pt x="73" y="15"/>
                          <a:pt x="73" y="15"/>
                          <a:pt x="73" y="15"/>
                        </a:cubicBezTo>
                        <a:cubicBezTo>
                          <a:pt x="73" y="15"/>
                          <a:pt x="73" y="15"/>
                          <a:pt x="72" y="15"/>
                        </a:cubicBezTo>
                        <a:cubicBezTo>
                          <a:pt x="72" y="15"/>
                          <a:pt x="72" y="15"/>
                          <a:pt x="72" y="15"/>
                        </a:cubicBezTo>
                        <a:cubicBezTo>
                          <a:pt x="72" y="16"/>
                          <a:pt x="72" y="16"/>
                          <a:pt x="72" y="16"/>
                        </a:cubicBezTo>
                        <a:cubicBezTo>
                          <a:pt x="72" y="16"/>
                          <a:pt x="73" y="16"/>
                          <a:pt x="73" y="17"/>
                        </a:cubicBezTo>
                        <a:cubicBezTo>
                          <a:pt x="73" y="17"/>
                          <a:pt x="73" y="17"/>
                          <a:pt x="73" y="17"/>
                        </a:cubicBezTo>
                        <a:cubicBezTo>
                          <a:pt x="73" y="17"/>
                          <a:pt x="73" y="17"/>
                          <a:pt x="72" y="18"/>
                        </a:cubicBezTo>
                        <a:cubicBezTo>
                          <a:pt x="72" y="18"/>
                          <a:pt x="72" y="18"/>
                          <a:pt x="72" y="18"/>
                        </a:cubicBezTo>
                        <a:cubicBezTo>
                          <a:pt x="72" y="18"/>
                          <a:pt x="72" y="18"/>
                          <a:pt x="72" y="18"/>
                        </a:cubicBezTo>
                        <a:cubicBezTo>
                          <a:pt x="72" y="18"/>
                          <a:pt x="72" y="18"/>
                          <a:pt x="72" y="18"/>
                        </a:cubicBezTo>
                        <a:cubicBezTo>
                          <a:pt x="72" y="18"/>
                          <a:pt x="72" y="18"/>
                          <a:pt x="72" y="18"/>
                        </a:cubicBezTo>
                        <a:cubicBezTo>
                          <a:pt x="72" y="18"/>
                          <a:pt x="72" y="18"/>
                          <a:pt x="72" y="18"/>
                        </a:cubicBezTo>
                        <a:cubicBezTo>
                          <a:pt x="72" y="18"/>
                          <a:pt x="73" y="18"/>
                          <a:pt x="73" y="19"/>
                        </a:cubicBezTo>
                        <a:cubicBezTo>
                          <a:pt x="73" y="19"/>
                          <a:pt x="73" y="19"/>
                          <a:pt x="73" y="19"/>
                        </a:cubicBezTo>
                        <a:cubicBezTo>
                          <a:pt x="73" y="19"/>
                          <a:pt x="73" y="19"/>
                          <a:pt x="73" y="19"/>
                        </a:cubicBezTo>
                        <a:cubicBezTo>
                          <a:pt x="73" y="19"/>
                          <a:pt x="73" y="19"/>
                          <a:pt x="73" y="19"/>
                        </a:cubicBezTo>
                        <a:cubicBezTo>
                          <a:pt x="73" y="20"/>
                          <a:pt x="73" y="20"/>
                          <a:pt x="73" y="20"/>
                        </a:cubicBezTo>
                        <a:cubicBezTo>
                          <a:pt x="73" y="20"/>
                          <a:pt x="73" y="20"/>
                          <a:pt x="73" y="20"/>
                        </a:cubicBezTo>
                        <a:cubicBezTo>
                          <a:pt x="73" y="20"/>
                          <a:pt x="73" y="20"/>
                          <a:pt x="73" y="20"/>
                        </a:cubicBezTo>
                        <a:cubicBezTo>
                          <a:pt x="73" y="20"/>
                          <a:pt x="73" y="20"/>
                          <a:pt x="73" y="20"/>
                        </a:cubicBezTo>
                        <a:cubicBezTo>
                          <a:pt x="73" y="20"/>
                          <a:pt x="73" y="20"/>
                          <a:pt x="73" y="20"/>
                        </a:cubicBezTo>
                        <a:cubicBezTo>
                          <a:pt x="73" y="20"/>
                          <a:pt x="73" y="20"/>
                          <a:pt x="73" y="20"/>
                        </a:cubicBezTo>
                        <a:cubicBezTo>
                          <a:pt x="73" y="21"/>
                          <a:pt x="72" y="22"/>
                          <a:pt x="71" y="22"/>
                        </a:cubicBezTo>
                        <a:cubicBezTo>
                          <a:pt x="71" y="22"/>
                          <a:pt x="71" y="22"/>
                          <a:pt x="71" y="22"/>
                        </a:cubicBezTo>
                        <a:cubicBezTo>
                          <a:pt x="71" y="22"/>
                          <a:pt x="71" y="22"/>
                          <a:pt x="71" y="22"/>
                        </a:cubicBezTo>
                        <a:cubicBezTo>
                          <a:pt x="71" y="22"/>
                          <a:pt x="71" y="22"/>
                          <a:pt x="71" y="22"/>
                        </a:cubicBezTo>
                        <a:cubicBezTo>
                          <a:pt x="71" y="22"/>
                          <a:pt x="71" y="22"/>
                          <a:pt x="71" y="22"/>
                        </a:cubicBezTo>
                        <a:cubicBezTo>
                          <a:pt x="71" y="22"/>
                          <a:pt x="71" y="22"/>
                          <a:pt x="71" y="22"/>
                        </a:cubicBezTo>
                        <a:cubicBezTo>
                          <a:pt x="71" y="22"/>
                          <a:pt x="71" y="22"/>
                          <a:pt x="71" y="23"/>
                        </a:cubicBezTo>
                        <a:cubicBezTo>
                          <a:pt x="71" y="23"/>
                          <a:pt x="71" y="23"/>
                          <a:pt x="71" y="23"/>
                        </a:cubicBezTo>
                        <a:cubicBezTo>
                          <a:pt x="71" y="23"/>
                          <a:pt x="71" y="23"/>
                          <a:pt x="71" y="23"/>
                        </a:cubicBezTo>
                        <a:cubicBezTo>
                          <a:pt x="71" y="23"/>
                          <a:pt x="71" y="23"/>
                          <a:pt x="71" y="23"/>
                        </a:cubicBezTo>
                        <a:cubicBezTo>
                          <a:pt x="71" y="23"/>
                          <a:pt x="71" y="23"/>
                          <a:pt x="71" y="23"/>
                        </a:cubicBezTo>
                        <a:cubicBezTo>
                          <a:pt x="71" y="23"/>
                          <a:pt x="71" y="23"/>
                          <a:pt x="71" y="23"/>
                        </a:cubicBezTo>
                        <a:cubicBezTo>
                          <a:pt x="71" y="24"/>
                          <a:pt x="70" y="24"/>
                          <a:pt x="70" y="24"/>
                        </a:cubicBezTo>
                        <a:cubicBezTo>
                          <a:pt x="70" y="24"/>
                          <a:pt x="70" y="24"/>
                          <a:pt x="70" y="24"/>
                        </a:cubicBezTo>
                        <a:cubicBezTo>
                          <a:pt x="70" y="24"/>
                          <a:pt x="70" y="24"/>
                          <a:pt x="70" y="24"/>
                        </a:cubicBezTo>
                        <a:cubicBezTo>
                          <a:pt x="70" y="24"/>
                          <a:pt x="70" y="24"/>
                          <a:pt x="70" y="24"/>
                        </a:cubicBezTo>
                        <a:cubicBezTo>
                          <a:pt x="70" y="24"/>
                          <a:pt x="70" y="25"/>
                          <a:pt x="70" y="25"/>
                        </a:cubicBezTo>
                        <a:cubicBezTo>
                          <a:pt x="70" y="25"/>
                          <a:pt x="70" y="25"/>
                          <a:pt x="70" y="25"/>
                        </a:cubicBezTo>
                        <a:cubicBezTo>
                          <a:pt x="70" y="25"/>
                          <a:pt x="70" y="25"/>
                          <a:pt x="70" y="25"/>
                        </a:cubicBezTo>
                        <a:cubicBezTo>
                          <a:pt x="69" y="25"/>
                          <a:pt x="69" y="25"/>
                          <a:pt x="69" y="25"/>
                        </a:cubicBezTo>
                        <a:cubicBezTo>
                          <a:pt x="69" y="26"/>
                          <a:pt x="69" y="26"/>
                          <a:pt x="69" y="26"/>
                        </a:cubicBezTo>
                        <a:cubicBezTo>
                          <a:pt x="69" y="26"/>
                          <a:pt x="69" y="26"/>
                          <a:pt x="69" y="26"/>
                        </a:cubicBezTo>
                        <a:cubicBezTo>
                          <a:pt x="69" y="26"/>
                          <a:pt x="69" y="26"/>
                          <a:pt x="69" y="26"/>
                        </a:cubicBezTo>
                        <a:cubicBezTo>
                          <a:pt x="69" y="26"/>
                          <a:pt x="69" y="26"/>
                          <a:pt x="69" y="26"/>
                        </a:cubicBezTo>
                        <a:cubicBezTo>
                          <a:pt x="68" y="26"/>
                          <a:pt x="68" y="26"/>
                          <a:pt x="68" y="26"/>
                        </a:cubicBezTo>
                        <a:cubicBezTo>
                          <a:pt x="68" y="26"/>
                          <a:pt x="68" y="26"/>
                          <a:pt x="68" y="26"/>
                        </a:cubicBezTo>
                        <a:cubicBezTo>
                          <a:pt x="68" y="25"/>
                          <a:pt x="68" y="25"/>
                          <a:pt x="68" y="25"/>
                        </a:cubicBezTo>
                        <a:cubicBezTo>
                          <a:pt x="68" y="25"/>
                          <a:pt x="68" y="25"/>
                          <a:pt x="68" y="25"/>
                        </a:cubicBezTo>
                        <a:cubicBezTo>
                          <a:pt x="67" y="25"/>
                          <a:pt x="67" y="25"/>
                          <a:pt x="67" y="25"/>
                        </a:cubicBezTo>
                        <a:cubicBezTo>
                          <a:pt x="67" y="25"/>
                          <a:pt x="67" y="25"/>
                          <a:pt x="67" y="25"/>
                        </a:cubicBezTo>
                        <a:cubicBezTo>
                          <a:pt x="67" y="25"/>
                          <a:pt x="67" y="25"/>
                          <a:pt x="67" y="25"/>
                        </a:cubicBezTo>
                        <a:cubicBezTo>
                          <a:pt x="67" y="25"/>
                          <a:pt x="67" y="25"/>
                          <a:pt x="67" y="25"/>
                        </a:cubicBezTo>
                        <a:cubicBezTo>
                          <a:pt x="67" y="25"/>
                          <a:pt x="67" y="25"/>
                          <a:pt x="67" y="25"/>
                        </a:cubicBezTo>
                        <a:cubicBezTo>
                          <a:pt x="67" y="25"/>
                          <a:pt x="67" y="24"/>
                          <a:pt x="67" y="24"/>
                        </a:cubicBezTo>
                        <a:cubicBezTo>
                          <a:pt x="67" y="24"/>
                          <a:pt x="67" y="24"/>
                          <a:pt x="67" y="24"/>
                        </a:cubicBezTo>
                        <a:cubicBezTo>
                          <a:pt x="67" y="24"/>
                          <a:pt x="67" y="23"/>
                          <a:pt x="67" y="23"/>
                        </a:cubicBezTo>
                        <a:cubicBezTo>
                          <a:pt x="67" y="23"/>
                          <a:pt x="67" y="23"/>
                          <a:pt x="67" y="23"/>
                        </a:cubicBezTo>
                        <a:cubicBezTo>
                          <a:pt x="67" y="23"/>
                          <a:pt x="67" y="23"/>
                          <a:pt x="67" y="23"/>
                        </a:cubicBezTo>
                        <a:cubicBezTo>
                          <a:pt x="67" y="23"/>
                          <a:pt x="67" y="23"/>
                          <a:pt x="67" y="23"/>
                        </a:cubicBezTo>
                        <a:cubicBezTo>
                          <a:pt x="67" y="23"/>
                          <a:pt x="67" y="23"/>
                          <a:pt x="67" y="23"/>
                        </a:cubicBezTo>
                        <a:cubicBezTo>
                          <a:pt x="66" y="23"/>
                          <a:pt x="66" y="23"/>
                          <a:pt x="66" y="23"/>
                        </a:cubicBezTo>
                        <a:cubicBezTo>
                          <a:pt x="66" y="23"/>
                          <a:pt x="66" y="23"/>
                          <a:pt x="66" y="22"/>
                        </a:cubicBezTo>
                        <a:cubicBezTo>
                          <a:pt x="66" y="22"/>
                          <a:pt x="66" y="22"/>
                          <a:pt x="66" y="22"/>
                        </a:cubicBezTo>
                        <a:cubicBezTo>
                          <a:pt x="66" y="22"/>
                          <a:pt x="66" y="22"/>
                          <a:pt x="66" y="22"/>
                        </a:cubicBezTo>
                        <a:cubicBezTo>
                          <a:pt x="66" y="22"/>
                          <a:pt x="66" y="22"/>
                          <a:pt x="66" y="22"/>
                        </a:cubicBezTo>
                        <a:cubicBezTo>
                          <a:pt x="66" y="22"/>
                          <a:pt x="66" y="23"/>
                          <a:pt x="66" y="23"/>
                        </a:cubicBezTo>
                        <a:cubicBezTo>
                          <a:pt x="66" y="23"/>
                          <a:pt x="66" y="23"/>
                          <a:pt x="66" y="23"/>
                        </a:cubicBezTo>
                        <a:cubicBezTo>
                          <a:pt x="66" y="23"/>
                          <a:pt x="66" y="23"/>
                          <a:pt x="66" y="24"/>
                        </a:cubicBezTo>
                        <a:cubicBezTo>
                          <a:pt x="66" y="24"/>
                          <a:pt x="66" y="24"/>
                          <a:pt x="66" y="24"/>
                        </a:cubicBezTo>
                        <a:cubicBezTo>
                          <a:pt x="66" y="24"/>
                          <a:pt x="66" y="24"/>
                          <a:pt x="66" y="25"/>
                        </a:cubicBezTo>
                        <a:cubicBezTo>
                          <a:pt x="66" y="25"/>
                          <a:pt x="66" y="25"/>
                          <a:pt x="66" y="25"/>
                        </a:cubicBezTo>
                        <a:cubicBezTo>
                          <a:pt x="66" y="25"/>
                          <a:pt x="65" y="25"/>
                          <a:pt x="65" y="26"/>
                        </a:cubicBezTo>
                        <a:cubicBezTo>
                          <a:pt x="65" y="26"/>
                          <a:pt x="65" y="26"/>
                          <a:pt x="65" y="26"/>
                        </a:cubicBezTo>
                        <a:cubicBezTo>
                          <a:pt x="65" y="26"/>
                          <a:pt x="65" y="26"/>
                          <a:pt x="64" y="26"/>
                        </a:cubicBezTo>
                        <a:cubicBezTo>
                          <a:pt x="64" y="26"/>
                          <a:pt x="64" y="26"/>
                          <a:pt x="64" y="26"/>
                        </a:cubicBezTo>
                        <a:cubicBezTo>
                          <a:pt x="64" y="26"/>
                          <a:pt x="63" y="25"/>
                          <a:pt x="63" y="25"/>
                        </a:cubicBezTo>
                        <a:cubicBezTo>
                          <a:pt x="63" y="25"/>
                          <a:pt x="63" y="25"/>
                          <a:pt x="63" y="25"/>
                        </a:cubicBezTo>
                        <a:cubicBezTo>
                          <a:pt x="63" y="25"/>
                          <a:pt x="63" y="25"/>
                          <a:pt x="63" y="25"/>
                        </a:cubicBezTo>
                        <a:cubicBezTo>
                          <a:pt x="63" y="25"/>
                          <a:pt x="63" y="25"/>
                          <a:pt x="63" y="25"/>
                        </a:cubicBezTo>
                        <a:cubicBezTo>
                          <a:pt x="63" y="25"/>
                          <a:pt x="63" y="25"/>
                          <a:pt x="63" y="25"/>
                        </a:cubicBezTo>
                        <a:cubicBezTo>
                          <a:pt x="63" y="25"/>
                          <a:pt x="63" y="25"/>
                          <a:pt x="63" y="25"/>
                        </a:cubicBezTo>
                        <a:cubicBezTo>
                          <a:pt x="63" y="25"/>
                          <a:pt x="62" y="26"/>
                          <a:pt x="62" y="26"/>
                        </a:cubicBezTo>
                        <a:cubicBezTo>
                          <a:pt x="62" y="26"/>
                          <a:pt x="62" y="26"/>
                          <a:pt x="62" y="26"/>
                        </a:cubicBezTo>
                        <a:cubicBezTo>
                          <a:pt x="61" y="27"/>
                          <a:pt x="61" y="27"/>
                          <a:pt x="60" y="28"/>
                        </a:cubicBezTo>
                        <a:cubicBezTo>
                          <a:pt x="60" y="28"/>
                          <a:pt x="60" y="28"/>
                          <a:pt x="60" y="28"/>
                        </a:cubicBezTo>
                        <a:cubicBezTo>
                          <a:pt x="60" y="28"/>
                          <a:pt x="60" y="28"/>
                          <a:pt x="60" y="28"/>
                        </a:cubicBezTo>
                        <a:cubicBezTo>
                          <a:pt x="60" y="28"/>
                          <a:pt x="60" y="28"/>
                          <a:pt x="60" y="28"/>
                        </a:cubicBezTo>
                        <a:cubicBezTo>
                          <a:pt x="60" y="28"/>
                          <a:pt x="60" y="28"/>
                          <a:pt x="60" y="28"/>
                        </a:cubicBezTo>
                        <a:cubicBezTo>
                          <a:pt x="59" y="27"/>
                          <a:pt x="59" y="27"/>
                          <a:pt x="58" y="27"/>
                        </a:cubicBezTo>
                        <a:cubicBezTo>
                          <a:pt x="58" y="27"/>
                          <a:pt x="58" y="27"/>
                          <a:pt x="58" y="27"/>
                        </a:cubicBezTo>
                        <a:cubicBezTo>
                          <a:pt x="58" y="27"/>
                          <a:pt x="57" y="28"/>
                          <a:pt x="56" y="28"/>
                        </a:cubicBezTo>
                        <a:cubicBezTo>
                          <a:pt x="56" y="28"/>
                          <a:pt x="56" y="28"/>
                          <a:pt x="56" y="28"/>
                        </a:cubicBezTo>
                        <a:cubicBezTo>
                          <a:pt x="56" y="28"/>
                          <a:pt x="56" y="28"/>
                          <a:pt x="56" y="28"/>
                        </a:cubicBezTo>
                        <a:cubicBezTo>
                          <a:pt x="55" y="28"/>
                          <a:pt x="55" y="27"/>
                          <a:pt x="55" y="27"/>
                        </a:cubicBezTo>
                        <a:cubicBezTo>
                          <a:pt x="55" y="27"/>
                          <a:pt x="55" y="27"/>
                          <a:pt x="55" y="27"/>
                        </a:cubicBezTo>
                        <a:cubicBezTo>
                          <a:pt x="55" y="27"/>
                          <a:pt x="55" y="27"/>
                          <a:pt x="55" y="27"/>
                        </a:cubicBezTo>
                        <a:cubicBezTo>
                          <a:pt x="54" y="27"/>
                          <a:pt x="54" y="27"/>
                          <a:pt x="54" y="27"/>
                        </a:cubicBezTo>
                        <a:cubicBezTo>
                          <a:pt x="54" y="27"/>
                          <a:pt x="54" y="27"/>
                          <a:pt x="54" y="27"/>
                        </a:cubicBezTo>
                        <a:cubicBezTo>
                          <a:pt x="54" y="27"/>
                          <a:pt x="54" y="27"/>
                          <a:pt x="54" y="27"/>
                        </a:cubicBezTo>
                        <a:cubicBezTo>
                          <a:pt x="54" y="27"/>
                          <a:pt x="54" y="27"/>
                          <a:pt x="54" y="27"/>
                        </a:cubicBezTo>
                        <a:cubicBezTo>
                          <a:pt x="54" y="27"/>
                          <a:pt x="54" y="27"/>
                          <a:pt x="54" y="27"/>
                        </a:cubicBezTo>
                        <a:cubicBezTo>
                          <a:pt x="53" y="27"/>
                          <a:pt x="53" y="27"/>
                          <a:pt x="53" y="27"/>
                        </a:cubicBezTo>
                        <a:cubicBezTo>
                          <a:pt x="53" y="27"/>
                          <a:pt x="53" y="27"/>
                          <a:pt x="53" y="27"/>
                        </a:cubicBezTo>
                        <a:cubicBezTo>
                          <a:pt x="53" y="27"/>
                          <a:pt x="53" y="27"/>
                          <a:pt x="53" y="28"/>
                        </a:cubicBezTo>
                        <a:cubicBezTo>
                          <a:pt x="53" y="28"/>
                          <a:pt x="53" y="28"/>
                          <a:pt x="53" y="28"/>
                        </a:cubicBezTo>
                        <a:cubicBezTo>
                          <a:pt x="53" y="28"/>
                          <a:pt x="54" y="28"/>
                          <a:pt x="54" y="28"/>
                        </a:cubicBezTo>
                        <a:cubicBezTo>
                          <a:pt x="54" y="28"/>
                          <a:pt x="54" y="28"/>
                          <a:pt x="54" y="28"/>
                        </a:cubicBezTo>
                        <a:cubicBezTo>
                          <a:pt x="53" y="30"/>
                          <a:pt x="53" y="29"/>
                          <a:pt x="52" y="29"/>
                        </a:cubicBezTo>
                        <a:cubicBezTo>
                          <a:pt x="52" y="29"/>
                          <a:pt x="52" y="29"/>
                          <a:pt x="52" y="29"/>
                        </a:cubicBezTo>
                        <a:cubicBezTo>
                          <a:pt x="52" y="29"/>
                          <a:pt x="52" y="29"/>
                          <a:pt x="52" y="30"/>
                        </a:cubicBezTo>
                        <a:cubicBezTo>
                          <a:pt x="52" y="30"/>
                          <a:pt x="52" y="30"/>
                          <a:pt x="52" y="30"/>
                        </a:cubicBezTo>
                        <a:cubicBezTo>
                          <a:pt x="51" y="30"/>
                          <a:pt x="51" y="30"/>
                          <a:pt x="51" y="30"/>
                        </a:cubicBezTo>
                        <a:cubicBezTo>
                          <a:pt x="51" y="30"/>
                          <a:pt x="51" y="30"/>
                          <a:pt x="51" y="30"/>
                        </a:cubicBezTo>
                        <a:cubicBezTo>
                          <a:pt x="51" y="30"/>
                          <a:pt x="50" y="30"/>
                          <a:pt x="50" y="30"/>
                        </a:cubicBezTo>
                        <a:cubicBezTo>
                          <a:pt x="50" y="30"/>
                          <a:pt x="50" y="30"/>
                          <a:pt x="50" y="30"/>
                        </a:cubicBezTo>
                        <a:cubicBezTo>
                          <a:pt x="50" y="30"/>
                          <a:pt x="50" y="30"/>
                          <a:pt x="50" y="29"/>
                        </a:cubicBezTo>
                        <a:cubicBezTo>
                          <a:pt x="50" y="29"/>
                          <a:pt x="50" y="29"/>
                          <a:pt x="50" y="29"/>
                        </a:cubicBezTo>
                        <a:cubicBezTo>
                          <a:pt x="50" y="29"/>
                          <a:pt x="50" y="29"/>
                          <a:pt x="50" y="29"/>
                        </a:cubicBezTo>
                        <a:cubicBezTo>
                          <a:pt x="50" y="29"/>
                          <a:pt x="50" y="29"/>
                          <a:pt x="50" y="29"/>
                        </a:cubicBezTo>
                        <a:cubicBezTo>
                          <a:pt x="50" y="29"/>
                          <a:pt x="49" y="30"/>
                          <a:pt x="49" y="30"/>
                        </a:cubicBezTo>
                        <a:cubicBezTo>
                          <a:pt x="49" y="30"/>
                          <a:pt x="49" y="30"/>
                          <a:pt x="49" y="30"/>
                        </a:cubicBezTo>
                        <a:cubicBezTo>
                          <a:pt x="49" y="30"/>
                          <a:pt x="49" y="30"/>
                          <a:pt x="48" y="30"/>
                        </a:cubicBezTo>
                        <a:cubicBezTo>
                          <a:pt x="48" y="30"/>
                          <a:pt x="48" y="30"/>
                          <a:pt x="48" y="30"/>
                        </a:cubicBezTo>
                        <a:cubicBezTo>
                          <a:pt x="48" y="30"/>
                          <a:pt x="48" y="30"/>
                          <a:pt x="48" y="30"/>
                        </a:cubicBezTo>
                        <a:cubicBezTo>
                          <a:pt x="48" y="30"/>
                          <a:pt x="48" y="30"/>
                          <a:pt x="48" y="30"/>
                        </a:cubicBezTo>
                        <a:cubicBezTo>
                          <a:pt x="48" y="30"/>
                          <a:pt x="47" y="31"/>
                          <a:pt x="47" y="31"/>
                        </a:cubicBezTo>
                        <a:cubicBezTo>
                          <a:pt x="47" y="31"/>
                          <a:pt x="47" y="31"/>
                          <a:pt x="47" y="31"/>
                        </a:cubicBezTo>
                        <a:cubicBezTo>
                          <a:pt x="47" y="31"/>
                          <a:pt x="46" y="30"/>
                          <a:pt x="46" y="30"/>
                        </a:cubicBezTo>
                        <a:cubicBezTo>
                          <a:pt x="46" y="30"/>
                          <a:pt x="46" y="30"/>
                          <a:pt x="46" y="30"/>
                        </a:cubicBezTo>
                        <a:cubicBezTo>
                          <a:pt x="46" y="30"/>
                          <a:pt x="46" y="30"/>
                          <a:pt x="46" y="30"/>
                        </a:cubicBezTo>
                        <a:cubicBezTo>
                          <a:pt x="46" y="30"/>
                          <a:pt x="46" y="30"/>
                          <a:pt x="46" y="30"/>
                        </a:cubicBezTo>
                        <a:cubicBezTo>
                          <a:pt x="45" y="31"/>
                          <a:pt x="45" y="31"/>
                          <a:pt x="45" y="31"/>
                        </a:cubicBezTo>
                        <a:cubicBezTo>
                          <a:pt x="45" y="31"/>
                          <a:pt x="45" y="31"/>
                          <a:pt x="45" y="31"/>
                        </a:cubicBezTo>
                        <a:cubicBezTo>
                          <a:pt x="44" y="31"/>
                          <a:pt x="44" y="31"/>
                          <a:pt x="44" y="31"/>
                        </a:cubicBezTo>
                        <a:cubicBezTo>
                          <a:pt x="44" y="31"/>
                          <a:pt x="44" y="31"/>
                          <a:pt x="44" y="31"/>
                        </a:cubicBezTo>
                        <a:cubicBezTo>
                          <a:pt x="44" y="31"/>
                          <a:pt x="44" y="32"/>
                          <a:pt x="43" y="32"/>
                        </a:cubicBezTo>
                        <a:cubicBezTo>
                          <a:pt x="43" y="32"/>
                          <a:pt x="43" y="32"/>
                          <a:pt x="43" y="32"/>
                        </a:cubicBezTo>
                        <a:cubicBezTo>
                          <a:pt x="43" y="32"/>
                          <a:pt x="43" y="31"/>
                          <a:pt x="43" y="31"/>
                        </a:cubicBezTo>
                        <a:cubicBezTo>
                          <a:pt x="43" y="31"/>
                          <a:pt x="43" y="31"/>
                          <a:pt x="43" y="31"/>
                        </a:cubicBezTo>
                        <a:cubicBezTo>
                          <a:pt x="42" y="31"/>
                          <a:pt x="42" y="31"/>
                          <a:pt x="42" y="31"/>
                        </a:cubicBezTo>
                        <a:cubicBezTo>
                          <a:pt x="42" y="31"/>
                          <a:pt x="42" y="31"/>
                          <a:pt x="42" y="31"/>
                        </a:cubicBezTo>
                        <a:cubicBezTo>
                          <a:pt x="42" y="31"/>
                          <a:pt x="42" y="31"/>
                          <a:pt x="42" y="31"/>
                        </a:cubicBezTo>
                        <a:cubicBezTo>
                          <a:pt x="42" y="31"/>
                          <a:pt x="42" y="31"/>
                          <a:pt x="42" y="31"/>
                        </a:cubicBezTo>
                        <a:cubicBezTo>
                          <a:pt x="42" y="31"/>
                          <a:pt x="42" y="31"/>
                          <a:pt x="42" y="31"/>
                        </a:cubicBezTo>
                        <a:cubicBezTo>
                          <a:pt x="42" y="31"/>
                          <a:pt x="42" y="31"/>
                          <a:pt x="42" y="31"/>
                        </a:cubicBezTo>
                        <a:cubicBezTo>
                          <a:pt x="41" y="31"/>
                          <a:pt x="41" y="31"/>
                          <a:pt x="40" y="31"/>
                        </a:cubicBezTo>
                        <a:cubicBezTo>
                          <a:pt x="40" y="31"/>
                          <a:pt x="40" y="31"/>
                          <a:pt x="40" y="31"/>
                        </a:cubicBezTo>
                        <a:cubicBezTo>
                          <a:pt x="40" y="31"/>
                          <a:pt x="39" y="31"/>
                          <a:pt x="38" y="31"/>
                        </a:cubicBezTo>
                        <a:cubicBezTo>
                          <a:pt x="38" y="31"/>
                          <a:pt x="38" y="31"/>
                          <a:pt x="38" y="31"/>
                        </a:cubicBezTo>
                        <a:cubicBezTo>
                          <a:pt x="38" y="31"/>
                          <a:pt x="38" y="31"/>
                          <a:pt x="37" y="31"/>
                        </a:cubicBezTo>
                        <a:cubicBezTo>
                          <a:pt x="37" y="31"/>
                          <a:pt x="37" y="31"/>
                          <a:pt x="37" y="31"/>
                        </a:cubicBezTo>
                        <a:cubicBezTo>
                          <a:pt x="37" y="31"/>
                          <a:pt x="37" y="31"/>
                          <a:pt x="37" y="31"/>
                        </a:cubicBezTo>
                        <a:cubicBezTo>
                          <a:pt x="37" y="31"/>
                          <a:pt x="37" y="32"/>
                          <a:pt x="37" y="32"/>
                        </a:cubicBezTo>
                        <a:cubicBezTo>
                          <a:pt x="37" y="32"/>
                          <a:pt x="37" y="32"/>
                          <a:pt x="37" y="32"/>
                        </a:cubicBezTo>
                        <a:cubicBezTo>
                          <a:pt x="36" y="33"/>
                          <a:pt x="35" y="34"/>
                          <a:pt x="34" y="34"/>
                        </a:cubicBezTo>
                        <a:cubicBezTo>
                          <a:pt x="34" y="34"/>
                          <a:pt x="34" y="34"/>
                          <a:pt x="34" y="34"/>
                        </a:cubicBezTo>
                        <a:cubicBezTo>
                          <a:pt x="34" y="34"/>
                          <a:pt x="34" y="34"/>
                          <a:pt x="34" y="34"/>
                        </a:cubicBezTo>
                        <a:cubicBezTo>
                          <a:pt x="34" y="34"/>
                          <a:pt x="34" y="34"/>
                          <a:pt x="34" y="34"/>
                        </a:cubicBezTo>
                        <a:cubicBezTo>
                          <a:pt x="33" y="34"/>
                          <a:pt x="33" y="34"/>
                          <a:pt x="33" y="34"/>
                        </a:cubicBezTo>
                        <a:cubicBezTo>
                          <a:pt x="33" y="34"/>
                          <a:pt x="33" y="34"/>
                          <a:pt x="33" y="34"/>
                        </a:cubicBezTo>
                        <a:cubicBezTo>
                          <a:pt x="33" y="34"/>
                          <a:pt x="33" y="34"/>
                          <a:pt x="33" y="34"/>
                        </a:cubicBezTo>
                        <a:cubicBezTo>
                          <a:pt x="33" y="34"/>
                          <a:pt x="33" y="34"/>
                          <a:pt x="33" y="34"/>
                        </a:cubicBezTo>
                        <a:cubicBezTo>
                          <a:pt x="33" y="34"/>
                          <a:pt x="33" y="34"/>
                          <a:pt x="33" y="34"/>
                        </a:cubicBezTo>
                        <a:cubicBezTo>
                          <a:pt x="33" y="34"/>
                          <a:pt x="33" y="34"/>
                          <a:pt x="33" y="34"/>
                        </a:cubicBezTo>
                        <a:cubicBezTo>
                          <a:pt x="33" y="34"/>
                          <a:pt x="33" y="34"/>
                          <a:pt x="34" y="34"/>
                        </a:cubicBezTo>
                        <a:cubicBezTo>
                          <a:pt x="34" y="34"/>
                          <a:pt x="34" y="34"/>
                          <a:pt x="34" y="34"/>
                        </a:cubicBezTo>
                        <a:cubicBezTo>
                          <a:pt x="35" y="34"/>
                          <a:pt x="35" y="35"/>
                          <a:pt x="35" y="36"/>
                        </a:cubicBezTo>
                        <a:cubicBezTo>
                          <a:pt x="35" y="36"/>
                          <a:pt x="35" y="36"/>
                          <a:pt x="35" y="36"/>
                        </a:cubicBezTo>
                        <a:cubicBezTo>
                          <a:pt x="35" y="36"/>
                          <a:pt x="35" y="36"/>
                          <a:pt x="35" y="37"/>
                        </a:cubicBezTo>
                        <a:cubicBezTo>
                          <a:pt x="35" y="37"/>
                          <a:pt x="35" y="37"/>
                          <a:pt x="35" y="37"/>
                        </a:cubicBezTo>
                        <a:cubicBezTo>
                          <a:pt x="35" y="37"/>
                          <a:pt x="34" y="37"/>
                          <a:pt x="34" y="37"/>
                        </a:cubicBezTo>
                        <a:cubicBezTo>
                          <a:pt x="34" y="37"/>
                          <a:pt x="34" y="37"/>
                          <a:pt x="34" y="37"/>
                        </a:cubicBezTo>
                        <a:cubicBezTo>
                          <a:pt x="33" y="37"/>
                          <a:pt x="33" y="37"/>
                          <a:pt x="32" y="37"/>
                        </a:cubicBezTo>
                        <a:cubicBezTo>
                          <a:pt x="32" y="37"/>
                          <a:pt x="32" y="37"/>
                          <a:pt x="32" y="37"/>
                        </a:cubicBezTo>
                        <a:cubicBezTo>
                          <a:pt x="32" y="36"/>
                          <a:pt x="32" y="36"/>
                          <a:pt x="32" y="36"/>
                        </a:cubicBezTo>
                        <a:cubicBezTo>
                          <a:pt x="32" y="36"/>
                          <a:pt x="32" y="36"/>
                          <a:pt x="32" y="36"/>
                        </a:cubicBezTo>
                        <a:cubicBezTo>
                          <a:pt x="32" y="36"/>
                          <a:pt x="32" y="36"/>
                          <a:pt x="32" y="37"/>
                        </a:cubicBezTo>
                        <a:cubicBezTo>
                          <a:pt x="32" y="37"/>
                          <a:pt x="32" y="37"/>
                          <a:pt x="32" y="37"/>
                        </a:cubicBezTo>
                        <a:cubicBezTo>
                          <a:pt x="32" y="37"/>
                          <a:pt x="32" y="37"/>
                          <a:pt x="31" y="37"/>
                        </a:cubicBezTo>
                        <a:cubicBezTo>
                          <a:pt x="31" y="37"/>
                          <a:pt x="31" y="37"/>
                          <a:pt x="31" y="37"/>
                        </a:cubicBezTo>
                        <a:cubicBezTo>
                          <a:pt x="31" y="37"/>
                          <a:pt x="31" y="37"/>
                          <a:pt x="30" y="37"/>
                        </a:cubicBezTo>
                        <a:cubicBezTo>
                          <a:pt x="30" y="37"/>
                          <a:pt x="30" y="37"/>
                          <a:pt x="30" y="37"/>
                        </a:cubicBezTo>
                        <a:cubicBezTo>
                          <a:pt x="30" y="37"/>
                          <a:pt x="30" y="37"/>
                          <a:pt x="30" y="37"/>
                        </a:cubicBezTo>
                        <a:cubicBezTo>
                          <a:pt x="30" y="37"/>
                          <a:pt x="30" y="37"/>
                          <a:pt x="30" y="37"/>
                        </a:cubicBezTo>
                        <a:cubicBezTo>
                          <a:pt x="30" y="37"/>
                          <a:pt x="30" y="37"/>
                          <a:pt x="30" y="37"/>
                        </a:cubicBezTo>
                        <a:cubicBezTo>
                          <a:pt x="30" y="37"/>
                          <a:pt x="30" y="37"/>
                          <a:pt x="30" y="37"/>
                        </a:cubicBezTo>
                        <a:cubicBezTo>
                          <a:pt x="31" y="37"/>
                          <a:pt x="31" y="37"/>
                          <a:pt x="31" y="37"/>
                        </a:cubicBezTo>
                        <a:cubicBezTo>
                          <a:pt x="31" y="37"/>
                          <a:pt x="31" y="37"/>
                          <a:pt x="31" y="37"/>
                        </a:cubicBezTo>
                        <a:cubicBezTo>
                          <a:pt x="31" y="37"/>
                          <a:pt x="32" y="37"/>
                          <a:pt x="32" y="38"/>
                        </a:cubicBezTo>
                        <a:cubicBezTo>
                          <a:pt x="32" y="38"/>
                          <a:pt x="32" y="38"/>
                          <a:pt x="32" y="38"/>
                        </a:cubicBezTo>
                        <a:cubicBezTo>
                          <a:pt x="33" y="38"/>
                          <a:pt x="33" y="39"/>
                          <a:pt x="33" y="39"/>
                        </a:cubicBezTo>
                        <a:cubicBezTo>
                          <a:pt x="33" y="39"/>
                          <a:pt x="33" y="39"/>
                          <a:pt x="33" y="39"/>
                        </a:cubicBezTo>
                        <a:cubicBezTo>
                          <a:pt x="33" y="40"/>
                          <a:pt x="33" y="40"/>
                          <a:pt x="33" y="40"/>
                        </a:cubicBezTo>
                        <a:cubicBezTo>
                          <a:pt x="33" y="40"/>
                          <a:pt x="33" y="40"/>
                          <a:pt x="33" y="40"/>
                        </a:cubicBezTo>
                        <a:cubicBezTo>
                          <a:pt x="33" y="40"/>
                          <a:pt x="33" y="41"/>
                          <a:pt x="33" y="41"/>
                        </a:cubicBezTo>
                        <a:cubicBezTo>
                          <a:pt x="33" y="41"/>
                          <a:pt x="33" y="41"/>
                          <a:pt x="33" y="41"/>
                        </a:cubicBezTo>
                        <a:cubicBezTo>
                          <a:pt x="33" y="41"/>
                          <a:pt x="33" y="41"/>
                          <a:pt x="34" y="41"/>
                        </a:cubicBezTo>
                        <a:cubicBezTo>
                          <a:pt x="34" y="41"/>
                          <a:pt x="34" y="41"/>
                          <a:pt x="34" y="41"/>
                        </a:cubicBezTo>
                        <a:cubicBezTo>
                          <a:pt x="34" y="42"/>
                          <a:pt x="35" y="42"/>
                          <a:pt x="35" y="43"/>
                        </a:cubicBezTo>
                        <a:cubicBezTo>
                          <a:pt x="35" y="43"/>
                          <a:pt x="35" y="43"/>
                          <a:pt x="35" y="43"/>
                        </a:cubicBezTo>
                        <a:cubicBezTo>
                          <a:pt x="34" y="43"/>
                          <a:pt x="34" y="44"/>
                          <a:pt x="34" y="44"/>
                        </a:cubicBezTo>
                        <a:cubicBezTo>
                          <a:pt x="34" y="44"/>
                          <a:pt x="34" y="44"/>
                          <a:pt x="34" y="44"/>
                        </a:cubicBezTo>
                        <a:cubicBezTo>
                          <a:pt x="34" y="44"/>
                          <a:pt x="33" y="45"/>
                          <a:pt x="32" y="46"/>
                        </a:cubicBezTo>
                        <a:cubicBezTo>
                          <a:pt x="32" y="46"/>
                          <a:pt x="32" y="46"/>
                          <a:pt x="32" y="46"/>
                        </a:cubicBezTo>
                        <a:cubicBezTo>
                          <a:pt x="32" y="46"/>
                          <a:pt x="30" y="46"/>
                          <a:pt x="29" y="46"/>
                        </a:cubicBezTo>
                        <a:cubicBezTo>
                          <a:pt x="29" y="46"/>
                          <a:pt x="29" y="46"/>
                          <a:pt x="29" y="46"/>
                        </a:cubicBezTo>
                        <a:cubicBezTo>
                          <a:pt x="29" y="46"/>
                          <a:pt x="29" y="46"/>
                          <a:pt x="28" y="46"/>
                        </a:cubicBezTo>
                        <a:cubicBezTo>
                          <a:pt x="28" y="46"/>
                          <a:pt x="28" y="46"/>
                          <a:pt x="28" y="46"/>
                        </a:cubicBezTo>
                        <a:cubicBezTo>
                          <a:pt x="28" y="46"/>
                          <a:pt x="28" y="46"/>
                          <a:pt x="28" y="46"/>
                        </a:cubicBezTo>
                        <a:cubicBezTo>
                          <a:pt x="28" y="46"/>
                          <a:pt x="28" y="46"/>
                          <a:pt x="28" y="46"/>
                        </a:cubicBezTo>
                        <a:cubicBezTo>
                          <a:pt x="28" y="46"/>
                          <a:pt x="28" y="46"/>
                          <a:pt x="28" y="46"/>
                        </a:cubicBezTo>
                        <a:cubicBezTo>
                          <a:pt x="28" y="46"/>
                          <a:pt x="28" y="46"/>
                          <a:pt x="28" y="46"/>
                        </a:cubicBezTo>
                        <a:cubicBezTo>
                          <a:pt x="28" y="46"/>
                          <a:pt x="28" y="47"/>
                          <a:pt x="27" y="47"/>
                        </a:cubicBezTo>
                        <a:cubicBezTo>
                          <a:pt x="27" y="47"/>
                          <a:pt x="27" y="47"/>
                          <a:pt x="27" y="47"/>
                        </a:cubicBezTo>
                        <a:cubicBezTo>
                          <a:pt x="27" y="47"/>
                          <a:pt x="27" y="47"/>
                          <a:pt x="27" y="47"/>
                        </a:cubicBezTo>
                        <a:cubicBezTo>
                          <a:pt x="27" y="47"/>
                          <a:pt x="27" y="47"/>
                          <a:pt x="27" y="47"/>
                        </a:cubicBezTo>
                        <a:close/>
                        <a:moveTo>
                          <a:pt x="27" y="44"/>
                        </a:moveTo>
                        <a:cubicBezTo>
                          <a:pt x="27" y="44"/>
                          <a:pt x="27" y="44"/>
                          <a:pt x="27" y="44"/>
                        </a:cubicBezTo>
                        <a:cubicBezTo>
                          <a:pt x="27" y="44"/>
                          <a:pt x="27" y="44"/>
                          <a:pt x="27" y="44"/>
                        </a:cubicBezTo>
                        <a:cubicBezTo>
                          <a:pt x="27" y="44"/>
                          <a:pt x="27" y="44"/>
                          <a:pt x="27" y="44"/>
                        </a:cubicBezTo>
                        <a:cubicBezTo>
                          <a:pt x="27" y="44"/>
                          <a:pt x="27" y="44"/>
                          <a:pt x="27" y="44"/>
                        </a:cubicBezTo>
                        <a:close/>
                        <a:moveTo>
                          <a:pt x="25" y="39"/>
                        </a:moveTo>
                        <a:cubicBezTo>
                          <a:pt x="25" y="39"/>
                          <a:pt x="25" y="39"/>
                          <a:pt x="25" y="39"/>
                        </a:cubicBezTo>
                        <a:cubicBezTo>
                          <a:pt x="25" y="39"/>
                          <a:pt x="25" y="39"/>
                          <a:pt x="25" y="39"/>
                        </a:cubicBezTo>
                        <a:cubicBezTo>
                          <a:pt x="25" y="39"/>
                          <a:pt x="25" y="39"/>
                          <a:pt x="25" y="39"/>
                        </a:cubicBezTo>
                        <a:close/>
                        <a:moveTo>
                          <a:pt x="34" y="35"/>
                        </a:moveTo>
                        <a:cubicBezTo>
                          <a:pt x="34" y="35"/>
                          <a:pt x="34" y="35"/>
                          <a:pt x="34" y="35"/>
                        </a:cubicBezTo>
                        <a:cubicBezTo>
                          <a:pt x="34" y="35"/>
                          <a:pt x="34" y="35"/>
                          <a:pt x="34" y="35"/>
                        </a:cubicBezTo>
                        <a:cubicBezTo>
                          <a:pt x="34" y="35"/>
                          <a:pt x="34" y="35"/>
                          <a:pt x="34" y="35"/>
                        </a:cubicBezTo>
                        <a:close/>
                        <a:moveTo>
                          <a:pt x="34" y="31"/>
                        </a:moveTo>
                        <a:cubicBezTo>
                          <a:pt x="34" y="31"/>
                          <a:pt x="34" y="31"/>
                          <a:pt x="34" y="31"/>
                        </a:cubicBezTo>
                        <a:cubicBezTo>
                          <a:pt x="34" y="31"/>
                          <a:pt x="34" y="31"/>
                          <a:pt x="34" y="31"/>
                        </a:cubicBezTo>
                        <a:close/>
                        <a:moveTo>
                          <a:pt x="19" y="31"/>
                        </a:moveTo>
                        <a:cubicBezTo>
                          <a:pt x="19" y="31"/>
                          <a:pt x="19" y="31"/>
                          <a:pt x="19" y="31"/>
                        </a:cubicBezTo>
                        <a:cubicBezTo>
                          <a:pt x="19" y="31"/>
                          <a:pt x="19" y="31"/>
                          <a:pt x="19" y="31"/>
                        </a:cubicBezTo>
                        <a:close/>
                        <a:moveTo>
                          <a:pt x="33" y="30"/>
                        </a:moveTo>
                        <a:cubicBezTo>
                          <a:pt x="33" y="30"/>
                          <a:pt x="33" y="30"/>
                          <a:pt x="33" y="30"/>
                        </a:cubicBezTo>
                        <a:cubicBezTo>
                          <a:pt x="33" y="30"/>
                          <a:pt x="33" y="30"/>
                          <a:pt x="33" y="30"/>
                        </a:cubicBezTo>
                        <a:close/>
                        <a:moveTo>
                          <a:pt x="25" y="30"/>
                        </a:moveTo>
                        <a:cubicBezTo>
                          <a:pt x="25" y="30"/>
                          <a:pt x="25" y="30"/>
                          <a:pt x="25" y="30"/>
                        </a:cubicBezTo>
                        <a:cubicBezTo>
                          <a:pt x="25" y="30"/>
                          <a:pt x="25" y="30"/>
                          <a:pt x="25" y="30"/>
                        </a:cubicBezTo>
                        <a:cubicBezTo>
                          <a:pt x="25" y="30"/>
                          <a:pt x="25" y="30"/>
                          <a:pt x="25" y="30"/>
                        </a:cubicBezTo>
                        <a:cubicBezTo>
                          <a:pt x="25" y="30"/>
                          <a:pt x="25" y="30"/>
                          <a:pt x="25" y="30"/>
                        </a:cubicBezTo>
                        <a:close/>
                        <a:moveTo>
                          <a:pt x="45" y="30"/>
                        </a:moveTo>
                        <a:cubicBezTo>
                          <a:pt x="45" y="30"/>
                          <a:pt x="45" y="30"/>
                          <a:pt x="45" y="30"/>
                        </a:cubicBezTo>
                        <a:cubicBezTo>
                          <a:pt x="45" y="30"/>
                          <a:pt x="45" y="30"/>
                          <a:pt x="45" y="30"/>
                        </a:cubicBezTo>
                        <a:cubicBezTo>
                          <a:pt x="45" y="30"/>
                          <a:pt x="45" y="30"/>
                          <a:pt x="45" y="30"/>
                        </a:cubicBezTo>
                        <a:close/>
                        <a:moveTo>
                          <a:pt x="23" y="27"/>
                        </a:moveTo>
                        <a:cubicBezTo>
                          <a:pt x="23" y="27"/>
                          <a:pt x="23" y="27"/>
                          <a:pt x="23" y="27"/>
                        </a:cubicBezTo>
                        <a:cubicBezTo>
                          <a:pt x="23" y="27"/>
                          <a:pt x="23" y="27"/>
                          <a:pt x="23" y="27"/>
                        </a:cubicBezTo>
                        <a:cubicBezTo>
                          <a:pt x="23" y="27"/>
                          <a:pt x="23" y="27"/>
                          <a:pt x="23" y="27"/>
                        </a:cubicBezTo>
                        <a:close/>
                        <a:moveTo>
                          <a:pt x="10" y="25"/>
                        </a:moveTo>
                        <a:cubicBezTo>
                          <a:pt x="10" y="25"/>
                          <a:pt x="10" y="25"/>
                          <a:pt x="10" y="25"/>
                        </a:cubicBezTo>
                        <a:cubicBezTo>
                          <a:pt x="10" y="25"/>
                          <a:pt x="10" y="25"/>
                          <a:pt x="10" y="25"/>
                        </a:cubicBezTo>
                        <a:cubicBezTo>
                          <a:pt x="10" y="25"/>
                          <a:pt x="10" y="25"/>
                          <a:pt x="10" y="25"/>
                        </a:cubicBezTo>
                        <a:close/>
                        <a:moveTo>
                          <a:pt x="67" y="20"/>
                        </a:moveTo>
                        <a:cubicBezTo>
                          <a:pt x="66" y="20"/>
                          <a:pt x="66" y="20"/>
                          <a:pt x="66" y="20"/>
                        </a:cubicBezTo>
                        <a:cubicBezTo>
                          <a:pt x="66" y="20"/>
                          <a:pt x="67" y="20"/>
                          <a:pt x="67" y="20"/>
                        </a:cubicBezTo>
                        <a:close/>
                        <a:moveTo>
                          <a:pt x="81" y="16"/>
                        </a:moveTo>
                        <a:cubicBezTo>
                          <a:pt x="81" y="16"/>
                          <a:pt x="81" y="16"/>
                          <a:pt x="81" y="16"/>
                        </a:cubicBezTo>
                        <a:close/>
                        <a:moveTo>
                          <a:pt x="87" y="14"/>
                        </a:moveTo>
                        <a:cubicBezTo>
                          <a:pt x="87" y="14"/>
                          <a:pt x="87" y="14"/>
                          <a:pt x="87" y="14"/>
                        </a:cubicBezTo>
                        <a:cubicBezTo>
                          <a:pt x="87" y="14"/>
                          <a:pt x="87" y="14"/>
                          <a:pt x="87" y="14"/>
                        </a:cubicBezTo>
                        <a:cubicBezTo>
                          <a:pt x="87" y="15"/>
                          <a:pt x="87" y="15"/>
                          <a:pt x="87" y="15"/>
                        </a:cubicBezTo>
                        <a:cubicBezTo>
                          <a:pt x="87" y="15"/>
                          <a:pt x="87" y="15"/>
                          <a:pt x="87" y="15"/>
                        </a:cubicBezTo>
                        <a:cubicBezTo>
                          <a:pt x="87" y="15"/>
                          <a:pt x="88" y="15"/>
                          <a:pt x="88" y="15"/>
                        </a:cubicBezTo>
                        <a:cubicBezTo>
                          <a:pt x="88" y="15"/>
                          <a:pt x="88" y="15"/>
                          <a:pt x="88" y="15"/>
                        </a:cubicBezTo>
                        <a:cubicBezTo>
                          <a:pt x="88" y="15"/>
                          <a:pt x="88" y="15"/>
                          <a:pt x="88" y="15"/>
                        </a:cubicBezTo>
                        <a:cubicBezTo>
                          <a:pt x="88" y="15"/>
                          <a:pt x="88" y="15"/>
                          <a:pt x="88" y="15"/>
                        </a:cubicBezTo>
                        <a:cubicBezTo>
                          <a:pt x="88" y="15"/>
                          <a:pt x="88" y="15"/>
                          <a:pt x="88" y="15"/>
                        </a:cubicBezTo>
                        <a:cubicBezTo>
                          <a:pt x="88" y="15"/>
                          <a:pt x="88" y="15"/>
                          <a:pt x="88" y="15"/>
                        </a:cubicBezTo>
                        <a:cubicBezTo>
                          <a:pt x="88" y="15"/>
                          <a:pt x="88" y="15"/>
                          <a:pt x="88" y="14"/>
                        </a:cubicBezTo>
                        <a:cubicBezTo>
                          <a:pt x="88" y="14"/>
                          <a:pt x="88" y="14"/>
                          <a:pt x="88" y="14"/>
                        </a:cubicBezTo>
                        <a:cubicBezTo>
                          <a:pt x="87" y="14"/>
                          <a:pt x="87" y="14"/>
                          <a:pt x="87" y="14"/>
                        </a:cubicBezTo>
                        <a:cubicBezTo>
                          <a:pt x="87" y="14"/>
                          <a:pt x="87" y="14"/>
                          <a:pt x="87" y="14"/>
                        </a:cubicBezTo>
                        <a:cubicBezTo>
                          <a:pt x="87" y="14"/>
                          <a:pt x="87" y="14"/>
                          <a:pt x="87" y="14"/>
                        </a:cubicBezTo>
                        <a:close/>
                        <a:moveTo>
                          <a:pt x="88" y="13"/>
                        </a:moveTo>
                        <a:cubicBezTo>
                          <a:pt x="88" y="13"/>
                          <a:pt x="88" y="13"/>
                          <a:pt x="88" y="13"/>
                        </a:cubicBezTo>
                        <a:cubicBezTo>
                          <a:pt x="88" y="13"/>
                          <a:pt x="88" y="13"/>
                          <a:pt x="88" y="13"/>
                        </a:cubicBezTo>
                        <a:close/>
                        <a:moveTo>
                          <a:pt x="72" y="11"/>
                        </a:moveTo>
                        <a:cubicBezTo>
                          <a:pt x="72" y="11"/>
                          <a:pt x="72" y="11"/>
                          <a:pt x="72" y="11"/>
                        </a:cubicBezTo>
                        <a:cubicBezTo>
                          <a:pt x="72" y="11"/>
                          <a:pt x="72" y="11"/>
                          <a:pt x="72" y="11"/>
                        </a:cubicBezTo>
                        <a:cubicBezTo>
                          <a:pt x="72" y="11"/>
                          <a:pt x="72" y="11"/>
                          <a:pt x="72" y="11"/>
                        </a:cubicBezTo>
                        <a:cubicBezTo>
                          <a:pt x="72" y="11"/>
                          <a:pt x="72" y="11"/>
                          <a:pt x="72" y="11"/>
                        </a:cubicBezTo>
                        <a:cubicBezTo>
                          <a:pt x="72" y="11"/>
                          <a:pt x="72" y="11"/>
                          <a:pt x="72" y="11"/>
                        </a:cubicBezTo>
                        <a:close/>
                        <a:moveTo>
                          <a:pt x="109" y="8"/>
                        </a:moveTo>
                        <a:cubicBezTo>
                          <a:pt x="109" y="8"/>
                          <a:pt x="109" y="8"/>
                          <a:pt x="109" y="8"/>
                        </a:cubicBezTo>
                        <a:cubicBezTo>
                          <a:pt x="109" y="8"/>
                          <a:pt x="109" y="8"/>
                          <a:pt x="109" y="8"/>
                        </a:cubicBezTo>
                        <a:cubicBezTo>
                          <a:pt x="109" y="8"/>
                          <a:pt x="109" y="8"/>
                          <a:pt x="109" y="8"/>
                        </a:cubicBezTo>
                        <a:cubicBezTo>
                          <a:pt x="109" y="8"/>
                          <a:pt x="109" y="8"/>
                          <a:pt x="109" y="8"/>
                        </a:cubicBezTo>
                        <a:close/>
                        <a:moveTo>
                          <a:pt x="109" y="7"/>
                        </a:moveTo>
                        <a:cubicBezTo>
                          <a:pt x="109" y="7"/>
                          <a:pt x="109" y="7"/>
                          <a:pt x="109" y="7"/>
                        </a:cubicBezTo>
                        <a:cubicBezTo>
                          <a:pt x="109" y="7"/>
                          <a:pt x="109" y="7"/>
                          <a:pt x="109" y="7"/>
                        </a:cubicBezTo>
                        <a:close/>
                        <a:moveTo>
                          <a:pt x="56" y="27"/>
                        </a:moveTo>
                        <a:cubicBezTo>
                          <a:pt x="56" y="27"/>
                          <a:pt x="56" y="27"/>
                          <a:pt x="56" y="27"/>
                        </a:cubicBezTo>
                        <a:cubicBezTo>
                          <a:pt x="56" y="27"/>
                          <a:pt x="56" y="27"/>
                          <a:pt x="56" y="27"/>
                        </a:cubicBezTo>
                        <a:cubicBezTo>
                          <a:pt x="56" y="27"/>
                          <a:pt x="56" y="27"/>
                          <a:pt x="56" y="27"/>
                        </a:cubicBezTo>
                        <a:close/>
                      </a:path>
                    </a:pathLst>
                  </a:custGeom>
                  <a:solidFill>
                    <a:srgbClr val="00A0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5" name="íSļiďé">
                    <a:extLst>
                      <a:ext uri="{FF2B5EF4-FFF2-40B4-BE49-F238E27FC236}">
                        <a16:creationId xmlns:a16="http://schemas.microsoft.com/office/drawing/2014/main" id="{D01EE3D7-A3B3-416E-B20D-EAB60DDB71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95165" y="6853240"/>
                    <a:ext cx="39378" cy="48883"/>
                  </a:xfrm>
                  <a:custGeom>
                    <a:avLst/>
                    <a:gdLst>
                      <a:gd name="T0" fmla="*/ 10 w 14"/>
                      <a:gd name="T1" fmla="*/ 17 h 17"/>
                      <a:gd name="T2" fmla="*/ 0 w 14"/>
                      <a:gd name="T3" fmla="*/ 13 h 17"/>
                      <a:gd name="T4" fmla="*/ 3 w 14"/>
                      <a:gd name="T5" fmla="*/ 11 h 17"/>
                      <a:gd name="T6" fmla="*/ 5 w 14"/>
                      <a:gd name="T7" fmla="*/ 2 h 17"/>
                      <a:gd name="T8" fmla="*/ 4 w 14"/>
                      <a:gd name="T9" fmla="*/ 0 h 17"/>
                      <a:gd name="T10" fmla="*/ 14 w 14"/>
                      <a:gd name="T11" fmla="*/ 1 h 17"/>
                      <a:gd name="T12" fmla="*/ 13 w 14"/>
                      <a:gd name="T13" fmla="*/ 8 h 17"/>
                      <a:gd name="T14" fmla="*/ 12 w 14"/>
                      <a:gd name="T15" fmla="*/ 14 h 17"/>
                      <a:gd name="T16" fmla="*/ 10 w 14"/>
                      <a:gd name="T17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17">
                        <a:moveTo>
                          <a:pt x="10" y="17"/>
                        </a:move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4" y="8"/>
                          <a:pt x="5" y="5"/>
                          <a:pt x="5" y="2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14" y="1"/>
                          <a:pt x="14" y="1"/>
                          <a:pt x="14" y="1"/>
                        </a:cubicBezTo>
                        <a:cubicBezTo>
                          <a:pt x="14" y="4"/>
                          <a:pt x="14" y="6"/>
                          <a:pt x="13" y="8"/>
                        </a:cubicBezTo>
                        <a:cubicBezTo>
                          <a:pt x="13" y="11"/>
                          <a:pt x="12" y="14"/>
                          <a:pt x="12" y="14"/>
                        </a:cubicBezTo>
                        <a:cubicBezTo>
                          <a:pt x="12" y="14"/>
                          <a:pt x="11" y="16"/>
                          <a:pt x="10" y="17"/>
                        </a:cubicBezTo>
                        <a:close/>
                      </a:path>
                    </a:pathLst>
                  </a:custGeom>
                  <a:solidFill>
                    <a:srgbClr val="D2D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6" name="í$ḻíḋè">
                    <a:extLst>
                      <a:ext uri="{FF2B5EF4-FFF2-40B4-BE49-F238E27FC236}">
                        <a16:creationId xmlns:a16="http://schemas.microsoft.com/office/drawing/2014/main" id="{4384142E-B584-41B3-9094-159A542637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27272" y="7033837"/>
                    <a:ext cx="29873" cy="54315"/>
                  </a:xfrm>
                  <a:custGeom>
                    <a:avLst/>
                    <a:gdLst>
                      <a:gd name="T0" fmla="*/ 11 w 11"/>
                      <a:gd name="T1" fmla="*/ 18 h 19"/>
                      <a:gd name="T2" fmla="*/ 2 w 11"/>
                      <a:gd name="T3" fmla="*/ 19 h 19"/>
                      <a:gd name="T4" fmla="*/ 2 w 11"/>
                      <a:gd name="T5" fmla="*/ 17 h 19"/>
                      <a:gd name="T6" fmla="*/ 2 w 11"/>
                      <a:gd name="T7" fmla="*/ 0 h 19"/>
                      <a:gd name="T8" fmla="*/ 11 w 11"/>
                      <a:gd name="T9" fmla="*/ 1 h 19"/>
                      <a:gd name="T10" fmla="*/ 11 w 11"/>
                      <a:gd name="T11" fmla="*/ 2 h 19"/>
                      <a:gd name="T12" fmla="*/ 10 w 11"/>
                      <a:gd name="T13" fmla="*/ 10 h 19"/>
                      <a:gd name="T14" fmla="*/ 11 w 11"/>
                      <a:gd name="T15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1" h="19">
                        <a:moveTo>
                          <a:pt x="11" y="18"/>
                        </a:moveTo>
                        <a:cubicBezTo>
                          <a:pt x="2" y="19"/>
                          <a:pt x="2" y="19"/>
                          <a:pt x="2" y="19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0" y="11"/>
                          <a:pt x="1" y="6"/>
                          <a:pt x="2" y="0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2"/>
                          <a:pt x="11" y="2"/>
                        </a:cubicBezTo>
                        <a:cubicBezTo>
                          <a:pt x="10" y="6"/>
                          <a:pt x="10" y="10"/>
                          <a:pt x="10" y="10"/>
                        </a:cubicBezTo>
                        <a:cubicBezTo>
                          <a:pt x="10" y="10"/>
                          <a:pt x="10" y="15"/>
                          <a:pt x="11" y="18"/>
                        </a:cubicBezTo>
                        <a:close/>
                      </a:path>
                    </a:pathLst>
                  </a:custGeom>
                  <a:solidFill>
                    <a:srgbClr val="D2D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7" name="îṡlíḋé">
                    <a:extLst>
                      <a:ext uri="{FF2B5EF4-FFF2-40B4-BE49-F238E27FC236}">
                        <a16:creationId xmlns:a16="http://schemas.microsoft.com/office/drawing/2014/main" id="{2A4CFE4A-AD88-470D-89F8-14C56A4A87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26002" y="7012111"/>
                    <a:ext cx="50241" cy="52957"/>
                  </a:xfrm>
                  <a:custGeom>
                    <a:avLst/>
                    <a:gdLst>
                      <a:gd name="T0" fmla="*/ 0 w 37"/>
                      <a:gd name="T1" fmla="*/ 27 h 39"/>
                      <a:gd name="T2" fmla="*/ 15 w 37"/>
                      <a:gd name="T3" fmla="*/ 39 h 39"/>
                      <a:gd name="T4" fmla="*/ 37 w 37"/>
                      <a:gd name="T5" fmla="*/ 14 h 39"/>
                      <a:gd name="T6" fmla="*/ 23 w 37"/>
                      <a:gd name="T7" fmla="*/ 0 h 39"/>
                      <a:gd name="T8" fmla="*/ 0 w 37"/>
                      <a:gd name="T9" fmla="*/ 27 h 39"/>
                      <a:gd name="T10" fmla="*/ 0 w 37"/>
                      <a:gd name="T11" fmla="*/ 27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7" h="39">
                        <a:moveTo>
                          <a:pt x="0" y="27"/>
                        </a:moveTo>
                        <a:lnTo>
                          <a:pt x="15" y="39"/>
                        </a:lnTo>
                        <a:lnTo>
                          <a:pt x="37" y="14"/>
                        </a:lnTo>
                        <a:lnTo>
                          <a:pt x="23" y="0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D2D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8" name="ï$ḷidè">
                    <a:extLst>
                      <a:ext uri="{FF2B5EF4-FFF2-40B4-BE49-F238E27FC236}">
                        <a16:creationId xmlns:a16="http://schemas.microsoft.com/office/drawing/2014/main" id="{44C92297-4265-4C4D-BE59-2275E4F764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126002" y="7012111"/>
                    <a:ext cx="42094" cy="47526"/>
                  </a:xfrm>
                  <a:custGeom>
                    <a:avLst/>
                    <a:gdLst>
                      <a:gd name="T0" fmla="*/ 0 w 31"/>
                      <a:gd name="T1" fmla="*/ 27 h 35"/>
                      <a:gd name="T2" fmla="*/ 6 w 31"/>
                      <a:gd name="T3" fmla="*/ 35 h 35"/>
                      <a:gd name="T4" fmla="*/ 31 w 31"/>
                      <a:gd name="T5" fmla="*/ 8 h 35"/>
                      <a:gd name="T6" fmla="*/ 23 w 31"/>
                      <a:gd name="T7" fmla="*/ 0 h 35"/>
                      <a:gd name="T8" fmla="*/ 0 w 31"/>
                      <a:gd name="T9" fmla="*/ 27 h 35"/>
                      <a:gd name="T10" fmla="*/ 0 w 31"/>
                      <a:gd name="T11" fmla="*/ 27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1" h="35">
                        <a:moveTo>
                          <a:pt x="0" y="27"/>
                        </a:moveTo>
                        <a:lnTo>
                          <a:pt x="6" y="35"/>
                        </a:lnTo>
                        <a:lnTo>
                          <a:pt x="31" y="8"/>
                        </a:lnTo>
                        <a:lnTo>
                          <a:pt x="23" y="0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BBB3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9" name="ïṩḻiḋé">
                    <a:extLst>
                      <a:ext uri="{FF2B5EF4-FFF2-40B4-BE49-F238E27FC236}">
                        <a16:creationId xmlns:a16="http://schemas.microsoft.com/office/drawing/2014/main" id="{8D53A748-AFA1-418D-8417-A3A5890A14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49568" y="6709307"/>
                    <a:ext cx="25800" cy="48883"/>
                  </a:xfrm>
                  <a:custGeom>
                    <a:avLst/>
                    <a:gdLst>
                      <a:gd name="T0" fmla="*/ 0 w 19"/>
                      <a:gd name="T1" fmla="*/ 36 h 36"/>
                      <a:gd name="T2" fmla="*/ 19 w 19"/>
                      <a:gd name="T3" fmla="*/ 36 h 36"/>
                      <a:gd name="T4" fmla="*/ 19 w 19"/>
                      <a:gd name="T5" fmla="*/ 0 h 36"/>
                      <a:gd name="T6" fmla="*/ 0 w 19"/>
                      <a:gd name="T7" fmla="*/ 0 h 36"/>
                      <a:gd name="T8" fmla="*/ 0 w 19"/>
                      <a:gd name="T9" fmla="*/ 36 h 36"/>
                      <a:gd name="T10" fmla="*/ 0 w 19"/>
                      <a:gd name="T11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" h="36">
                        <a:moveTo>
                          <a:pt x="0" y="36"/>
                        </a:moveTo>
                        <a:lnTo>
                          <a:pt x="19" y="36"/>
                        </a:lnTo>
                        <a:lnTo>
                          <a:pt x="19" y="0"/>
                        </a:lnTo>
                        <a:lnTo>
                          <a:pt x="0" y="0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D2D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0" name="iṩ1iḍé">
                    <a:extLst>
                      <a:ext uri="{FF2B5EF4-FFF2-40B4-BE49-F238E27FC236}">
                        <a16:creationId xmlns:a16="http://schemas.microsoft.com/office/drawing/2014/main" id="{E9445095-2431-45C5-878E-F6CBF62356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49568" y="6709307"/>
                    <a:ext cx="14937" cy="48883"/>
                  </a:xfrm>
                  <a:custGeom>
                    <a:avLst/>
                    <a:gdLst>
                      <a:gd name="T0" fmla="*/ 0 w 11"/>
                      <a:gd name="T1" fmla="*/ 36 h 36"/>
                      <a:gd name="T2" fmla="*/ 9 w 11"/>
                      <a:gd name="T3" fmla="*/ 36 h 36"/>
                      <a:gd name="T4" fmla="*/ 11 w 11"/>
                      <a:gd name="T5" fmla="*/ 0 h 36"/>
                      <a:gd name="T6" fmla="*/ 0 w 11"/>
                      <a:gd name="T7" fmla="*/ 0 h 36"/>
                      <a:gd name="T8" fmla="*/ 0 w 11"/>
                      <a:gd name="T9" fmla="*/ 36 h 36"/>
                      <a:gd name="T10" fmla="*/ 0 w 11"/>
                      <a:gd name="T11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36">
                        <a:moveTo>
                          <a:pt x="0" y="36"/>
                        </a:moveTo>
                        <a:lnTo>
                          <a:pt x="9" y="36"/>
                        </a:lnTo>
                        <a:lnTo>
                          <a:pt x="11" y="0"/>
                        </a:lnTo>
                        <a:lnTo>
                          <a:pt x="0" y="0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BBB3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1" name="îṣliḑè">
                    <a:extLst>
                      <a:ext uri="{FF2B5EF4-FFF2-40B4-BE49-F238E27FC236}">
                        <a16:creationId xmlns:a16="http://schemas.microsoft.com/office/drawing/2014/main" id="{7FAEF125-57A5-489A-ACFB-32F1F198EF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306599" y="6506986"/>
                    <a:ext cx="28516" cy="52957"/>
                  </a:xfrm>
                  <a:custGeom>
                    <a:avLst/>
                    <a:gdLst>
                      <a:gd name="T0" fmla="*/ 0 w 21"/>
                      <a:gd name="T1" fmla="*/ 29 h 39"/>
                      <a:gd name="T2" fmla="*/ 15 w 21"/>
                      <a:gd name="T3" fmla="*/ 39 h 39"/>
                      <a:gd name="T4" fmla="*/ 21 w 21"/>
                      <a:gd name="T5" fmla="*/ 29 h 39"/>
                      <a:gd name="T6" fmla="*/ 21 w 21"/>
                      <a:gd name="T7" fmla="*/ 0 h 39"/>
                      <a:gd name="T8" fmla="*/ 0 w 21"/>
                      <a:gd name="T9" fmla="*/ 29 h 39"/>
                      <a:gd name="T10" fmla="*/ 0 w 21"/>
                      <a:gd name="T11" fmla="*/ 29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" h="39">
                        <a:moveTo>
                          <a:pt x="0" y="29"/>
                        </a:moveTo>
                        <a:lnTo>
                          <a:pt x="15" y="39"/>
                        </a:lnTo>
                        <a:lnTo>
                          <a:pt x="21" y="29"/>
                        </a:lnTo>
                        <a:lnTo>
                          <a:pt x="21" y="0"/>
                        </a:lnTo>
                        <a:lnTo>
                          <a:pt x="0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D2D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2" name="ïšḷiďè">
                    <a:extLst>
                      <a:ext uri="{FF2B5EF4-FFF2-40B4-BE49-F238E27FC236}">
                        <a16:creationId xmlns:a16="http://schemas.microsoft.com/office/drawing/2014/main" id="{DB69FF57-09D6-4977-8980-914FA3E29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306599" y="6506986"/>
                    <a:ext cx="28516" cy="47526"/>
                  </a:xfrm>
                  <a:custGeom>
                    <a:avLst/>
                    <a:gdLst>
                      <a:gd name="T0" fmla="*/ 0 w 21"/>
                      <a:gd name="T1" fmla="*/ 29 h 35"/>
                      <a:gd name="T2" fmla="*/ 6 w 21"/>
                      <a:gd name="T3" fmla="*/ 35 h 35"/>
                      <a:gd name="T4" fmla="*/ 21 w 21"/>
                      <a:gd name="T5" fmla="*/ 14 h 35"/>
                      <a:gd name="T6" fmla="*/ 21 w 21"/>
                      <a:gd name="T7" fmla="*/ 0 h 35"/>
                      <a:gd name="T8" fmla="*/ 0 w 21"/>
                      <a:gd name="T9" fmla="*/ 29 h 35"/>
                      <a:gd name="T10" fmla="*/ 0 w 21"/>
                      <a:gd name="T11" fmla="*/ 29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" h="35">
                        <a:moveTo>
                          <a:pt x="0" y="29"/>
                        </a:moveTo>
                        <a:lnTo>
                          <a:pt x="6" y="35"/>
                        </a:lnTo>
                        <a:lnTo>
                          <a:pt x="21" y="14"/>
                        </a:lnTo>
                        <a:lnTo>
                          <a:pt x="21" y="0"/>
                        </a:lnTo>
                        <a:lnTo>
                          <a:pt x="0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BBB3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3" name="íš1ïḍé">
                    <a:extLst>
                      <a:ext uri="{FF2B5EF4-FFF2-40B4-BE49-F238E27FC236}">
                        <a16:creationId xmlns:a16="http://schemas.microsoft.com/office/drawing/2014/main" id="{3E76EE7B-43B6-4175-890D-035F06B167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08744" y="6855956"/>
                    <a:ext cx="25800" cy="46167"/>
                  </a:xfrm>
                  <a:custGeom>
                    <a:avLst/>
                    <a:gdLst>
                      <a:gd name="T0" fmla="*/ 5 w 9"/>
                      <a:gd name="T1" fmla="*/ 16 h 16"/>
                      <a:gd name="T2" fmla="*/ 0 w 9"/>
                      <a:gd name="T3" fmla="*/ 14 h 16"/>
                      <a:gd name="T4" fmla="*/ 1 w 9"/>
                      <a:gd name="T5" fmla="*/ 13 h 16"/>
                      <a:gd name="T6" fmla="*/ 2 w 9"/>
                      <a:gd name="T7" fmla="*/ 11 h 16"/>
                      <a:gd name="T8" fmla="*/ 4 w 9"/>
                      <a:gd name="T9" fmla="*/ 0 h 16"/>
                      <a:gd name="T10" fmla="*/ 4 w 9"/>
                      <a:gd name="T11" fmla="*/ 0 h 16"/>
                      <a:gd name="T12" fmla="*/ 9 w 9"/>
                      <a:gd name="T13" fmla="*/ 0 h 16"/>
                      <a:gd name="T14" fmla="*/ 8 w 9"/>
                      <a:gd name="T15" fmla="*/ 7 h 16"/>
                      <a:gd name="T16" fmla="*/ 7 w 9"/>
                      <a:gd name="T17" fmla="*/ 13 h 16"/>
                      <a:gd name="T18" fmla="*/ 5 w 9"/>
                      <a:gd name="T19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9" h="16">
                        <a:moveTo>
                          <a:pt x="5" y="16"/>
                        </a:moveTo>
                        <a:cubicBezTo>
                          <a:pt x="0" y="14"/>
                          <a:pt x="0" y="14"/>
                          <a:pt x="0" y="14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2"/>
                          <a:pt x="2" y="11"/>
                          <a:pt x="2" y="11"/>
                        </a:cubicBezTo>
                        <a:cubicBezTo>
                          <a:pt x="4" y="7"/>
                          <a:pt x="4" y="4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3"/>
                          <a:pt x="9" y="5"/>
                          <a:pt x="8" y="7"/>
                        </a:cubicBezTo>
                        <a:cubicBezTo>
                          <a:pt x="8" y="10"/>
                          <a:pt x="7" y="13"/>
                          <a:pt x="7" y="13"/>
                        </a:cubicBezTo>
                        <a:cubicBezTo>
                          <a:pt x="7" y="13"/>
                          <a:pt x="6" y="15"/>
                          <a:pt x="5" y="16"/>
                        </a:cubicBezTo>
                        <a:close/>
                      </a:path>
                    </a:pathLst>
                  </a:custGeom>
                  <a:solidFill>
                    <a:srgbClr val="BBB3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4" name="iṩḻiḋé">
                    <a:extLst>
                      <a:ext uri="{FF2B5EF4-FFF2-40B4-BE49-F238E27FC236}">
                        <a16:creationId xmlns:a16="http://schemas.microsoft.com/office/drawing/2014/main" id="{5B8DE77D-15AA-479A-94E4-21ABEACC3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43566" y="7033837"/>
                    <a:ext cx="13579" cy="54315"/>
                  </a:xfrm>
                  <a:custGeom>
                    <a:avLst/>
                    <a:gdLst>
                      <a:gd name="T0" fmla="*/ 5 w 5"/>
                      <a:gd name="T1" fmla="*/ 18 h 19"/>
                      <a:gd name="T2" fmla="*/ 1 w 5"/>
                      <a:gd name="T3" fmla="*/ 19 h 19"/>
                      <a:gd name="T4" fmla="*/ 0 w 5"/>
                      <a:gd name="T5" fmla="*/ 14 h 19"/>
                      <a:gd name="T6" fmla="*/ 0 w 5"/>
                      <a:gd name="T7" fmla="*/ 10 h 19"/>
                      <a:gd name="T8" fmla="*/ 0 w 5"/>
                      <a:gd name="T9" fmla="*/ 6 h 19"/>
                      <a:gd name="T10" fmla="*/ 0 w 5"/>
                      <a:gd name="T11" fmla="*/ 0 h 19"/>
                      <a:gd name="T12" fmla="*/ 5 w 5"/>
                      <a:gd name="T13" fmla="*/ 1 h 19"/>
                      <a:gd name="T14" fmla="*/ 5 w 5"/>
                      <a:gd name="T15" fmla="*/ 2 h 19"/>
                      <a:gd name="T16" fmla="*/ 4 w 5"/>
                      <a:gd name="T17" fmla="*/ 10 h 19"/>
                      <a:gd name="T18" fmla="*/ 5 w 5"/>
                      <a:gd name="T1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" h="19">
                        <a:moveTo>
                          <a:pt x="5" y="18"/>
                        </a:moveTo>
                        <a:cubicBezTo>
                          <a:pt x="1" y="19"/>
                          <a:pt x="1" y="19"/>
                          <a:pt x="1" y="19"/>
                        </a:cubicBezTo>
                        <a:cubicBezTo>
                          <a:pt x="0" y="18"/>
                          <a:pt x="0" y="15"/>
                          <a:pt x="0" y="14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4" y="6"/>
                          <a:pt x="4" y="10"/>
                          <a:pt x="4" y="10"/>
                        </a:cubicBezTo>
                        <a:cubicBezTo>
                          <a:pt x="4" y="10"/>
                          <a:pt x="4" y="15"/>
                          <a:pt x="5" y="18"/>
                        </a:cubicBezTo>
                        <a:close/>
                      </a:path>
                    </a:pathLst>
                  </a:custGeom>
                  <a:solidFill>
                    <a:srgbClr val="BBB3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5" name="ïṩḻiḋê">
                    <a:extLst>
                      <a:ext uri="{FF2B5EF4-FFF2-40B4-BE49-F238E27FC236}">
                        <a16:creationId xmlns:a16="http://schemas.microsoft.com/office/drawing/2014/main" id="{FD6727E4-8601-455C-A212-6DC40E332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335114" y="6504269"/>
                    <a:ext cx="2716" cy="2716"/>
                  </a:xfrm>
                  <a:custGeom>
                    <a:avLst/>
                    <a:gdLst>
                      <a:gd name="T0" fmla="*/ 0 w 2"/>
                      <a:gd name="T1" fmla="*/ 2 h 2"/>
                      <a:gd name="T2" fmla="*/ 0 w 2"/>
                      <a:gd name="T3" fmla="*/ 0 h 2"/>
                      <a:gd name="T4" fmla="*/ 2 w 2"/>
                      <a:gd name="T5" fmla="*/ 2 h 2"/>
                      <a:gd name="T6" fmla="*/ 0 w 2"/>
                      <a:gd name="T7" fmla="*/ 2 h 2"/>
                      <a:gd name="T8" fmla="*/ 0 w 2"/>
                      <a:gd name="T9" fmla="*/ 2 h 2"/>
                      <a:gd name="T10" fmla="*/ 0 w 2"/>
                      <a:gd name="T11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2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00994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6" name="iś1îḓé">
                    <a:extLst>
                      <a:ext uri="{FF2B5EF4-FFF2-40B4-BE49-F238E27FC236}">
                        <a16:creationId xmlns:a16="http://schemas.microsoft.com/office/drawing/2014/main" id="{63324328-D147-4554-943A-C406F33858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33274" y="6862746"/>
                    <a:ext cx="42094" cy="52957"/>
                  </a:xfrm>
                  <a:custGeom>
                    <a:avLst/>
                    <a:gdLst>
                      <a:gd name="T0" fmla="*/ 0 w 15"/>
                      <a:gd name="T1" fmla="*/ 15 h 19"/>
                      <a:gd name="T2" fmla="*/ 8 w 15"/>
                      <a:gd name="T3" fmla="*/ 19 h 19"/>
                      <a:gd name="T4" fmla="*/ 8 w 15"/>
                      <a:gd name="T5" fmla="*/ 19 h 19"/>
                      <a:gd name="T6" fmla="*/ 11 w 15"/>
                      <a:gd name="T7" fmla="*/ 14 h 19"/>
                      <a:gd name="T8" fmla="*/ 15 w 15"/>
                      <a:gd name="T9" fmla="*/ 4 h 19"/>
                      <a:gd name="T10" fmla="*/ 15 w 15"/>
                      <a:gd name="T11" fmla="*/ 4 h 19"/>
                      <a:gd name="T12" fmla="*/ 8 w 15"/>
                      <a:gd name="T13" fmla="*/ 0 h 19"/>
                      <a:gd name="T14" fmla="*/ 4 w 15"/>
                      <a:gd name="T15" fmla="*/ 8 h 19"/>
                      <a:gd name="T16" fmla="*/ 0 w 15"/>
                      <a:gd name="T17" fmla="*/ 15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" h="19">
                        <a:moveTo>
                          <a:pt x="0" y="15"/>
                        </a:move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9" y="17"/>
                          <a:pt x="10" y="16"/>
                          <a:pt x="11" y="14"/>
                        </a:cubicBezTo>
                        <a:cubicBezTo>
                          <a:pt x="12" y="11"/>
                          <a:pt x="14" y="7"/>
                          <a:pt x="15" y="4"/>
                        </a:cubicBezTo>
                        <a:cubicBezTo>
                          <a:pt x="15" y="4"/>
                          <a:pt x="15" y="4"/>
                          <a:pt x="15" y="4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7" y="2"/>
                          <a:pt x="5" y="6"/>
                          <a:pt x="4" y="8"/>
                        </a:cubicBezTo>
                        <a:cubicBezTo>
                          <a:pt x="4" y="9"/>
                          <a:pt x="1" y="13"/>
                          <a:pt x="0" y="15"/>
                        </a:cubicBezTo>
                        <a:close/>
                      </a:path>
                    </a:pathLst>
                  </a:custGeom>
                  <a:solidFill>
                    <a:srgbClr val="D2D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7" name="íṧļîdè">
                    <a:extLst>
                      <a:ext uri="{FF2B5EF4-FFF2-40B4-BE49-F238E27FC236}">
                        <a16:creationId xmlns:a16="http://schemas.microsoft.com/office/drawing/2014/main" id="{04649414-D802-4947-8DC8-61E22FAA61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33274" y="6862746"/>
                    <a:ext cx="33947" cy="47526"/>
                  </a:xfrm>
                  <a:custGeom>
                    <a:avLst/>
                    <a:gdLst>
                      <a:gd name="T0" fmla="*/ 0 w 12"/>
                      <a:gd name="T1" fmla="*/ 15 h 17"/>
                      <a:gd name="T2" fmla="*/ 4 w 12"/>
                      <a:gd name="T3" fmla="*/ 17 h 17"/>
                      <a:gd name="T4" fmla="*/ 4 w 12"/>
                      <a:gd name="T5" fmla="*/ 17 h 17"/>
                      <a:gd name="T6" fmla="*/ 7 w 12"/>
                      <a:gd name="T7" fmla="*/ 12 h 17"/>
                      <a:gd name="T8" fmla="*/ 11 w 12"/>
                      <a:gd name="T9" fmla="*/ 2 h 17"/>
                      <a:gd name="T10" fmla="*/ 12 w 12"/>
                      <a:gd name="T11" fmla="*/ 2 h 17"/>
                      <a:gd name="T12" fmla="*/ 8 w 12"/>
                      <a:gd name="T13" fmla="*/ 0 h 17"/>
                      <a:gd name="T14" fmla="*/ 4 w 12"/>
                      <a:gd name="T15" fmla="*/ 8 h 17"/>
                      <a:gd name="T16" fmla="*/ 0 w 12"/>
                      <a:gd name="T17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7">
                        <a:moveTo>
                          <a:pt x="0" y="15"/>
                        </a:move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4" y="17"/>
                          <a:pt x="4" y="17"/>
                          <a:pt x="4" y="17"/>
                        </a:cubicBezTo>
                        <a:cubicBezTo>
                          <a:pt x="5" y="15"/>
                          <a:pt x="6" y="14"/>
                          <a:pt x="7" y="12"/>
                        </a:cubicBezTo>
                        <a:cubicBezTo>
                          <a:pt x="9" y="9"/>
                          <a:pt x="10" y="6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7" y="2"/>
                          <a:pt x="5" y="6"/>
                          <a:pt x="4" y="8"/>
                        </a:cubicBezTo>
                        <a:cubicBezTo>
                          <a:pt x="4" y="9"/>
                          <a:pt x="1" y="13"/>
                          <a:pt x="0" y="15"/>
                        </a:cubicBezTo>
                        <a:close/>
                      </a:path>
                    </a:pathLst>
                  </a:custGeom>
                  <a:solidFill>
                    <a:srgbClr val="BBB3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8" name="îŝļîḑè">
                    <a:extLst>
                      <a:ext uri="{FF2B5EF4-FFF2-40B4-BE49-F238E27FC236}">
                        <a16:creationId xmlns:a16="http://schemas.microsoft.com/office/drawing/2014/main" id="{E0FDACAA-6A20-4190-8C3D-8FB6AFC23E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64811" y="6447239"/>
                    <a:ext cx="89619" cy="65178"/>
                  </a:xfrm>
                  <a:custGeom>
                    <a:avLst/>
                    <a:gdLst>
                      <a:gd name="T0" fmla="*/ 29 w 32"/>
                      <a:gd name="T1" fmla="*/ 22 h 23"/>
                      <a:gd name="T2" fmla="*/ 27 w 32"/>
                      <a:gd name="T3" fmla="*/ 22 h 23"/>
                      <a:gd name="T4" fmla="*/ 24 w 32"/>
                      <a:gd name="T5" fmla="*/ 22 h 23"/>
                      <a:gd name="T6" fmla="*/ 19 w 32"/>
                      <a:gd name="T7" fmla="*/ 18 h 23"/>
                      <a:gd name="T8" fmla="*/ 19 w 32"/>
                      <a:gd name="T9" fmla="*/ 18 h 23"/>
                      <a:gd name="T10" fmla="*/ 18 w 32"/>
                      <a:gd name="T11" fmla="*/ 17 h 23"/>
                      <a:gd name="T12" fmla="*/ 16 w 32"/>
                      <a:gd name="T13" fmla="*/ 17 h 23"/>
                      <a:gd name="T14" fmla="*/ 16 w 32"/>
                      <a:gd name="T15" fmla="*/ 17 h 23"/>
                      <a:gd name="T16" fmla="*/ 15 w 32"/>
                      <a:gd name="T17" fmla="*/ 16 h 23"/>
                      <a:gd name="T18" fmla="*/ 14 w 32"/>
                      <a:gd name="T19" fmla="*/ 14 h 23"/>
                      <a:gd name="T20" fmla="*/ 14 w 32"/>
                      <a:gd name="T21" fmla="*/ 14 h 23"/>
                      <a:gd name="T22" fmla="*/ 14 w 32"/>
                      <a:gd name="T23" fmla="*/ 13 h 23"/>
                      <a:gd name="T24" fmla="*/ 14 w 32"/>
                      <a:gd name="T25" fmla="*/ 12 h 23"/>
                      <a:gd name="T26" fmla="*/ 13 w 32"/>
                      <a:gd name="T27" fmla="*/ 10 h 23"/>
                      <a:gd name="T28" fmla="*/ 13 w 32"/>
                      <a:gd name="T29" fmla="*/ 8 h 23"/>
                      <a:gd name="T30" fmla="*/ 16 w 32"/>
                      <a:gd name="T31" fmla="*/ 6 h 23"/>
                      <a:gd name="T32" fmla="*/ 15 w 32"/>
                      <a:gd name="T33" fmla="*/ 6 h 23"/>
                      <a:gd name="T34" fmla="*/ 14 w 32"/>
                      <a:gd name="T35" fmla="*/ 5 h 23"/>
                      <a:gd name="T36" fmla="*/ 14 w 32"/>
                      <a:gd name="T37" fmla="*/ 5 h 23"/>
                      <a:gd name="T38" fmla="*/ 14 w 32"/>
                      <a:gd name="T39" fmla="*/ 5 h 23"/>
                      <a:gd name="T40" fmla="*/ 14 w 32"/>
                      <a:gd name="T41" fmla="*/ 5 h 23"/>
                      <a:gd name="T42" fmla="*/ 14 w 32"/>
                      <a:gd name="T43" fmla="*/ 5 h 23"/>
                      <a:gd name="T44" fmla="*/ 12 w 32"/>
                      <a:gd name="T45" fmla="*/ 5 h 23"/>
                      <a:gd name="T46" fmla="*/ 9 w 32"/>
                      <a:gd name="T47" fmla="*/ 4 h 23"/>
                      <a:gd name="T48" fmla="*/ 8 w 32"/>
                      <a:gd name="T49" fmla="*/ 4 h 23"/>
                      <a:gd name="T50" fmla="*/ 1 w 32"/>
                      <a:gd name="T51" fmla="*/ 3 h 23"/>
                      <a:gd name="T52" fmla="*/ 1 w 32"/>
                      <a:gd name="T53" fmla="*/ 2 h 23"/>
                      <a:gd name="T54" fmla="*/ 1 w 32"/>
                      <a:gd name="T55" fmla="*/ 0 h 23"/>
                      <a:gd name="T56" fmla="*/ 1 w 32"/>
                      <a:gd name="T57" fmla="*/ 0 h 23"/>
                      <a:gd name="T58" fmla="*/ 8 w 32"/>
                      <a:gd name="T59" fmla="*/ 2 h 23"/>
                      <a:gd name="T60" fmla="*/ 11 w 32"/>
                      <a:gd name="T61" fmla="*/ 2 h 23"/>
                      <a:gd name="T62" fmla="*/ 12 w 32"/>
                      <a:gd name="T63" fmla="*/ 3 h 23"/>
                      <a:gd name="T64" fmla="*/ 15 w 32"/>
                      <a:gd name="T65" fmla="*/ 3 h 23"/>
                      <a:gd name="T66" fmla="*/ 18 w 32"/>
                      <a:gd name="T67" fmla="*/ 6 h 23"/>
                      <a:gd name="T68" fmla="*/ 15 w 32"/>
                      <a:gd name="T69" fmla="*/ 9 h 23"/>
                      <a:gd name="T70" fmla="*/ 15 w 32"/>
                      <a:gd name="T71" fmla="*/ 10 h 23"/>
                      <a:gd name="T72" fmla="*/ 16 w 32"/>
                      <a:gd name="T73" fmla="*/ 11 h 23"/>
                      <a:gd name="T74" fmla="*/ 16 w 32"/>
                      <a:gd name="T75" fmla="*/ 13 h 23"/>
                      <a:gd name="T76" fmla="*/ 16 w 32"/>
                      <a:gd name="T77" fmla="*/ 14 h 23"/>
                      <a:gd name="T78" fmla="*/ 17 w 32"/>
                      <a:gd name="T79" fmla="*/ 15 h 23"/>
                      <a:gd name="T80" fmla="*/ 17 w 32"/>
                      <a:gd name="T81" fmla="*/ 15 h 23"/>
                      <a:gd name="T82" fmla="*/ 18 w 32"/>
                      <a:gd name="T83" fmla="*/ 15 h 23"/>
                      <a:gd name="T84" fmla="*/ 19 w 32"/>
                      <a:gd name="T85" fmla="*/ 15 h 23"/>
                      <a:gd name="T86" fmla="*/ 21 w 32"/>
                      <a:gd name="T87" fmla="*/ 18 h 23"/>
                      <a:gd name="T88" fmla="*/ 21 w 32"/>
                      <a:gd name="T89" fmla="*/ 18 h 23"/>
                      <a:gd name="T90" fmla="*/ 22 w 32"/>
                      <a:gd name="T91" fmla="*/ 18 h 23"/>
                      <a:gd name="T92" fmla="*/ 24 w 32"/>
                      <a:gd name="T93" fmla="*/ 19 h 23"/>
                      <a:gd name="T94" fmla="*/ 27 w 32"/>
                      <a:gd name="T95" fmla="*/ 20 h 23"/>
                      <a:gd name="T96" fmla="*/ 29 w 32"/>
                      <a:gd name="T97" fmla="*/ 20 h 23"/>
                      <a:gd name="T98" fmla="*/ 32 w 32"/>
                      <a:gd name="T99" fmla="*/ 22 h 23"/>
                      <a:gd name="T100" fmla="*/ 30 w 32"/>
                      <a:gd name="T101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32" h="23">
                        <a:moveTo>
                          <a:pt x="30" y="23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8" y="22"/>
                          <a:pt x="28" y="22"/>
                          <a:pt x="27" y="22"/>
                        </a:cubicBezTo>
                        <a:cubicBezTo>
                          <a:pt x="27" y="22"/>
                          <a:pt x="27" y="22"/>
                          <a:pt x="27" y="22"/>
                        </a:cubicBezTo>
                        <a:cubicBezTo>
                          <a:pt x="26" y="22"/>
                          <a:pt x="25" y="22"/>
                          <a:pt x="24" y="22"/>
                        </a:cubicBezTo>
                        <a:cubicBezTo>
                          <a:pt x="24" y="22"/>
                          <a:pt x="24" y="22"/>
                          <a:pt x="24" y="22"/>
                        </a:cubicBezTo>
                        <a:cubicBezTo>
                          <a:pt x="22" y="21"/>
                          <a:pt x="19" y="20"/>
                          <a:pt x="19" y="18"/>
                        </a:cubicBezTo>
                        <a:cubicBezTo>
                          <a:pt x="19" y="18"/>
                          <a:pt x="19" y="18"/>
                          <a:pt x="19" y="18"/>
                        </a:cubicBezTo>
                        <a:cubicBezTo>
                          <a:pt x="19" y="18"/>
                          <a:pt x="19" y="18"/>
                          <a:pt x="19" y="18"/>
                        </a:cubicBezTo>
                        <a:cubicBezTo>
                          <a:pt x="19" y="18"/>
                          <a:pt x="19" y="18"/>
                          <a:pt x="19" y="18"/>
                        </a:cubicBezTo>
                        <a:cubicBezTo>
                          <a:pt x="18" y="18"/>
                          <a:pt x="18" y="18"/>
                          <a:pt x="18" y="17"/>
                        </a:cubicBezTo>
                        <a:cubicBezTo>
                          <a:pt x="18" y="17"/>
                          <a:pt x="18" y="17"/>
                          <a:pt x="18" y="17"/>
                        </a:cubicBezTo>
                        <a:cubicBezTo>
                          <a:pt x="17" y="17"/>
                          <a:pt x="17" y="17"/>
                          <a:pt x="16" y="17"/>
                        </a:cubicBezTo>
                        <a:cubicBezTo>
                          <a:pt x="16" y="17"/>
                          <a:pt x="16" y="17"/>
                          <a:pt x="16" y="17"/>
                        </a:cubicBezTo>
                        <a:cubicBezTo>
                          <a:pt x="16" y="17"/>
                          <a:pt x="16" y="17"/>
                          <a:pt x="16" y="17"/>
                        </a:cubicBezTo>
                        <a:cubicBezTo>
                          <a:pt x="16" y="17"/>
                          <a:pt x="16" y="17"/>
                          <a:pt x="16" y="17"/>
                        </a:cubicBezTo>
                        <a:cubicBezTo>
                          <a:pt x="16" y="16"/>
                          <a:pt x="16" y="16"/>
                          <a:pt x="15" y="16"/>
                        </a:cubicBezTo>
                        <a:cubicBezTo>
                          <a:pt x="15" y="16"/>
                          <a:pt x="15" y="16"/>
                          <a:pt x="15" y="16"/>
                        </a:cubicBezTo>
                        <a:cubicBezTo>
                          <a:pt x="15" y="16"/>
                          <a:pt x="14" y="16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3"/>
                          <a:pt x="14" y="13"/>
                        </a:cubicBezTo>
                        <a:cubicBezTo>
                          <a:pt x="14" y="13"/>
                          <a:pt x="14" y="13"/>
                          <a:pt x="14" y="13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2"/>
                          <a:pt x="14" y="12"/>
                        </a:cubicBezTo>
                        <a:cubicBezTo>
                          <a:pt x="13" y="11"/>
                          <a:pt x="13" y="11"/>
                          <a:pt x="13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9"/>
                          <a:pt x="13" y="8"/>
                          <a:pt x="13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5" y="7"/>
                          <a:pt x="16" y="6"/>
                          <a:pt x="16" y="6"/>
                        </a:cubicBezTo>
                        <a:cubicBezTo>
                          <a:pt x="16" y="6"/>
                          <a:pt x="16" y="6"/>
                          <a:pt x="16" y="6"/>
                        </a:cubicBezTo>
                        <a:cubicBezTo>
                          <a:pt x="15" y="6"/>
                          <a:pt x="16" y="6"/>
                          <a:pt x="15" y="6"/>
                        </a:cubicBezTo>
                        <a:cubicBezTo>
                          <a:pt x="15" y="6"/>
                          <a:pt x="15" y="6"/>
                          <a:pt x="15" y="6"/>
                        </a:cubicBezTo>
                        <a:cubicBezTo>
                          <a:pt x="15" y="5"/>
                          <a:pt x="14" y="5"/>
                          <a:pt x="14" y="5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3" y="5"/>
                          <a:pt x="13" y="5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1" y="5"/>
                          <a:pt x="10" y="5"/>
                          <a:pt x="9" y="4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4"/>
                          <a:pt x="2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3" y="0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9" y="2"/>
                          <a:pt x="10" y="2"/>
                          <a:pt x="11" y="2"/>
                        </a:cubicBezTo>
                        <a:cubicBezTo>
                          <a:pt x="11" y="2"/>
                          <a:pt x="11" y="2"/>
                          <a:pt x="11" y="2"/>
                        </a:cubicBezTo>
                        <a:cubicBezTo>
                          <a:pt x="11" y="2"/>
                          <a:pt x="11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3" y="3"/>
                          <a:pt x="14" y="3"/>
                          <a:pt x="15" y="3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5" y="3"/>
                          <a:pt x="18" y="3"/>
                          <a:pt x="18" y="6"/>
                        </a:cubicBezTo>
                        <a:cubicBezTo>
                          <a:pt x="18" y="6"/>
                          <a:pt x="18" y="6"/>
                          <a:pt x="18" y="6"/>
                        </a:cubicBezTo>
                        <a:cubicBezTo>
                          <a:pt x="18" y="8"/>
                          <a:pt x="15" y="9"/>
                          <a:pt x="15" y="9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5" y="9"/>
                          <a:pt x="15" y="9"/>
                          <a:pt x="15" y="10"/>
                        </a:cubicBezTo>
                        <a:cubicBezTo>
                          <a:pt x="15" y="10"/>
                          <a:pt x="15" y="10"/>
                          <a:pt x="15" y="10"/>
                        </a:cubicBezTo>
                        <a:cubicBezTo>
                          <a:pt x="15" y="10"/>
                          <a:pt x="15" y="10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3"/>
                          <a:pt x="16" y="14"/>
                          <a:pt x="16" y="14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4"/>
                          <a:pt x="17" y="14"/>
                          <a:pt x="17" y="15"/>
                        </a:cubicBezTo>
                        <a:cubicBezTo>
                          <a:pt x="17" y="15"/>
                          <a:pt x="17" y="15"/>
                          <a:pt x="17" y="15"/>
                        </a:cubicBezTo>
                        <a:cubicBezTo>
                          <a:pt x="17" y="15"/>
                          <a:pt x="17" y="15"/>
                          <a:pt x="17" y="15"/>
                        </a:cubicBezTo>
                        <a:cubicBezTo>
                          <a:pt x="17" y="15"/>
                          <a:pt x="18" y="15"/>
                          <a:pt x="18" y="15"/>
                        </a:cubicBezTo>
                        <a:cubicBezTo>
                          <a:pt x="18" y="15"/>
                          <a:pt x="18" y="15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19" y="15"/>
                          <a:pt x="19" y="15"/>
                          <a:pt x="19" y="15"/>
                        </a:cubicBezTo>
                        <a:cubicBezTo>
                          <a:pt x="20" y="16"/>
                          <a:pt x="21" y="16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3" y="19"/>
                          <a:pt x="24" y="19"/>
                          <a:pt x="24" y="19"/>
                        </a:cubicBezTo>
                        <a:cubicBezTo>
                          <a:pt x="24" y="19"/>
                          <a:pt x="24" y="19"/>
                          <a:pt x="24" y="19"/>
                        </a:cubicBezTo>
                        <a:cubicBezTo>
                          <a:pt x="25" y="20"/>
                          <a:pt x="26" y="20"/>
                          <a:pt x="27" y="20"/>
                        </a:cubicBezTo>
                        <a:cubicBezTo>
                          <a:pt x="27" y="20"/>
                          <a:pt x="27" y="20"/>
                          <a:pt x="27" y="20"/>
                        </a:cubicBezTo>
                        <a:cubicBezTo>
                          <a:pt x="28" y="20"/>
                          <a:pt x="28" y="20"/>
                          <a:pt x="29" y="20"/>
                        </a:cubicBezTo>
                        <a:cubicBezTo>
                          <a:pt x="29" y="20"/>
                          <a:pt x="29" y="20"/>
                          <a:pt x="29" y="20"/>
                        </a:cubicBezTo>
                        <a:cubicBezTo>
                          <a:pt x="31" y="20"/>
                          <a:pt x="32" y="22"/>
                          <a:pt x="32" y="22"/>
                        </a:cubicBezTo>
                        <a:cubicBezTo>
                          <a:pt x="32" y="22"/>
                          <a:pt x="32" y="22"/>
                          <a:pt x="32" y="22"/>
                        </a:cubicBezTo>
                        <a:cubicBezTo>
                          <a:pt x="31" y="23"/>
                          <a:pt x="31" y="23"/>
                          <a:pt x="31" y="23"/>
                        </a:cubicBezTo>
                        <a:cubicBezTo>
                          <a:pt x="31" y="23"/>
                          <a:pt x="30" y="23"/>
                          <a:pt x="30" y="2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9" name="î$1ídê">
                    <a:extLst>
                      <a:ext uri="{FF2B5EF4-FFF2-40B4-BE49-F238E27FC236}">
                        <a16:creationId xmlns:a16="http://schemas.microsoft.com/office/drawing/2014/main" id="{BD5AC32B-06EA-4C41-AA55-69AFA5E17D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14175" y="6430945"/>
                    <a:ext cx="70609" cy="131713"/>
                  </a:xfrm>
                  <a:custGeom>
                    <a:avLst/>
                    <a:gdLst>
                      <a:gd name="T0" fmla="*/ 0 w 25"/>
                      <a:gd name="T1" fmla="*/ 47 h 47"/>
                      <a:gd name="T2" fmla="*/ 4 w 25"/>
                      <a:gd name="T3" fmla="*/ 46 h 47"/>
                      <a:gd name="T4" fmla="*/ 9 w 25"/>
                      <a:gd name="T5" fmla="*/ 45 h 47"/>
                      <a:gd name="T6" fmla="*/ 12 w 25"/>
                      <a:gd name="T7" fmla="*/ 43 h 47"/>
                      <a:gd name="T8" fmla="*/ 9 w 25"/>
                      <a:gd name="T9" fmla="*/ 46 h 47"/>
                      <a:gd name="T10" fmla="*/ 4 w 25"/>
                      <a:gd name="T11" fmla="*/ 47 h 47"/>
                      <a:gd name="T12" fmla="*/ 0 w 25"/>
                      <a:gd name="T13" fmla="*/ 47 h 47"/>
                      <a:gd name="T14" fmla="*/ 0 w 25"/>
                      <a:gd name="T15" fmla="*/ 27 h 47"/>
                      <a:gd name="T16" fmla="*/ 1 w 25"/>
                      <a:gd name="T17" fmla="*/ 26 h 47"/>
                      <a:gd name="T18" fmla="*/ 2 w 25"/>
                      <a:gd name="T19" fmla="*/ 26 h 47"/>
                      <a:gd name="T20" fmla="*/ 2 w 25"/>
                      <a:gd name="T21" fmla="*/ 26 h 47"/>
                      <a:gd name="T22" fmla="*/ 4 w 25"/>
                      <a:gd name="T23" fmla="*/ 24 h 47"/>
                      <a:gd name="T24" fmla="*/ 6 w 25"/>
                      <a:gd name="T25" fmla="*/ 23 h 47"/>
                      <a:gd name="T26" fmla="*/ 7 w 25"/>
                      <a:gd name="T27" fmla="*/ 23 h 47"/>
                      <a:gd name="T28" fmla="*/ 8 w 25"/>
                      <a:gd name="T29" fmla="*/ 23 h 47"/>
                      <a:gd name="T30" fmla="*/ 8 w 25"/>
                      <a:gd name="T31" fmla="*/ 23 h 47"/>
                      <a:gd name="T32" fmla="*/ 8 w 25"/>
                      <a:gd name="T33" fmla="*/ 21 h 47"/>
                      <a:gd name="T34" fmla="*/ 9 w 25"/>
                      <a:gd name="T35" fmla="*/ 19 h 47"/>
                      <a:gd name="T36" fmla="*/ 10 w 25"/>
                      <a:gd name="T37" fmla="*/ 20 h 47"/>
                      <a:gd name="T38" fmla="*/ 12 w 25"/>
                      <a:gd name="T39" fmla="*/ 19 h 47"/>
                      <a:gd name="T40" fmla="*/ 13 w 25"/>
                      <a:gd name="T41" fmla="*/ 19 h 47"/>
                      <a:gd name="T42" fmla="*/ 12 w 25"/>
                      <a:gd name="T43" fmla="*/ 16 h 47"/>
                      <a:gd name="T44" fmla="*/ 16 w 25"/>
                      <a:gd name="T45" fmla="*/ 14 h 47"/>
                      <a:gd name="T46" fmla="*/ 17 w 25"/>
                      <a:gd name="T47" fmla="*/ 13 h 47"/>
                      <a:gd name="T48" fmla="*/ 18 w 25"/>
                      <a:gd name="T49" fmla="*/ 12 h 47"/>
                      <a:gd name="T50" fmla="*/ 21 w 25"/>
                      <a:gd name="T51" fmla="*/ 8 h 47"/>
                      <a:gd name="T52" fmla="*/ 21 w 25"/>
                      <a:gd name="T53" fmla="*/ 8 h 47"/>
                      <a:gd name="T54" fmla="*/ 21 w 25"/>
                      <a:gd name="T55" fmla="*/ 4 h 47"/>
                      <a:gd name="T56" fmla="*/ 22 w 25"/>
                      <a:gd name="T57" fmla="*/ 2 h 47"/>
                      <a:gd name="T58" fmla="*/ 24 w 25"/>
                      <a:gd name="T59" fmla="*/ 0 h 47"/>
                      <a:gd name="T60" fmla="*/ 25 w 25"/>
                      <a:gd name="T61" fmla="*/ 0 h 47"/>
                      <a:gd name="T62" fmla="*/ 23 w 25"/>
                      <a:gd name="T63" fmla="*/ 2 h 47"/>
                      <a:gd name="T64" fmla="*/ 22 w 25"/>
                      <a:gd name="T65" fmla="*/ 5 h 47"/>
                      <a:gd name="T66" fmla="*/ 22 w 25"/>
                      <a:gd name="T67" fmla="*/ 8 h 47"/>
                      <a:gd name="T68" fmla="*/ 22 w 25"/>
                      <a:gd name="T69" fmla="*/ 8 h 47"/>
                      <a:gd name="T70" fmla="*/ 18 w 25"/>
                      <a:gd name="T71" fmla="*/ 13 h 47"/>
                      <a:gd name="T72" fmla="*/ 18 w 25"/>
                      <a:gd name="T73" fmla="*/ 13 h 47"/>
                      <a:gd name="T74" fmla="*/ 16 w 25"/>
                      <a:gd name="T75" fmla="*/ 15 h 47"/>
                      <a:gd name="T76" fmla="*/ 13 w 25"/>
                      <a:gd name="T77" fmla="*/ 17 h 47"/>
                      <a:gd name="T78" fmla="*/ 14 w 25"/>
                      <a:gd name="T79" fmla="*/ 18 h 47"/>
                      <a:gd name="T80" fmla="*/ 14 w 25"/>
                      <a:gd name="T81" fmla="*/ 19 h 47"/>
                      <a:gd name="T82" fmla="*/ 11 w 25"/>
                      <a:gd name="T83" fmla="*/ 21 h 47"/>
                      <a:gd name="T84" fmla="*/ 9 w 25"/>
                      <a:gd name="T85" fmla="*/ 21 h 47"/>
                      <a:gd name="T86" fmla="*/ 9 w 25"/>
                      <a:gd name="T87" fmla="*/ 23 h 47"/>
                      <a:gd name="T88" fmla="*/ 9 w 25"/>
                      <a:gd name="T89" fmla="*/ 23 h 47"/>
                      <a:gd name="T90" fmla="*/ 7 w 25"/>
                      <a:gd name="T91" fmla="*/ 24 h 47"/>
                      <a:gd name="T92" fmla="*/ 6 w 25"/>
                      <a:gd name="T93" fmla="*/ 24 h 47"/>
                      <a:gd name="T94" fmla="*/ 6 w 25"/>
                      <a:gd name="T95" fmla="*/ 24 h 47"/>
                      <a:gd name="T96" fmla="*/ 4 w 25"/>
                      <a:gd name="T97" fmla="*/ 25 h 47"/>
                      <a:gd name="T98" fmla="*/ 4 w 25"/>
                      <a:gd name="T99" fmla="*/ 25 h 47"/>
                      <a:gd name="T100" fmla="*/ 2 w 25"/>
                      <a:gd name="T101" fmla="*/ 28 h 47"/>
                      <a:gd name="T102" fmla="*/ 1 w 25"/>
                      <a:gd name="T103" fmla="*/ 28 h 47"/>
                      <a:gd name="T104" fmla="*/ 1 w 25"/>
                      <a:gd name="T105" fmla="*/ 29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5" h="47">
                        <a:moveTo>
                          <a:pt x="4" y="47"/>
                        </a:moveTo>
                        <a:cubicBezTo>
                          <a:pt x="3" y="47"/>
                          <a:pt x="0" y="47"/>
                          <a:pt x="0" y="47"/>
                        </a:cubicBezTo>
                        <a:cubicBezTo>
                          <a:pt x="0" y="47"/>
                          <a:pt x="0" y="47"/>
                          <a:pt x="0" y="47"/>
                        </a:cubicBez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45"/>
                          <a:pt x="3" y="46"/>
                          <a:pt x="4" y="46"/>
                        </a:cubicBezTo>
                        <a:cubicBezTo>
                          <a:pt x="4" y="46"/>
                          <a:pt x="4" y="46"/>
                          <a:pt x="4" y="46"/>
                        </a:cubicBezTo>
                        <a:cubicBezTo>
                          <a:pt x="4" y="46"/>
                          <a:pt x="4" y="46"/>
                          <a:pt x="5" y="46"/>
                        </a:cubicBezTo>
                        <a:cubicBezTo>
                          <a:pt x="5" y="46"/>
                          <a:pt x="5" y="46"/>
                          <a:pt x="5" y="46"/>
                        </a:cubicBezTo>
                        <a:cubicBezTo>
                          <a:pt x="6" y="46"/>
                          <a:pt x="7" y="45"/>
                          <a:pt x="9" y="45"/>
                        </a:cubicBezTo>
                        <a:cubicBezTo>
                          <a:pt x="9" y="45"/>
                          <a:pt x="9" y="45"/>
                          <a:pt x="9" y="45"/>
                        </a:cubicBezTo>
                        <a:cubicBezTo>
                          <a:pt x="11" y="44"/>
                          <a:pt x="12" y="43"/>
                          <a:pt x="12" y="43"/>
                        </a:cubicBezTo>
                        <a:cubicBezTo>
                          <a:pt x="12" y="43"/>
                          <a:pt x="12" y="43"/>
                          <a:pt x="12" y="43"/>
                        </a:cubicBezTo>
                        <a:cubicBezTo>
                          <a:pt x="13" y="44"/>
                          <a:pt x="13" y="44"/>
                          <a:pt x="13" y="44"/>
                        </a:cubicBezTo>
                        <a:cubicBezTo>
                          <a:pt x="13" y="44"/>
                          <a:pt x="11" y="45"/>
                          <a:pt x="9" y="46"/>
                        </a:cubicBezTo>
                        <a:cubicBezTo>
                          <a:pt x="9" y="46"/>
                          <a:pt x="9" y="46"/>
                          <a:pt x="9" y="46"/>
                        </a:cubicBezTo>
                        <a:cubicBezTo>
                          <a:pt x="7" y="47"/>
                          <a:pt x="6" y="47"/>
                          <a:pt x="5" y="47"/>
                        </a:cubicBezTo>
                        <a:cubicBezTo>
                          <a:pt x="5" y="47"/>
                          <a:pt x="5" y="47"/>
                          <a:pt x="5" y="47"/>
                        </a:cubicBezTo>
                        <a:cubicBezTo>
                          <a:pt x="4" y="47"/>
                          <a:pt x="4" y="47"/>
                          <a:pt x="4" y="47"/>
                        </a:cubicBezTo>
                        <a:close/>
                        <a:moveTo>
                          <a:pt x="0" y="47"/>
                        </a:moveTo>
                        <a:cubicBezTo>
                          <a:pt x="0" y="47"/>
                          <a:pt x="0" y="47"/>
                          <a:pt x="0" y="47"/>
                        </a:cubicBezTo>
                        <a:cubicBezTo>
                          <a:pt x="0" y="47"/>
                          <a:pt x="0" y="47"/>
                          <a:pt x="0" y="47"/>
                        </a:cubicBezTo>
                        <a:cubicBezTo>
                          <a:pt x="0" y="47"/>
                          <a:pt x="0" y="47"/>
                          <a:pt x="0" y="47"/>
                        </a:cubicBezTo>
                        <a:cubicBezTo>
                          <a:pt x="0" y="47"/>
                          <a:pt x="0" y="47"/>
                          <a:pt x="0" y="47"/>
                        </a:cubicBezTo>
                        <a:close/>
                        <a:moveTo>
                          <a:pt x="0" y="27"/>
                        </a:moveTo>
                        <a:cubicBezTo>
                          <a:pt x="0" y="27"/>
                          <a:pt x="0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2" y="26"/>
                          <a:pt x="2" y="26"/>
                        </a:cubicBezTo>
                        <a:cubicBezTo>
                          <a:pt x="2" y="26"/>
                          <a:pt x="2" y="26"/>
                          <a:pt x="2" y="26"/>
                        </a:cubicBezTo>
                        <a:cubicBezTo>
                          <a:pt x="2" y="26"/>
                          <a:pt x="2" y="26"/>
                          <a:pt x="2" y="26"/>
                        </a:cubicBezTo>
                        <a:cubicBezTo>
                          <a:pt x="2" y="26"/>
                          <a:pt x="2" y="26"/>
                          <a:pt x="2" y="26"/>
                        </a:cubicBezTo>
                        <a:cubicBezTo>
                          <a:pt x="2" y="26"/>
                          <a:pt x="2" y="26"/>
                          <a:pt x="2" y="26"/>
                        </a:cubicBezTo>
                        <a:cubicBezTo>
                          <a:pt x="2" y="26"/>
                          <a:pt x="2" y="26"/>
                          <a:pt x="2" y="26"/>
                        </a:cubicBezTo>
                        <a:cubicBezTo>
                          <a:pt x="2" y="25"/>
                          <a:pt x="3" y="24"/>
                          <a:pt x="4" y="24"/>
                        </a:cubicBezTo>
                        <a:cubicBezTo>
                          <a:pt x="4" y="24"/>
                          <a:pt x="4" y="24"/>
                          <a:pt x="4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3"/>
                          <a:pt x="6" y="23"/>
                          <a:pt x="6" y="23"/>
                        </a:cubicBezTo>
                        <a:cubicBezTo>
                          <a:pt x="6" y="23"/>
                          <a:pt x="6" y="23"/>
                          <a:pt x="6" y="23"/>
                        </a:cubicBezTo>
                        <a:cubicBezTo>
                          <a:pt x="7" y="23"/>
                          <a:pt x="7" y="23"/>
                          <a:pt x="7" y="23"/>
                        </a:cubicBezTo>
                        <a:cubicBezTo>
                          <a:pt x="7" y="23"/>
                          <a:pt x="7" y="23"/>
                          <a:pt x="7" y="23"/>
                        </a:cubicBezTo>
                        <a:cubicBezTo>
                          <a:pt x="7" y="23"/>
                          <a:pt x="7" y="23"/>
                          <a:pt x="7" y="23"/>
                        </a:cubicBezTo>
                        <a:cubicBezTo>
                          <a:pt x="7" y="23"/>
                          <a:pt x="7" y="23"/>
                          <a:pt x="7" y="23"/>
                        </a:cubicBezTo>
                        <a:cubicBezTo>
                          <a:pt x="8" y="23"/>
                          <a:pt x="8" y="23"/>
                          <a:pt x="8" y="23"/>
                        </a:cubicBezTo>
                        <a:cubicBezTo>
                          <a:pt x="8" y="23"/>
                          <a:pt x="8" y="23"/>
                          <a:pt x="8" y="23"/>
                        </a:cubicBezTo>
                        <a:cubicBezTo>
                          <a:pt x="8" y="23"/>
                          <a:pt x="8" y="23"/>
                          <a:pt x="8" y="23"/>
                        </a:cubicBezTo>
                        <a:cubicBezTo>
                          <a:pt x="8" y="23"/>
                          <a:pt x="8" y="23"/>
                          <a:pt x="8" y="23"/>
                        </a:cubicBezTo>
                        <a:cubicBezTo>
                          <a:pt x="8" y="23"/>
                          <a:pt x="8" y="23"/>
                          <a:pt x="8" y="23"/>
                        </a:cubicBezTo>
                        <a:cubicBezTo>
                          <a:pt x="8" y="22"/>
                          <a:pt x="8" y="21"/>
                          <a:pt x="8" y="21"/>
                        </a:cubicBezTo>
                        <a:cubicBezTo>
                          <a:pt x="8" y="21"/>
                          <a:pt x="8" y="21"/>
                          <a:pt x="8" y="21"/>
                        </a:cubicBezTo>
                        <a:cubicBezTo>
                          <a:pt x="8" y="20"/>
                          <a:pt x="8" y="20"/>
                          <a:pt x="8" y="20"/>
                        </a:cubicBezTo>
                        <a:cubicBezTo>
                          <a:pt x="8" y="20"/>
                          <a:pt x="8" y="20"/>
                          <a:pt x="8" y="20"/>
                        </a:cubicBezTo>
                        <a:cubicBezTo>
                          <a:pt x="8" y="20"/>
                          <a:pt x="8" y="19"/>
                          <a:pt x="9" y="19"/>
                        </a:cubicBezTo>
                        <a:cubicBezTo>
                          <a:pt x="9" y="19"/>
                          <a:pt x="9" y="19"/>
                          <a:pt x="9" y="19"/>
                        </a:cubicBezTo>
                        <a:cubicBezTo>
                          <a:pt x="9" y="19"/>
                          <a:pt x="9" y="20"/>
                          <a:pt x="10" y="20"/>
                        </a:cubicBezTo>
                        <a:cubicBezTo>
                          <a:pt x="10" y="20"/>
                          <a:pt x="10" y="20"/>
                          <a:pt x="10" y="20"/>
                        </a:cubicBezTo>
                        <a:cubicBezTo>
                          <a:pt x="10" y="20"/>
                          <a:pt x="10" y="20"/>
                          <a:pt x="11" y="20"/>
                        </a:cubicBezTo>
                        <a:cubicBezTo>
                          <a:pt x="11" y="20"/>
                          <a:pt x="11" y="20"/>
                          <a:pt x="11" y="20"/>
                        </a:cubicBezTo>
                        <a:cubicBezTo>
                          <a:pt x="11" y="20"/>
                          <a:pt x="12" y="20"/>
                          <a:pt x="12" y="19"/>
                        </a:cubicBezTo>
                        <a:cubicBezTo>
                          <a:pt x="12" y="19"/>
                          <a:pt x="12" y="19"/>
                          <a:pt x="12" y="19"/>
                        </a:cubicBezTo>
                        <a:cubicBezTo>
                          <a:pt x="12" y="19"/>
                          <a:pt x="13" y="19"/>
                          <a:pt x="13" y="19"/>
                        </a:cubicBezTo>
                        <a:cubicBezTo>
                          <a:pt x="13" y="19"/>
                          <a:pt x="13" y="19"/>
                          <a:pt x="13" y="19"/>
                        </a:cubicBezTo>
                        <a:cubicBezTo>
                          <a:pt x="12" y="18"/>
                          <a:pt x="12" y="18"/>
                          <a:pt x="12" y="17"/>
                        </a:cubicBezTo>
                        <a:cubicBezTo>
                          <a:pt x="12" y="17"/>
                          <a:pt x="12" y="17"/>
                          <a:pt x="12" y="17"/>
                        </a:cubicBezTo>
                        <a:cubicBezTo>
                          <a:pt x="12" y="17"/>
                          <a:pt x="12" y="16"/>
                          <a:pt x="12" y="16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cubicBezTo>
                          <a:pt x="13" y="15"/>
                          <a:pt x="15" y="14"/>
                          <a:pt x="16" y="14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7" y="14"/>
                          <a:pt x="16" y="14"/>
                          <a:pt x="17" y="13"/>
                        </a:cubicBezTo>
                        <a:cubicBezTo>
                          <a:pt x="17" y="13"/>
                          <a:pt x="17" y="13"/>
                          <a:pt x="17" y="13"/>
                        </a:cubicBezTo>
                        <a:cubicBezTo>
                          <a:pt x="17" y="13"/>
                          <a:pt x="17" y="13"/>
                          <a:pt x="17" y="13"/>
                        </a:cubicBezTo>
                        <a:cubicBezTo>
                          <a:pt x="17" y="13"/>
                          <a:pt x="17" y="13"/>
                          <a:pt x="17" y="13"/>
                        </a:cubicBezTo>
                        <a:cubicBezTo>
                          <a:pt x="17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9" y="12"/>
                          <a:pt x="19" y="12"/>
                          <a:pt x="20" y="11"/>
                        </a:cubicBezTo>
                        <a:cubicBezTo>
                          <a:pt x="20" y="11"/>
                          <a:pt x="20" y="11"/>
                          <a:pt x="20" y="11"/>
                        </a:cubicBezTo>
                        <a:cubicBezTo>
                          <a:pt x="20" y="10"/>
                          <a:pt x="21" y="9"/>
                          <a:pt x="21" y="8"/>
                        </a:cubicBezTo>
                        <a:cubicBezTo>
                          <a:pt x="21" y="8"/>
                          <a:pt x="21" y="8"/>
                          <a:pt x="21" y="8"/>
                        </a:cubicBezTo>
                        <a:cubicBezTo>
                          <a:pt x="21" y="8"/>
                          <a:pt x="21" y="8"/>
                          <a:pt x="21" y="8"/>
                        </a:cubicBezTo>
                        <a:cubicBezTo>
                          <a:pt x="21" y="8"/>
                          <a:pt x="21" y="8"/>
                          <a:pt x="21" y="8"/>
                        </a:cubicBezTo>
                        <a:cubicBezTo>
                          <a:pt x="21" y="7"/>
                          <a:pt x="20" y="6"/>
                          <a:pt x="20" y="5"/>
                        </a:cubicBezTo>
                        <a:cubicBezTo>
                          <a:pt x="20" y="5"/>
                          <a:pt x="20" y="5"/>
                          <a:pt x="20" y="5"/>
                        </a:cubicBezTo>
                        <a:cubicBezTo>
                          <a:pt x="20" y="5"/>
                          <a:pt x="20" y="5"/>
                          <a:pt x="21" y="4"/>
                        </a:cubicBezTo>
                        <a:cubicBezTo>
                          <a:pt x="21" y="4"/>
                          <a:pt x="21" y="4"/>
                          <a:pt x="21" y="4"/>
                        </a:cubicBezTo>
                        <a:cubicBezTo>
                          <a:pt x="21" y="3"/>
                          <a:pt x="22" y="2"/>
                          <a:pt x="22" y="2"/>
                        </a:cubicBezTo>
                        <a:cubicBezTo>
                          <a:pt x="22" y="2"/>
                          <a:pt x="22" y="2"/>
                          <a:pt x="22" y="2"/>
                        </a:cubicBezTo>
                        <a:cubicBezTo>
                          <a:pt x="22" y="1"/>
                          <a:pt x="23" y="1"/>
                          <a:pt x="24" y="0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25" y="1"/>
                          <a:pt x="25" y="1"/>
                          <a:pt x="24" y="2"/>
                        </a:cubicBezTo>
                        <a:cubicBezTo>
                          <a:pt x="24" y="2"/>
                          <a:pt x="24" y="2"/>
                          <a:pt x="24" y="2"/>
                        </a:cubicBezTo>
                        <a:cubicBezTo>
                          <a:pt x="24" y="2"/>
                          <a:pt x="23" y="2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3"/>
                          <a:pt x="22" y="4"/>
                          <a:pt x="22" y="5"/>
                        </a:cubicBezTo>
                        <a:cubicBezTo>
                          <a:pt x="22" y="5"/>
                          <a:pt x="22" y="5"/>
                          <a:pt x="22" y="5"/>
                        </a:cubicBezTo>
                        <a:cubicBezTo>
                          <a:pt x="22" y="5"/>
                          <a:pt x="22" y="5"/>
                          <a:pt x="22" y="5"/>
                        </a:cubicBezTo>
                        <a:cubicBezTo>
                          <a:pt x="22" y="5"/>
                          <a:pt x="22" y="5"/>
                          <a:pt x="22" y="5"/>
                        </a:cubicBezTo>
                        <a:cubicBezTo>
                          <a:pt x="22" y="6"/>
                          <a:pt x="22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2" y="10"/>
                          <a:pt x="21" y="11"/>
                          <a:pt x="21" y="12"/>
                        </a:cubicBezTo>
                        <a:cubicBezTo>
                          <a:pt x="21" y="12"/>
                          <a:pt x="21" y="12"/>
                          <a:pt x="21" y="12"/>
                        </a:cubicBezTo>
                        <a:cubicBezTo>
                          <a:pt x="20" y="12"/>
                          <a:pt x="20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4"/>
                          <a:pt x="18" y="14"/>
                        </a:cubicBezTo>
                        <a:cubicBezTo>
                          <a:pt x="18" y="14"/>
                          <a:pt x="18" y="14"/>
                          <a:pt x="18" y="14"/>
                        </a:cubicBezTo>
                        <a:cubicBezTo>
                          <a:pt x="18" y="14"/>
                          <a:pt x="17" y="15"/>
                          <a:pt x="16" y="15"/>
                        </a:cubicBezTo>
                        <a:cubicBezTo>
                          <a:pt x="16" y="15"/>
                          <a:pt x="16" y="15"/>
                          <a:pt x="16" y="15"/>
                        </a:cubicBezTo>
                        <a:cubicBezTo>
                          <a:pt x="16" y="15"/>
                          <a:pt x="14" y="16"/>
                          <a:pt x="13" y="17"/>
                        </a:cubicBezTo>
                        <a:cubicBezTo>
                          <a:pt x="13" y="17"/>
                          <a:pt x="13" y="17"/>
                          <a:pt x="13" y="17"/>
                        </a:cubicBezTo>
                        <a:cubicBezTo>
                          <a:pt x="13" y="17"/>
                          <a:pt x="13" y="17"/>
                          <a:pt x="13" y="17"/>
                        </a:cubicBezTo>
                        <a:cubicBezTo>
                          <a:pt x="13" y="17"/>
                          <a:pt x="13" y="17"/>
                          <a:pt x="13" y="17"/>
                        </a:cubicBezTo>
                        <a:cubicBezTo>
                          <a:pt x="13" y="17"/>
                          <a:pt x="13" y="18"/>
                          <a:pt x="14" y="18"/>
                        </a:cubicBezTo>
                        <a:cubicBezTo>
                          <a:pt x="14" y="18"/>
                          <a:pt x="14" y="18"/>
                          <a:pt x="14" y="18"/>
                        </a:cubicBezTo>
                        <a:cubicBezTo>
                          <a:pt x="14" y="18"/>
                          <a:pt x="14" y="18"/>
                          <a:pt x="14" y="19"/>
                        </a:cubicBezTo>
                        <a:cubicBezTo>
                          <a:pt x="14" y="19"/>
                          <a:pt x="14" y="19"/>
                          <a:pt x="14" y="19"/>
                        </a:cubicBezTo>
                        <a:cubicBezTo>
                          <a:pt x="14" y="20"/>
                          <a:pt x="13" y="20"/>
                          <a:pt x="13" y="20"/>
                        </a:cubicBezTo>
                        <a:cubicBezTo>
                          <a:pt x="13" y="20"/>
                          <a:pt x="13" y="20"/>
                          <a:pt x="13" y="20"/>
                        </a:cubicBezTo>
                        <a:cubicBezTo>
                          <a:pt x="12" y="21"/>
                          <a:pt x="11" y="21"/>
                          <a:pt x="11" y="21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0" y="21"/>
                          <a:pt x="10" y="21"/>
                          <a:pt x="9" y="21"/>
                        </a:cubicBezTo>
                        <a:cubicBezTo>
                          <a:pt x="9" y="21"/>
                          <a:pt x="9" y="21"/>
                          <a:pt x="9" y="21"/>
                        </a:cubicBezTo>
                        <a:cubicBezTo>
                          <a:pt x="9" y="21"/>
                          <a:pt x="9" y="21"/>
                          <a:pt x="9" y="21"/>
                        </a:cubicBezTo>
                        <a:cubicBezTo>
                          <a:pt x="9" y="21"/>
                          <a:pt x="9" y="21"/>
                          <a:pt x="9" y="21"/>
                        </a:cubicBezTo>
                        <a:cubicBezTo>
                          <a:pt x="9" y="21"/>
                          <a:pt x="9" y="22"/>
                          <a:pt x="9" y="23"/>
                        </a:cubicBezTo>
                        <a:cubicBezTo>
                          <a:pt x="9" y="23"/>
                          <a:pt x="9" y="23"/>
                          <a:pt x="9" y="23"/>
                        </a:cubicBezTo>
                        <a:cubicBezTo>
                          <a:pt x="9" y="23"/>
                          <a:pt x="9" y="23"/>
                          <a:pt x="9" y="23"/>
                        </a:cubicBezTo>
                        <a:cubicBezTo>
                          <a:pt x="9" y="23"/>
                          <a:pt x="9" y="23"/>
                          <a:pt x="9" y="23"/>
                        </a:cubicBezTo>
                        <a:cubicBezTo>
                          <a:pt x="9" y="24"/>
                          <a:pt x="8" y="24"/>
                          <a:pt x="7" y="24"/>
                        </a:cubicBezTo>
                        <a:cubicBezTo>
                          <a:pt x="7" y="24"/>
                          <a:pt x="7" y="24"/>
                          <a:pt x="7" y="24"/>
                        </a:cubicBezTo>
                        <a:cubicBezTo>
                          <a:pt x="7" y="24"/>
                          <a:pt x="7" y="24"/>
                          <a:pt x="7" y="24"/>
                        </a:cubicBezTo>
                        <a:cubicBezTo>
                          <a:pt x="7" y="24"/>
                          <a:pt x="7" y="24"/>
                          <a:pt x="7" y="24"/>
                        </a:cubicBezTo>
                        <a:cubicBezTo>
                          <a:pt x="7" y="24"/>
                          <a:pt x="7" y="24"/>
                          <a:pt x="6" y="24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4" y="25"/>
                          <a:pt x="4" y="25"/>
                          <a:pt x="4" y="25"/>
                        </a:cubicBezTo>
                        <a:cubicBezTo>
                          <a:pt x="4" y="25"/>
                          <a:pt x="4" y="25"/>
                          <a:pt x="4" y="25"/>
                        </a:cubicBezTo>
                        <a:cubicBezTo>
                          <a:pt x="4" y="25"/>
                          <a:pt x="4" y="25"/>
                          <a:pt x="4" y="25"/>
                        </a:cubicBezTo>
                        <a:cubicBezTo>
                          <a:pt x="4" y="26"/>
                          <a:pt x="3" y="26"/>
                          <a:pt x="3" y="26"/>
                        </a:cubicBezTo>
                        <a:cubicBezTo>
                          <a:pt x="3" y="26"/>
                          <a:pt x="3" y="26"/>
                          <a:pt x="3" y="26"/>
                        </a:cubicBezTo>
                        <a:cubicBezTo>
                          <a:pt x="3" y="27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1" y="29"/>
                          <a:pt x="1" y="29"/>
                          <a:pt x="1" y="29"/>
                        </a:cubicBezTo>
                        <a:cubicBezTo>
                          <a:pt x="0" y="29"/>
                          <a:pt x="0" y="28"/>
                          <a:pt x="0" y="27"/>
                        </a:cubicBezTo>
                        <a:close/>
                      </a:path>
                    </a:pathLst>
                  </a:custGeom>
                  <a:solidFill>
                    <a:srgbClr val="89898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0" name="îṩľîde">
                    <a:extLst>
                      <a:ext uri="{FF2B5EF4-FFF2-40B4-BE49-F238E27FC236}">
                        <a16:creationId xmlns:a16="http://schemas.microsoft.com/office/drawing/2014/main" id="{3D44A164-1478-4CCE-8AB2-BC0115FBA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1713" y="6504269"/>
                    <a:ext cx="486115" cy="681648"/>
                  </a:xfrm>
                  <a:custGeom>
                    <a:avLst/>
                    <a:gdLst>
                      <a:gd name="T0" fmla="*/ 55 w 172"/>
                      <a:gd name="T1" fmla="*/ 239 h 242"/>
                      <a:gd name="T2" fmla="*/ 63 w 172"/>
                      <a:gd name="T3" fmla="*/ 235 h 242"/>
                      <a:gd name="T4" fmla="*/ 63 w 172"/>
                      <a:gd name="T5" fmla="*/ 235 h 242"/>
                      <a:gd name="T6" fmla="*/ 56 w 172"/>
                      <a:gd name="T7" fmla="*/ 241 h 242"/>
                      <a:gd name="T8" fmla="*/ 47 w 172"/>
                      <a:gd name="T9" fmla="*/ 242 h 242"/>
                      <a:gd name="T10" fmla="*/ 47 w 172"/>
                      <a:gd name="T11" fmla="*/ 240 h 242"/>
                      <a:gd name="T12" fmla="*/ 0 w 172"/>
                      <a:gd name="T13" fmla="*/ 198 h 242"/>
                      <a:gd name="T14" fmla="*/ 1 w 172"/>
                      <a:gd name="T15" fmla="*/ 190 h 242"/>
                      <a:gd name="T16" fmla="*/ 1 w 172"/>
                      <a:gd name="T17" fmla="*/ 189 h 242"/>
                      <a:gd name="T18" fmla="*/ 3 w 172"/>
                      <a:gd name="T19" fmla="*/ 189 h 242"/>
                      <a:gd name="T20" fmla="*/ 3 w 172"/>
                      <a:gd name="T21" fmla="*/ 190 h 242"/>
                      <a:gd name="T22" fmla="*/ 2 w 172"/>
                      <a:gd name="T23" fmla="*/ 198 h 242"/>
                      <a:gd name="T24" fmla="*/ 2 w 172"/>
                      <a:gd name="T25" fmla="*/ 199 h 242"/>
                      <a:gd name="T26" fmla="*/ 3 w 172"/>
                      <a:gd name="T27" fmla="*/ 205 h 242"/>
                      <a:gd name="T28" fmla="*/ 0 w 172"/>
                      <a:gd name="T29" fmla="*/ 199 h 242"/>
                      <a:gd name="T30" fmla="*/ 107 w 172"/>
                      <a:gd name="T31" fmla="*/ 180 h 242"/>
                      <a:gd name="T32" fmla="*/ 98 w 172"/>
                      <a:gd name="T33" fmla="*/ 194 h 242"/>
                      <a:gd name="T34" fmla="*/ 134 w 172"/>
                      <a:gd name="T35" fmla="*/ 142 h 242"/>
                      <a:gd name="T36" fmla="*/ 138 w 172"/>
                      <a:gd name="T37" fmla="*/ 134 h 242"/>
                      <a:gd name="T38" fmla="*/ 142 w 172"/>
                      <a:gd name="T39" fmla="*/ 127 h 242"/>
                      <a:gd name="T40" fmla="*/ 140 w 172"/>
                      <a:gd name="T41" fmla="*/ 135 h 242"/>
                      <a:gd name="T42" fmla="*/ 136 w 172"/>
                      <a:gd name="T43" fmla="*/ 143 h 242"/>
                      <a:gd name="T44" fmla="*/ 134 w 172"/>
                      <a:gd name="T45" fmla="*/ 142 h 242"/>
                      <a:gd name="T46" fmla="*/ 26 w 172"/>
                      <a:gd name="T47" fmla="*/ 137 h 242"/>
                      <a:gd name="T48" fmla="*/ 27 w 172"/>
                      <a:gd name="T49" fmla="*/ 132 h 242"/>
                      <a:gd name="T50" fmla="*/ 28 w 172"/>
                      <a:gd name="T51" fmla="*/ 125 h 242"/>
                      <a:gd name="T52" fmla="*/ 30 w 172"/>
                      <a:gd name="T53" fmla="*/ 125 h 242"/>
                      <a:gd name="T54" fmla="*/ 29 w 172"/>
                      <a:gd name="T55" fmla="*/ 133 h 242"/>
                      <a:gd name="T56" fmla="*/ 27 w 172"/>
                      <a:gd name="T57" fmla="*/ 138 h 242"/>
                      <a:gd name="T58" fmla="*/ 25 w 172"/>
                      <a:gd name="T59" fmla="*/ 141 h 242"/>
                      <a:gd name="T60" fmla="*/ 139 w 172"/>
                      <a:gd name="T61" fmla="*/ 90 h 242"/>
                      <a:gd name="T62" fmla="*/ 142 w 172"/>
                      <a:gd name="T63" fmla="*/ 73 h 242"/>
                      <a:gd name="T64" fmla="*/ 139 w 172"/>
                      <a:gd name="T65" fmla="*/ 90 h 242"/>
                      <a:gd name="T66" fmla="*/ 17 w 172"/>
                      <a:gd name="T67" fmla="*/ 76 h 242"/>
                      <a:gd name="T68" fmla="*/ 15 w 172"/>
                      <a:gd name="T69" fmla="*/ 74 h 242"/>
                      <a:gd name="T70" fmla="*/ 17 w 172"/>
                      <a:gd name="T71" fmla="*/ 72 h 242"/>
                      <a:gd name="T72" fmla="*/ 19 w 172"/>
                      <a:gd name="T73" fmla="*/ 75 h 242"/>
                      <a:gd name="T74" fmla="*/ 23 w 172"/>
                      <a:gd name="T75" fmla="*/ 84 h 242"/>
                      <a:gd name="T76" fmla="*/ 24 w 172"/>
                      <a:gd name="T77" fmla="*/ 88 h 242"/>
                      <a:gd name="T78" fmla="*/ 21 w 172"/>
                      <a:gd name="T79" fmla="*/ 85 h 242"/>
                      <a:gd name="T80" fmla="*/ 147 w 172"/>
                      <a:gd name="T81" fmla="*/ 41 h 242"/>
                      <a:gd name="T82" fmla="*/ 150 w 172"/>
                      <a:gd name="T83" fmla="*/ 34 h 242"/>
                      <a:gd name="T84" fmla="*/ 152 w 172"/>
                      <a:gd name="T85" fmla="*/ 35 h 242"/>
                      <a:gd name="T86" fmla="*/ 149 w 172"/>
                      <a:gd name="T87" fmla="*/ 42 h 242"/>
                      <a:gd name="T88" fmla="*/ 145 w 172"/>
                      <a:gd name="T89" fmla="*/ 50 h 242"/>
                      <a:gd name="T90" fmla="*/ 160 w 172"/>
                      <a:gd name="T91" fmla="*/ 14 h 242"/>
                      <a:gd name="T92" fmla="*/ 172 w 172"/>
                      <a:gd name="T93" fmla="*/ 1 h 242"/>
                      <a:gd name="T94" fmla="*/ 160 w 172"/>
                      <a:gd name="T95" fmla="*/ 14 h 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172" h="242">
                        <a:moveTo>
                          <a:pt x="47" y="240"/>
                        </a:moveTo>
                        <a:cubicBezTo>
                          <a:pt x="52" y="240"/>
                          <a:pt x="55" y="239"/>
                          <a:pt x="55" y="239"/>
                        </a:cubicBezTo>
                        <a:cubicBezTo>
                          <a:pt x="55" y="239"/>
                          <a:pt x="55" y="239"/>
                          <a:pt x="55" y="239"/>
                        </a:cubicBezTo>
                        <a:cubicBezTo>
                          <a:pt x="55" y="239"/>
                          <a:pt x="60" y="237"/>
                          <a:pt x="63" y="235"/>
                        </a:cubicBezTo>
                        <a:cubicBezTo>
                          <a:pt x="63" y="235"/>
                          <a:pt x="63" y="235"/>
                          <a:pt x="63" y="235"/>
                        </a:cubicBezTo>
                        <a:cubicBezTo>
                          <a:pt x="63" y="235"/>
                          <a:pt x="63" y="235"/>
                          <a:pt x="63" y="235"/>
                        </a:cubicBezTo>
                        <a:cubicBezTo>
                          <a:pt x="64" y="237"/>
                          <a:pt x="64" y="237"/>
                          <a:pt x="64" y="237"/>
                        </a:cubicBezTo>
                        <a:cubicBezTo>
                          <a:pt x="61" y="239"/>
                          <a:pt x="56" y="241"/>
                          <a:pt x="56" y="241"/>
                        </a:cubicBezTo>
                        <a:cubicBezTo>
                          <a:pt x="56" y="241"/>
                          <a:pt x="56" y="241"/>
                          <a:pt x="56" y="241"/>
                        </a:cubicBezTo>
                        <a:cubicBezTo>
                          <a:pt x="56" y="241"/>
                          <a:pt x="52" y="242"/>
                          <a:pt x="47" y="242"/>
                        </a:cubicBezTo>
                        <a:cubicBezTo>
                          <a:pt x="47" y="242"/>
                          <a:pt x="47" y="242"/>
                          <a:pt x="47" y="242"/>
                        </a:cubicBezTo>
                        <a:cubicBezTo>
                          <a:pt x="47" y="240"/>
                          <a:pt x="47" y="240"/>
                          <a:pt x="47" y="240"/>
                        </a:cubicBezTo>
                        <a:close/>
                        <a:moveTo>
                          <a:pt x="0" y="199"/>
                        </a:moveTo>
                        <a:cubicBezTo>
                          <a:pt x="0" y="198"/>
                          <a:pt x="0" y="198"/>
                          <a:pt x="0" y="198"/>
                        </a:cubicBezTo>
                        <a:cubicBezTo>
                          <a:pt x="0" y="198"/>
                          <a:pt x="0" y="198"/>
                          <a:pt x="0" y="198"/>
                        </a:cubicBezTo>
                        <a:cubicBezTo>
                          <a:pt x="0" y="198"/>
                          <a:pt x="0" y="194"/>
                          <a:pt x="1" y="190"/>
                        </a:cubicBezTo>
                        <a:cubicBezTo>
                          <a:pt x="1" y="190"/>
                          <a:pt x="1" y="190"/>
                          <a:pt x="1" y="190"/>
                        </a:cubicBezTo>
                        <a:cubicBezTo>
                          <a:pt x="1" y="189"/>
                          <a:pt x="1" y="189"/>
                          <a:pt x="1" y="189"/>
                        </a:cubicBezTo>
                        <a:cubicBezTo>
                          <a:pt x="1" y="189"/>
                          <a:pt x="1" y="189"/>
                          <a:pt x="1" y="189"/>
                        </a:cubicBezTo>
                        <a:cubicBezTo>
                          <a:pt x="3" y="189"/>
                          <a:pt x="3" y="189"/>
                          <a:pt x="3" y="189"/>
                        </a:cubicBezTo>
                        <a:cubicBezTo>
                          <a:pt x="3" y="189"/>
                          <a:pt x="3" y="190"/>
                          <a:pt x="3" y="190"/>
                        </a:cubicBezTo>
                        <a:cubicBezTo>
                          <a:pt x="3" y="190"/>
                          <a:pt x="3" y="190"/>
                          <a:pt x="3" y="190"/>
                        </a:cubicBezTo>
                        <a:cubicBezTo>
                          <a:pt x="2" y="194"/>
                          <a:pt x="2" y="198"/>
                          <a:pt x="2" y="198"/>
                        </a:cubicBezTo>
                        <a:cubicBezTo>
                          <a:pt x="2" y="198"/>
                          <a:pt x="2" y="198"/>
                          <a:pt x="2" y="198"/>
                        </a:cubicBezTo>
                        <a:cubicBezTo>
                          <a:pt x="2" y="198"/>
                          <a:pt x="2" y="198"/>
                          <a:pt x="2" y="199"/>
                        </a:cubicBezTo>
                        <a:cubicBezTo>
                          <a:pt x="2" y="199"/>
                          <a:pt x="2" y="199"/>
                          <a:pt x="2" y="199"/>
                        </a:cubicBezTo>
                        <a:cubicBezTo>
                          <a:pt x="2" y="200"/>
                          <a:pt x="2" y="204"/>
                          <a:pt x="3" y="205"/>
                        </a:cubicBezTo>
                        <a:cubicBezTo>
                          <a:pt x="3" y="205"/>
                          <a:pt x="3" y="205"/>
                          <a:pt x="3" y="205"/>
                        </a:cubicBezTo>
                        <a:cubicBezTo>
                          <a:pt x="1" y="206"/>
                          <a:pt x="1" y="206"/>
                          <a:pt x="1" y="206"/>
                        </a:cubicBezTo>
                        <a:cubicBezTo>
                          <a:pt x="0" y="204"/>
                          <a:pt x="0" y="201"/>
                          <a:pt x="0" y="199"/>
                        </a:cubicBezTo>
                        <a:close/>
                        <a:moveTo>
                          <a:pt x="96" y="193"/>
                        </a:moveTo>
                        <a:cubicBezTo>
                          <a:pt x="107" y="180"/>
                          <a:pt x="107" y="180"/>
                          <a:pt x="107" y="180"/>
                        </a:cubicBezTo>
                        <a:cubicBezTo>
                          <a:pt x="109" y="181"/>
                          <a:pt x="109" y="181"/>
                          <a:pt x="109" y="181"/>
                        </a:cubicBezTo>
                        <a:cubicBezTo>
                          <a:pt x="98" y="194"/>
                          <a:pt x="98" y="194"/>
                          <a:pt x="98" y="194"/>
                        </a:cubicBezTo>
                        <a:cubicBezTo>
                          <a:pt x="96" y="193"/>
                          <a:pt x="96" y="193"/>
                          <a:pt x="96" y="193"/>
                        </a:cubicBezTo>
                        <a:close/>
                        <a:moveTo>
                          <a:pt x="134" y="142"/>
                        </a:moveTo>
                        <a:cubicBezTo>
                          <a:pt x="135" y="140"/>
                          <a:pt x="138" y="136"/>
                          <a:pt x="138" y="134"/>
                        </a:cubicBezTo>
                        <a:cubicBezTo>
                          <a:pt x="138" y="134"/>
                          <a:pt x="138" y="134"/>
                          <a:pt x="138" y="134"/>
                        </a:cubicBezTo>
                        <a:cubicBezTo>
                          <a:pt x="139" y="133"/>
                          <a:pt x="141" y="128"/>
                          <a:pt x="142" y="127"/>
                        </a:cubicBezTo>
                        <a:cubicBezTo>
                          <a:pt x="142" y="127"/>
                          <a:pt x="142" y="127"/>
                          <a:pt x="142" y="127"/>
                        </a:cubicBezTo>
                        <a:cubicBezTo>
                          <a:pt x="144" y="127"/>
                          <a:pt x="144" y="127"/>
                          <a:pt x="144" y="127"/>
                        </a:cubicBezTo>
                        <a:cubicBezTo>
                          <a:pt x="143" y="129"/>
                          <a:pt x="141" y="134"/>
                          <a:pt x="140" y="135"/>
                        </a:cubicBezTo>
                        <a:cubicBezTo>
                          <a:pt x="140" y="135"/>
                          <a:pt x="140" y="135"/>
                          <a:pt x="140" y="135"/>
                        </a:cubicBezTo>
                        <a:cubicBezTo>
                          <a:pt x="140" y="137"/>
                          <a:pt x="137" y="141"/>
                          <a:pt x="136" y="143"/>
                        </a:cubicBezTo>
                        <a:cubicBezTo>
                          <a:pt x="136" y="143"/>
                          <a:pt x="136" y="143"/>
                          <a:pt x="136" y="143"/>
                        </a:cubicBezTo>
                        <a:cubicBezTo>
                          <a:pt x="134" y="142"/>
                          <a:pt x="134" y="142"/>
                          <a:pt x="134" y="142"/>
                        </a:cubicBezTo>
                        <a:close/>
                        <a:moveTo>
                          <a:pt x="24" y="140"/>
                        </a:moveTo>
                        <a:cubicBezTo>
                          <a:pt x="25" y="139"/>
                          <a:pt x="26" y="137"/>
                          <a:pt x="26" y="137"/>
                        </a:cubicBezTo>
                        <a:cubicBezTo>
                          <a:pt x="26" y="137"/>
                          <a:pt x="26" y="137"/>
                          <a:pt x="26" y="137"/>
                        </a:cubicBezTo>
                        <a:cubicBezTo>
                          <a:pt x="26" y="137"/>
                          <a:pt x="27" y="135"/>
                          <a:pt x="27" y="132"/>
                        </a:cubicBezTo>
                        <a:cubicBezTo>
                          <a:pt x="27" y="132"/>
                          <a:pt x="27" y="132"/>
                          <a:pt x="27" y="132"/>
                        </a:cubicBezTo>
                        <a:cubicBezTo>
                          <a:pt x="28" y="129"/>
                          <a:pt x="28" y="128"/>
                          <a:pt x="28" y="125"/>
                        </a:cubicBezTo>
                        <a:cubicBezTo>
                          <a:pt x="28" y="125"/>
                          <a:pt x="28" y="125"/>
                          <a:pt x="28" y="125"/>
                        </a:cubicBezTo>
                        <a:cubicBezTo>
                          <a:pt x="30" y="125"/>
                          <a:pt x="30" y="125"/>
                          <a:pt x="30" y="125"/>
                        </a:cubicBezTo>
                        <a:cubicBezTo>
                          <a:pt x="30" y="128"/>
                          <a:pt x="30" y="130"/>
                          <a:pt x="29" y="133"/>
                        </a:cubicBezTo>
                        <a:cubicBezTo>
                          <a:pt x="29" y="133"/>
                          <a:pt x="29" y="133"/>
                          <a:pt x="29" y="133"/>
                        </a:cubicBezTo>
                        <a:cubicBezTo>
                          <a:pt x="29" y="136"/>
                          <a:pt x="28" y="138"/>
                          <a:pt x="27" y="138"/>
                        </a:cubicBezTo>
                        <a:cubicBezTo>
                          <a:pt x="27" y="138"/>
                          <a:pt x="27" y="138"/>
                          <a:pt x="27" y="138"/>
                        </a:cubicBezTo>
                        <a:cubicBezTo>
                          <a:pt x="27" y="138"/>
                          <a:pt x="26" y="140"/>
                          <a:pt x="25" y="141"/>
                        </a:cubicBezTo>
                        <a:cubicBezTo>
                          <a:pt x="25" y="141"/>
                          <a:pt x="25" y="141"/>
                          <a:pt x="25" y="141"/>
                        </a:cubicBezTo>
                        <a:cubicBezTo>
                          <a:pt x="24" y="140"/>
                          <a:pt x="24" y="140"/>
                          <a:pt x="24" y="140"/>
                        </a:cubicBezTo>
                        <a:close/>
                        <a:moveTo>
                          <a:pt x="139" y="90"/>
                        </a:moveTo>
                        <a:cubicBezTo>
                          <a:pt x="140" y="73"/>
                          <a:pt x="140" y="73"/>
                          <a:pt x="140" y="73"/>
                        </a:cubicBezTo>
                        <a:cubicBezTo>
                          <a:pt x="142" y="73"/>
                          <a:pt x="142" y="73"/>
                          <a:pt x="142" y="73"/>
                        </a:cubicBezTo>
                        <a:cubicBezTo>
                          <a:pt x="142" y="90"/>
                          <a:pt x="142" y="90"/>
                          <a:pt x="142" y="90"/>
                        </a:cubicBezTo>
                        <a:cubicBezTo>
                          <a:pt x="139" y="90"/>
                          <a:pt x="139" y="90"/>
                          <a:pt x="139" y="90"/>
                        </a:cubicBezTo>
                        <a:close/>
                        <a:moveTo>
                          <a:pt x="21" y="85"/>
                        </a:moveTo>
                        <a:cubicBezTo>
                          <a:pt x="20" y="82"/>
                          <a:pt x="18" y="78"/>
                          <a:pt x="17" y="76"/>
                        </a:cubicBezTo>
                        <a:cubicBezTo>
                          <a:pt x="17" y="76"/>
                          <a:pt x="17" y="76"/>
                          <a:pt x="17" y="76"/>
                        </a:cubicBezTo>
                        <a:cubicBezTo>
                          <a:pt x="17" y="76"/>
                          <a:pt x="15" y="74"/>
                          <a:pt x="15" y="74"/>
                        </a:cubicBezTo>
                        <a:cubicBezTo>
                          <a:pt x="15" y="74"/>
                          <a:pt x="15" y="74"/>
                          <a:pt x="15" y="74"/>
                        </a:cubicBezTo>
                        <a:cubicBezTo>
                          <a:pt x="17" y="72"/>
                          <a:pt x="17" y="72"/>
                          <a:pt x="17" y="72"/>
                        </a:cubicBezTo>
                        <a:cubicBezTo>
                          <a:pt x="17" y="73"/>
                          <a:pt x="19" y="75"/>
                          <a:pt x="19" y="75"/>
                        </a:cubicBezTo>
                        <a:cubicBezTo>
                          <a:pt x="19" y="75"/>
                          <a:pt x="19" y="75"/>
                          <a:pt x="19" y="75"/>
                        </a:cubicBezTo>
                        <a:cubicBezTo>
                          <a:pt x="20" y="77"/>
                          <a:pt x="22" y="81"/>
                          <a:pt x="23" y="84"/>
                        </a:cubicBezTo>
                        <a:cubicBezTo>
                          <a:pt x="23" y="84"/>
                          <a:pt x="23" y="84"/>
                          <a:pt x="23" y="84"/>
                        </a:cubicBezTo>
                        <a:cubicBezTo>
                          <a:pt x="23" y="85"/>
                          <a:pt x="24" y="88"/>
                          <a:pt x="24" y="88"/>
                        </a:cubicBezTo>
                        <a:cubicBezTo>
                          <a:pt x="24" y="88"/>
                          <a:pt x="24" y="88"/>
                          <a:pt x="24" y="88"/>
                        </a:cubicBezTo>
                        <a:cubicBezTo>
                          <a:pt x="22" y="89"/>
                          <a:pt x="22" y="89"/>
                          <a:pt x="22" y="89"/>
                        </a:cubicBezTo>
                        <a:cubicBezTo>
                          <a:pt x="22" y="88"/>
                          <a:pt x="21" y="85"/>
                          <a:pt x="21" y="85"/>
                        </a:cubicBezTo>
                        <a:close/>
                        <a:moveTo>
                          <a:pt x="143" y="50"/>
                        </a:moveTo>
                        <a:cubicBezTo>
                          <a:pt x="143" y="50"/>
                          <a:pt x="145" y="43"/>
                          <a:pt x="147" y="41"/>
                        </a:cubicBezTo>
                        <a:cubicBezTo>
                          <a:pt x="147" y="41"/>
                          <a:pt x="147" y="41"/>
                          <a:pt x="147" y="41"/>
                        </a:cubicBezTo>
                        <a:cubicBezTo>
                          <a:pt x="148" y="39"/>
                          <a:pt x="150" y="35"/>
                          <a:pt x="150" y="34"/>
                        </a:cubicBezTo>
                        <a:cubicBezTo>
                          <a:pt x="150" y="34"/>
                          <a:pt x="150" y="34"/>
                          <a:pt x="150" y="34"/>
                        </a:cubicBezTo>
                        <a:cubicBezTo>
                          <a:pt x="152" y="35"/>
                          <a:pt x="152" y="35"/>
                          <a:pt x="152" y="35"/>
                        </a:cubicBezTo>
                        <a:cubicBezTo>
                          <a:pt x="152" y="36"/>
                          <a:pt x="150" y="40"/>
                          <a:pt x="149" y="42"/>
                        </a:cubicBezTo>
                        <a:cubicBezTo>
                          <a:pt x="149" y="42"/>
                          <a:pt x="149" y="42"/>
                          <a:pt x="149" y="42"/>
                        </a:cubicBezTo>
                        <a:cubicBezTo>
                          <a:pt x="148" y="44"/>
                          <a:pt x="145" y="50"/>
                          <a:pt x="145" y="50"/>
                        </a:cubicBezTo>
                        <a:cubicBezTo>
                          <a:pt x="145" y="50"/>
                          <a:pt x="145" y="50"/>
                          <a:pt x="145" y="50"/>
                        </a:cubicBezTo>
                        <a:cubicBezTo>
                          <a:pt x="143" y="50"/>
                          <a:pt x="143" y="50"/>
                          <a:pt x="143" y="50"/>
                        </a:cubicBezTo>
                        <a:close/>
                        <a:moveTo>
                          <a:pt x="160" y="14"/>
                        </a:moveTo>
                        <a:cubicBezTo>
                          <a:pt x="170" y="0"/>
                          <a:pt x="170" y="0"/>
                          <a:pt x="170" y="0"/>
                        </a:cubicBezTo>
                        <a:cubicBezTo>
                          <a:pt x="172" y="1"/>
                          <a:pt x="172" y="1"/>
                          <a:pt x="172" y="1"/>
                        </a:cubicBezTo>
                        <a:cubicBezTo>
                          <a:pt x="162" y="15"/>
                          <a:pt x="162" y="15"/>
                          <a:pt x="162" y="15"/>
                        </a:cubicBezTo>
                        <a:cubicBezTo>
                          <a:pt x="160" y="14"/>
                          <a:pt x="160" y="14"/>
                          <a:pt x="160" y="1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1" name="íṧļïḓé">
                    <a:extLst>
                      <a:ext uri="{FF2B5EF4-FFF2-40B4-BE49-F238E27FC236}">
                        <a16:creationId xmlns:a16="http://schemas.microsoft.com/office/drawing/2014/main" id="{00B11B1C-3699-4AE1-B701-E3E3D2687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8109" y="6470322"/>
                    <a:ext cx="23084" cy="21726"/>
                  </a:xfrm>
                  <a:prstGeom prst="ellipse">
                    <a:avLst/>
                  </a:prstGeom>
                  <a:solidFill>
                    <a:srgbClr val="BEDFC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2" name="íş1íḍé">
                    <a:extLst>
                      <a:ext uri="{FF2B5EF4-FFF2-40B4-BE49-F238E27FC236}">
                        <a16:creationId xmlns:a16="http://schemas.microsoft.com/office/drawing/2014/main" id="{A5404BBC-155E-4CBC-B29E-499DDB8BC7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55393" y="6470322"/>
                    <a:ext cx="28516" cy="25800"/>
                  </a:xfrm>
                  <a:custGeom>
                    <a:avLst/>
                    <a:gdLst>
                      <a:gd name="T0" fmla="*/ 0 w 10"/>
                      <a:gd name="T1" fmla="*/ 4 h 9"/>
                      <a:gd name="T2" fmla="*/ 5 w 10"/>
                      <a:gd name="T3" fmla="*/ 0 h 9"/>
                      <a:gd name="T4" fmla="*/ 5 w 10"/>
                      <a:gd name="T5" fmla="*/ 0 h 9"/>
                      <a:gd name="T6" fmla="*/ 5 w 10"/>
                      <a:gd name="T7" fmla="*/ 0 h 9"/>
                      <a:gd name="T8" fmla="*/ 5 w 10"/>
                      <a:gd name="T9" fmla="*/ 1 h 9"/>
                      <a:gd name="T10" fmla="*/ 2 w 10"/>
                      <a:gd name="T11" fmla="*/ 4 h 9"/>
                      <a:gd name="T12" fmla="*/ 2 w 10"/>
                      <a:gd name="T13" fmla="*/ 4 h 9"/>
                      <a:gd name="T14" fmla="*/ 5 w 10"/>
                      <a:gd name="T15" fmla="*/ 7 h 9"/>
                      <a:gd name="T16" fmla="*/ 5 w 10"/>
                      <a:gd name="T17" fmla="*/ 7 h 9"/>
                      <a:gd name="T18" fmla="*/ 8 w 10"/>
                      <a:gd name="T19" fmla="*/ 4 h 9"/>
                      <a:gd name="T20" fmla="*/ 8 w 10"/>
                      <a:gd name="T21" fmla="*/ 4 h 9"/>
                      <a:gd name="T22" fmla="*/ 5 w 10"/>
                      <a:gd name="T23" fmla="*/ 1 h 9"/>
                      <a:gd name="T24" fmla="*/ 5 w 10"/>
                      <a:gd name="T25" fmla="*/ 1 h 9"/>
                      <a:gd name="T26" fmla="*/ 5 w 10"/>
                      <a:gd name="T27" fmla="*/ 0 h 9"/>
                      <a:gd name="T28" fmla="*/ 5 w 10"/>
                      <a:gd name="T29" fmla="*/ 0 h 9"/>
                      <a:gd name="T30" fmla="*/ 10 w 10"/>
                      <a:gd name="T31" fmla="*/ 4 h 9"/>
                      <a:gd name="T32" fmla="*/ 10 w 10"/>
                      <a:gd name="T33" fmla="*/ 4 h 9"/>
                      <a:gd name="T34" fmla="*/ 5 w 10"/>
                      <a:gd name="T35" fmla="*/ 9 h 9"/>
                      <a:gd name="T36" fmla="*/ 5 w 10"/>
                      <a:gd name="T37" fmla="*/ 9 h 9"/>
                      <a:gd name="T38" fmla="*/ 0 w 10"/>
                      <a:gd name="T39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0" h="9">
                        <a:moveTo>
                          <a:pt x="0" y="4"/>
                        </a:moveTo>
                        <a:cubicBezTo>
                          <a:pt x="0" y="2"/>
                          <a:pt x="2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3" y="1"/>
                          <a:pt x="2" y="3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6"/>
                          <a:pt x="3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7" y="7"/>
                          <a:pt x="8" y="6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3"/>
                          <a:pt x="7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7" y="0"/>
                          <a:pt x="10" y="2"/>
                          <a:pt x="10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0" y="7"/>
                          <a:pt x="7" y="9"/>
                          <a:pt x="5" y="9"/>
                        </a:cubicBezTo>
                        <a:cubicBezTo>
                          <a:pt x="5" y="9"/>
                          <a:pt x="5" y="9"/>
                          <a:pt x="5" y="9"/>
                        </a:cubicBezTo>
                        <a:cubicBezTo>
                          <a:pt x="2" y="9"/>
                          <a:pt x="0" y="7"/>
                          <a:pt x="0" y="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3" name="iṣľîḍè">
                    <a:extLst>
                      <a:ext uri="{FF2B5EF4-FFF2-40B4-BE49-F238E27FC236}">
                        <a16:creationId xmlns:a16="http://schemas.microsoft.com/office/drawing/2014/main" id="{66698B4F-7C5B-4C18-B510-9277406A8A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25039" y="6557226"/>
                    <a:ext cx="23084" cy="23084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4" name="ïśḻîḑe">
                    <a:extLst>
                      <a:ext uri="{FF2B5EF4-FFF2-40B4-BE49-F238E27FC236}">
                        <a16:creationId xmlns:a16="http://schemas.microsoft.com/office/drawing/2014/main" id="{35BCA5A6-B763-4947-817F-321FD6895C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25039" y="6557226"/>
                    <a:ext cx="25800" cy="25800"/>
                  </a:xfrm>
                  <a:custGeom>
                    <a:avLst/>
                    <a:gdLst>
                      <a:gd name="T0" fmla="*/ 0 w 9"/>
                      <a:gd name="T1" fmla="*/ 4 h 9"/>
                      <a:gd name="T2" fmla="*/ 4 w 9"/>
                      <a:gd name="T3" fmla="*/ 0 h 9"/>
                      <a:gd name="T4" fmla="*/ 4 w 9"/>
                      <a:gd name="T5" fmla="*/ 0 h 9"/>
                      <a:gd name="T6" fmla="*/ 4 w 9"/>
                      <a:gd name="T7" fmla="*/ 0 h 9"/>
                      <a:gd name="T8" fmla="*/ 4 w 9"/>
                      <a:gd name="T9" fmla="*/ 1 h 9"/>
                      <a:gd name="T10" fmla="*/ 1 w 9"/>
                      <a:gd name="T11" fmla="*/ 4 h 9"/>
                      <a:gd name="T12" fmla="*/ 1 w 9"/>
                      <a:gd name="T13" fmla="*/ 4 h 9"/>
                      <a:gd name="T14" fmla="*/ 4 w 9"/>
                      <a:gd name="T15" fmla="*/ 7 h 9"/>
                      <a:gd name="T16" fmla="*/ 4 w 9"/>
                      <a:gd name="T17" fmla="*/ 7 h 9"/>
                      <a:gd name="T18" fmla="*/ 7 w 9"/>
                      <a:gd name="T19" fmla="*/ 4 h 9"/>
                      <a:gd name="T20" fmla="*/ 7 w 9"/>
                      <a:gd name="T21" fmla="*/ 4 h 9"/>
                      <a:gd name="T22" fmla="*/ 4 w 9"/>
                      <a:gd name="T23" fmla="*/ 1 h 9"/>
                      <a:gd name="T24" fmla="*/ 4 w 9"/>
                      <a:gd name="T25" fmla="*/ 1 h 9"/>
                      <a:gd name="T26" fmla="*/ 4 w 9"/>
                      <a:gd name="T27" fmla="*/ 0 h 9"/>
                      <a:gd name="T28" fmla="*/ 4 w 9"/>
                      <a:gd name="T29" fmla="*/ 0 h 9"/>
                      <a:gd name="T30" fmla="*/ 9 w 9"/>
                      <a:gd name="T31" fmla="*/ 4 h 9"/>
                      <a:gd name="T32" fmla="*/ 9 w 9"/>
                      <a:gd name="T33" fmla="*/ 4 h 9"/>
                      <a:gd name="T34" fmla="*/ 4 w 9"/>
                      <a:gd name="T35" fmla="*/ 9 h 9"/>
                      <a:gd name="T36" fmla="*/ 4 w 9"/>
                      <a:gd name="T37" fmla="*/ 9 h 9"/>
                      <a:gd name="T38" fmla="*/ 0 w 9"/>
                      <a:gd name="T39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9" h="9">
                        <a:moveTo>
                          <a:pt x="0" y="4"/>
                        </a:moveTo>
                        <a:cubicBezTo>
                          <a:pt x="0" y="2"/>
                          <a:pt x="2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1" y="3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6"/>
                          <a:pt x="3" y="7"/>
                          <a:pt x="4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6" y="7"/>
                          <a:pt x="7" y="6"/>
                          <a:pt x="7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7" y="3"/>
                          <a:pt x="6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7" y="0"/>
                          <a:pt x="9" y="2"/>
                          <a:pt x="9" y="4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7"/>
                          <a:pt x="7" y="9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2" y="9"/>
                          <a:pt x="0" y="7"/>
                          <a:pt x="0" y="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6" name="íšḷíḋè">
                    <a:extLst>
                      <a:ext uri="{FF2B5EF4-FFF2-40B4-BE49-F238E27FC236}">
                        <a16:creationId xmlns:a16="http://schemas.microsoft.com/office/drawing/2014/main" id="{47BF266D-8D48-4365-85CA-0AA3099C8A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6878" y="6439092"/>
                    <a:ext cx="23084" cy="23084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7" name="îṧḻïḋé">
                    <a:extLst>
                      <a:ext uri="{FF2B5EF4-FFF2-40B4-BE49-F238E27FC236}">
                        <a16:creationId xmlns:a16="http://schemas.microsoft.com/office/drawing/2014/main" id="{A4F415FD-A7EE-4073-8321-58069A867C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4163" y="6436377"/>
                    <a:ext cx="28516" cy="25800"/>
                  </a:xfrm>
                  <a:custGeom>
                    <a:avLst/>
                    <a:gdLst>
                      <a:gd name="T0" fmla="*/ 0 w 10"/>
                      <a:gd name="T1" fmla="*/ 5 h 9"/>
                      <a:gd name="T2" fmla="*/ 5 w 10"/>
                      <a:gd name="T3" fmla="*/ 0 h 9"/>
                      <a:gd name="T4" fmla="*/ 5 w 10"/>
                      <a:gd name="T5" fmla="*/ 0 h 9"/>
                      <a:gd name="T6" fmla="*/ 5 w 10"/>
                      <a:gd name="T7" fmla="*/ 1 h 9"/>
                      <a:gd name="T8" fmla="*/ 5 w 10"/>
                      <a:gd name="T9" fmla="*/ 2 h 9"/>
                      <a:gd name="T10" fmla="*/ 2 w 10"/>
                      <a:gd name="T11" fmla="*/ 5 h 9"/>
                      <a:gd name="T12" fmla="*/ 2 w 10"/>
                      <a:gd name="T13" fmla="*/ 5 h 9"/>
                      <a:gd name="T14" fmla="*/ 5 w 10"/>
                      <a:gd name="T15" fmla="*/ 8 h 9"/>
                      <a:gd name="T16" fmla="*/ 5 w 10"/>
                      <a:gd name="T17" fmla="*/ 8 h 9"/>
                      <a:gd name="T18" fmla="*/ 8 w 10"/>
                      <a:gd name="T19" fmla="*/ 5 h 9"/>
                      <a:gd name="T20" fmla="*/ 8 w 10"/>
                      <a:gd name="T21" fmla="*/ 5 h 9"/>
                      <a:gd name="T22" fmla="*/ 5 w 10"/>
                      <a:gd name="T23" fmla="*/ 2 h 9"/>
                      <a:gd name="T24" fmla="*/ 5 w 10"/>
                      <a:gd name="T25" fmla="*/ 2 h 9"/>
                      <a:gd name="T26" fmla="*/ 5 w 10"/>
                      <a:gd name="T27" fmla="*/ 1 h 9"/>
                      <a:gd name="T28" fmla="*/ 5 w 10"/>
                      <a:gd name="T29" fmla="*/ 0 h 9"/>
                      <a:gd name="T30" fmla="*/ 10 w 10"/>
                      <a:gd name="T31" fmla="*/ 5 h 9"/>
                      <a:gd name="T32" fmla="*/ 10 w 10"/>
                      <a:gd name="T33" fmla="*/ 5 h 9"/>
                      <a:gd name="T34" fmla="*/ 5 w 10"/>
                      <a:gd name="T35" fmla="*/ 9 h 9"/>
                      <a:gd name="T36" fmla="*/ 5 w 10"/>
                      <a:gd name="T37" fmla="*/ 9 h 9"/>
                      <a:gd name="T38" fmla="*/ 0 w 10"/>
                      <a:gd name="T39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0" h="9">
                        <a:moveTo>
                          <a:pt x="0" y="5"/>
                        </a:moveTo>
                        <a:cubicBezTo>
                          <a:pt x="0" y="2"/>
                          <a:pt x="3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3" y="2"/>
                          <a:pt x="2" y="3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6"/>
                          <a:pt x="3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7" y="8"/>
                          <a:pt x="8" y="6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3"/>
                          <a:pt x="7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8" y="0"/>
                          <a:pt x="10" y="2"/>
                          <a:pt x="10" y="5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7"/>
                          <a:pt x="8" y="9"/>
                          <a:pt x="5" y="9"/>
                        </a:cubicBezTo>
                        <a:cubicBezTo>
                          <a:pt x="5" y="9"/>
                          <a:pt x="5" y="9"/>
                          <a:pt x="5" y="9"/>
                        </a:cubicBezTo>
                        <a:cubicBezTo>
                          <a:pt x="3" y="9"/>
                          <a:pt x="0" y="7"/>
                          <a:pt x="0" y="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8" name="iṡḻîḋé">
                    <a:extLst>
                      <a:ext uri="{FF2B5EF4-FFF2-40B4-BE49-F238E27FC236}">
                        <a16:creationId xmlns:a16="http://schemas.microsoft.com/office/drawing/2014/main" id="{C63C2A1D-2E22-4A03-9686-F166804AE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35025" y="6447239"/>
                    <a:ext cx="6790" cy="5431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9" name="îs1ïḓê">
                    <a:extLst>
                      <a:ext uri="{FF2B5EF4-FFF2-40B4-BE49-F238E27FC236}">
                        <a16:creationId xmlns:a16="http://schemas.microsoft.com/office/drawing/2014/main" id="{4E150401-95D9-466F-BB59-1CB69406CF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61219" y="6449955"/>
                    <a:ext cx="19010" cy="23084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0" name="íŝlîḋê">
                    <a:extLst>
                      <a:ext uri="{FF2B5EF4-FFF2-40B4-BE49-F238E27FC236}">
                        <a16:creationId xmlns:a16="http://schemas.microsoft.com/office/drawing/2014/main" id="{1F873376-9961-4EA3-9EC2-5B461D7503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7145" y="6447239"/>
                    <a:ext cx="25800" cy="25800"/>
                  </a:xfrm>
                  <a:custGeom>
                    <a:avLst/>
                    <a:gdLst>
                      <a:gd name="T0" fmla="*/ 0 w 9"/>
                      <a:gd name="T1" fmla="*/ 5 h 9"/>
                      <a:gd name="T2" fmla="*/ 4 w 9"/>
                      <a:gd name="T3" fmla="*/ 0 h 9"/>
                      <a:gd name="T4" fmla="*/ 4 w 9"/>
                      <a:gd name="T5" fmla="*/ 0 h 9"/>
                      <a:gd name="T6" fmla="*/ 4 w 9"/>
                      <a:gd name="T7" fmla="*/ 1 h 9"/>
                      <a:gd name="T8" fmla="*/ 4 w 9"/>
                      <a:gd name="T9" fmla="*/ 2 h 9"/>
                      <a:gd name="T10" fmla="*/ 1 w 9"/>
                      <a:gd name="T11" fmla="*/ 5 h 9"/>
                      <a:gd name="T12" fmla="*/ 1 w 9"/>
                      <a:gd name="T13" fmla="*/ 5 h 9"/>
                      <a:gd name="T14" fmla="*/ 4 w 9"/>
                      <a:gd name="T15" fmla="*/ 8 h 9"/>
                      <a:gd name="T16" fmla="*/ 4 w 9"/>
                      <a:gd name="T17" fmla="*/ 8 h 9"/>
                      <a:gd name="T18" fmla="*/ 7 w 9"/>
                      <a:gd name="T19" fmla="*/ 5 h 9"/>
                      <a:gd name="T20" fmla="*/ 7 w 9"/>
                      <a:gd name="T21" fmla="*/ 5 h 9"/>
                      <a:gd name="T22" fmla="*/ 4 w 9"/>
                      <a:gd name="T23" fmla="*/ 2 h 9"/>
                      <a:gd name="T24" fmla="*/ 4 w 9"/>
                      <a:gd name="T25" fmla="*/ 2 h 9"/>
                      <a:gd name="T26" fmla="*/ 4 w 9"/>
                      <a:gd name="T27" fmla="*/ 1 h 9"/>
                      <a:gd name="T28" fmla="*/ 4 w 9"/>
                      <a:gd name="T29" fmla="*/ 0 h 9"/>
                      <a:gd name="T30" fmla="*/ 9 w 9"/>
                      <a:gd name="T31" fmla="*/ 5 h 9"/>
                      <a:gd name="T32" fmla="*/ 9 w 9"/>
                      <a:gd name="T33" fmla="*/ 5 h 9"/>
                      <a:gd name="T34" fmla="*/ 4 w 9"/>
                      <a:gd name="T35" fmla="*/ 9 h 9"/>
                      <a:gd name="T36" fmla="*/ 4 w 9"/>
                      <a:gd name="T37" fmla="*/ 9 h 9"/>
                      <a:gd name="T38" fmla="*/ 0 w 9"/>
                      <a:gd name="T39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9" h="9">
                        <a:moveTo>
                          <a:pt x="0" y="5"/>
                        </a:moveTo>
                        <a:cubicBezTo>
                          <a:pt x="0" y="2"/>
                          <a:pt x="2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2" y="3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2" y="6"/>
                          <a:pt x="3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6" y="8"/>
                          <a:pt x="7" y="6"/>
                          <a:pt x="7" y="5"/>
                        </a:cubicBez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3"/>
                          <a:pt x="6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7" y="0"/>
                          <a:pt x="9" y="2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7"/>
                          <a:pt x="7" y="9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2" y="9"/>
                          <a:pt x="0" y="7"/>
                          <a:pt x="0" y="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1" name="í$lïdé">
                    <a:extLst>
                      <a:ext uri="{FF2B5EF4-FFF2-40B4-BE49-F238E27FC236}">
                        <a16:creationId xmlns:a16="http://schemas.microsoft.com/office/drawing/2014/main" id="{D9B8ABD4-7F78-4B36-9D5D-BB37DEEE3C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66650" y="6459460"/>
                    <a:ext cx="8147" cy="5431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2" name="ïṧľiďé">
                    <a:extLst>
                      <a:ext uri="{FF2B5EF4-FFF2-40B4-BE49-F238E27FC236}">
                        <a16:creationId xmlns:a16="http://schemas.microsoft.com/office/drawing/2014/main" id="{3E198617-5023-4947-81AF-76C3300E41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32310" y="6481186"/>
                    <a:ext cx="20368" cy="20368"/>
                  </a:xfrm>
                  <a:prstGeom prst="ellipse">
                    <a:avLst/>
                  </a:prstGeom>
                  <a:solidFill>
                    <a:srgbClr val="F4B4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3" name="îSḻiḍe">
                    <a:extLst>
                      <a:ext uri="{FF2B5EF4-FFF2-40B4-BE49-F238E27FC236}">
                        <a16:creationId xmlns:a16="http://schemas.microsoft.com/office/drawing/2014/main" id="{34E316CD-472A-48B0-B2A3-B6EB26C0E8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29595" y="6478469"/>
                    <a:ext cx="25800" cy="25800"/>
                  </a:xfrm>
                  <a:custGeom>
                    <a:avLst/>
                    <a:gdLst>
                      <a:gd name="T0" fmla="*/ 0 w 9"/>
                      <a:gd name="T1" fmla="*/ 4 h 9"/>
                      <a:gd name="T2" fmla="*/ 5 w 9"/>
                      <a:gd name="T3" fmla="*/ 0 h 9"/>
                      <a:gd name="T4" fmla="*/ 5 w 9"/>
                      <a:gd name="T5" fmla="*/ 0 h 9"/>
                      <a:gd name="T6" fmla="*/ 5 w 9"/>
                      <a:gd name="T7" fmla="*/ 1 h 9"/>
                      <a:gd name="T8" fmla="*/ 5 w 9"/>
                      <a:gd name="T9" fmla="*/ 1 h 9"/>
                      <a:gd name="T10" fmla="*/ 2 w 9"/>
                      <a:gd name="T11" fmla="*/ 4 h 9"/>
                      <a:gd name="T12" fmla="*/ 2 w 9"/>
                      <a:gd name="T13" fmla="*/ 4 h 9"/>
                      <a:gd name="T14" fmla="*/ 5 w 9"/>
                      <a:gd name="T15" fmla="*/ 7 h 9"/>
                      <a:gd name="T16" fmla="*/ 5 w 9"/>
                      <a:gd name="T17" fmla="*/ 7 h 9"/>
                      <a:gd name="T18" fmla="*/ 7 w 9"/>
                      <a:gd name="T19" fmla="*/ 4 h 9"/>
                      <a:gd name="T20" fmla="*/ 7 w 9"/>
                      <a:gd name="T21" fmla="*/ 4 h 9"/>
                      <a:gd name="T22" fmla="*/ 5 w 9"/>
                      <a:gd name="T23" fmla="*/ 1 h 9"/>
                      <a:gd name="T24" fmla="*/ 5 w 9"/>
                      <a:gd name="T25" fmla="*/ 1 h 9"/>
                      <a:gd name="T26" fmla="*/ 5 w 9"/>
                      <a:gd name="T27" fmla="*/ 1 h 9"/>
                      <a:gd name="T28" fmla="*/ 5 w 9"/>
                      <a:gd name="T29" fmla="*/ 0 h 9"/>
                      <a:gd name="T30" fmla="*/ 9 w 9"/>
                      <a:gd name="T31" fmla="*/ 4 h 9"/>
                      <a:gd name="T32" fmla="*/ 9 w 9"/>
                      <a:gd name="T33" fmla="*/ 4 h 9"/>
                      <a:gd name="T34" fmla="*/ 5 w 9"/>
                      <a:gd name="T35" fmla="*/ 9 h 9"/>
                      <a:gd name="T36" fmla="*/ 5 w 9"/>
                      <a:gd name="T37" fmla="*/ 9 h 9"/>
                      <a:gd name="T38" fmla="*/ 0 w 9"/>
                      <a:gd name="T39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9" h="9">
                        <a:moveTo>
                          <a:pt x="0" y="4"/>
                        </a:moveTo>
                        <a:cubicBezTo>
                          <a:pt x="0" y="2"/>
                          <a:pt x="2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3" y="1"/>
                          <a:pt x="2" y="3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6"/>
                          <a:pt x="3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7"/>
                          <a:pt x="7" y="6"/>
                          <a:pt x="7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7" y="3"/>
                          <a:pt x="6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7" y="0"/>
                          <a:pt x="9" y="2"/>
                          <a:pt x="9" y="4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7"/>
                          <a:pt x="7" y="9"/>
                          <a:pt x="5" y="9"/>
                        </a:cubicBezTo>
                        <a:cubicBezTo>
                          <a:pt x="5" y="9"/>
                          <a:pt x="5" y="9"/>
                          <a:pt x="5" y="9"/>
                        </a:cubicBezTo>
                        <a:cubicBezTo>
                          <a:pt x="2" y="9"/>
                          <a:pt x="0" y="7"/>
                          <a:pt x="0" y="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4" name="isḷîḍé">
                    <a:extLst>
                      <a:ext uri="{FF2B5EF4-FFF2-40B4-BE49-F238E27FC236}">
                        <a16:creationId xmlns:a16="http://schemas.microsoft.com/office/drawing/2014/main" id="{572D0B60-A9AA-4A39-9693-990D1AB068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39099" y="6486617"/>
                    <a:ext cx="8147" cy="9505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5" name="íṡ1ïdè">
                    <a:extLst>
                      <a:ext uri="{FF2B5EF4-FFF2-40B4-BE49-F238E27FC236}">
                        <a16:creationId xmlns:a16="http://schemas.microsoft.com/office/drawing/2014/main" id="{C60CEF2B-B990-46AB-9F5C-689016761D7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066256" y="6478469"/>
                    <a:ext cx="5431" cy="5431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6" name="i$ļïḑe">
                    <a:extLst>
                      <a:ext uri="{FF2B5EF4-FFF2-40B4-BE49-F238E27FC236}">
                        <a16:creationId xmlns:a16="http://schemas.microsoft.com/office/drawing/2014/main" id="{44BF3C30-D563-4004-90A1-E9DD42ED8A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64811" y="6428230"/>
                    <a:ext cx="573019" cy="856813"/>
                  </a:xfrm>
                  <a:custGeom>
                    <a:avLst/>
                    <a:gdLst>
                      <a:gd name="T0" fmla="*/ 0 w 422"/>
                      <a:gd name="T1" fmla="*/ 631 h 631"/>
                      <a:gd name="T2" fmla="*/ 0 w 422"/>
                      <a:gd name="T3" fmla="*/ 0 h 631"/>
                      <a:gd name="T4" fmla="*/ 39 w 422"/>
                      <a:gd name="T5" fmla="*/ 0 h 631"/>
                      <a:gd name="T6" fmla="*/ 39 w 422"/>
                      <a:gd name="T7" fmla="*/ 2 h 631"/>
                      <a:gd name="T8" fmla="*/ 39 w 422"/>
                      <a:gd name="T9" fmla="*/ 2 h 631"/>
                      <a:gd name="T10" fmla="*/ 2 w 422"/>
                      <a:gd name="T11" fmla="*/ 2 h 631"/>
                      <a:gd name="T12" fmla="*/ 2 w 422"/>
                      <a:gd name="T13" fmla="*/ 629 h 631"/>
                      <a:gd name="T14" fmla="*/ 420 w 422"/>
                      <a:gd name="T15" fmla="*/ 629 h 631"/>
                      <a:gd name="T16" fmla="*/ 420 w 422"/>
                      <a:gd name="T17" fmla="*/ 2 h 631"/>
                      <a:gd name="T18" fmla="*/ 39 w 422"/>
                      <a:gd name="T19" fmla="*/ 2 h 631"/>
                      <a:gd name="T20" fmla="*/ 39 w 422"/>
                      <a:gd name="T21" fmla="*/ 2 h 631"/>
                      <a:gd name="T22" fmla="*/ 39 w 422"/>
                      <a:gd name="T23" fmla="*/ 0 h 631"/>
                      <a:gd name="T24" fmla="*/ 422 w 422"/>
                      <a:gd name="T25" fmla="*/ 0 h 631"/>
                      <a:gd name="T26" fmla="*/ 422 w 422"/>
                      <a:gd name="T27" fmla="*/ 631 h 631"/>
                      <a:gd name="T28" fmla="*/ 0 w 422"/>
                      <a:gd name="T29" fmla="*/ 631 h 631"/>
                      <a:gd name="T30" fmla="*/ 0 w 422"/>
                      <a:gd name="T31" fmla="*/ 631 h 6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22" h="631">
                        <a:moveTo>
                          <a:pt x="0" y="631"/>
                        </a:moveTo>
                        <a:lnTo>
                          <a:pt x="0" y="0"/>
                        </a:lnTo>
                        <a:lnTo>
                          <a:pt x="39" y="0"/>
                        </a:lnTo>
                        <a:lnTo>
                          <a:pt x="39" y="2"/>
                        </a:lnTo>
                        <a:lnTo>
                          <a:pt x="39" y="2"/>
                        </a:lnTo>
                        <a:lnTo>
                          <a:pt x="2" y="2"/>
                        </a:lnTo>
                        <a:lnTo>
                          <a:pt x="2" y="629"/>
                        </a:lnTo>
                        <a:lnTo>
                          <a:pt x="420" y="629"/>
                        </a:lnTo>
                        <a:lnTo>
                          <a:pt x="420" y="2"/>
                        </a:lnTo>
                        <a:lnTo>
                          <a:pt x="39" y="2"/>
                        </a:lnTo>
                        <a:lnTo>
                          <a:pt x="39" y="2"/>
                        </a:lnTo>
                        <a:lnTo>
                          <a:pt x="39" y="0"/>
                        </a:lnTo>
                        <a:lnTo>
                          <a:pt x="422" y="0"/>
                        </a:lnTo>
                        <a:lnTo>
                          <a:pt x="422" y="631"/>
                        </a:lnTo>
                        <a:lnTo>
                          <a:pt x="0" y="631"/>
                        </a:lnTo>
                        <a:lnTo>
                          <a:pt x="0" y="63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93" name="îš1îdè">
                <a:extLst>
                  <a:ext uri="{FF2B5EF4-FFF2-40B4-BE49-F238E27FC236}">
                    <a16:creationId xmlns:a16="http://schemas.microsoft.com/office/drawing/2014/main" id="{37AE536C-FD69-4FB2-8A8C-CA119E0C9243}"/>
                  </a:ext>
                </a:extLst>
              </p:cNvPr>
              <p:cNvGrpSpPr/>
              <p:nvPr/>
            </p:nvGrpSpPr>
            <p:grpSpPr>
              <a:xfrm>
                <a:off x="8636652" y="177102"/>
                <a:ext cx="2882899" cy="609344"/>
                <a:chOff x="3409436" y="832024"/>
                <a:chExt cx="2882900" cy="609344"/>
              </a:xfrm>
            </p:grpSpPr>
            <p:sp>
              <p:nvSpPr>
                <p:cNvPr id="894" name="îṣľiḍê">
                  <a:extLst>
                    <a:ext uri="{FF2B5EF4-FFF2-40B4-BE49-F238E27FC236}">
                      <a16:creationId xmlns:a16="http://schemas.microsoft.com/office/drawing/2014/main" id="{24BA0046-0879-40DC-A566-EC1EFE06DD0F}"/>
                    </a:ext>
                  </a:extLst>
                </p:cNvPr>
                <p:cNvSpPr/>
                <p:nvPr/>
              </p:nvSpPr>
              <p:spPr>
                <a:xfrm>
                  <a:off x="3409436" y="885422"/>
                  <a:ext cx="2882900" cy="502569"/>
                </a:xfrm>
                <a:prstGeom prst="rect">
                  <a:avLst/>
                </a:prstGeom>
                <a:solidFill>
                  <a:srgbClr val="00358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îSliḓê">
                  <a:extLst>
                    <a:ext uri="{FF2B5EF4-FFF2-40B4-BE49-F238E27FC236}">
                      <a16:creationId xmlns:a16="http://schemas.microsoft.com/office/drawing/2014/main" id="{4D9B2371-8FF3-4CC1-8E6D-770936049BE3}"/>
                    </a:ext>
                  </a:extLst>
                </p:cNvPr>
                <p:cNvSpPr/>
                <p:nvPr/>
              </p:nvSpPr>
              <p:spPr>
                <a:xfrm>
                  <a:off x="4642476" y="904235"/>
                  <a:ext cx="1630808" cy="464929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MPC</a:t>
                  </a:r>
                </a:p>
              </p:txBody>
            </p:sp>
            <p:sp>
              <p:nvSpPr>
                <p:cNvPr id="896" name="îsḻíḓé">
                  <a:extLst>
                    <a:ext uri="{FF2B5EF4-FFF2-40B4-BE49-F238E27FC236}">
                      <a16:creationId xmlns:a16="http://schemas.microsoft.com/office/drawing/2014/main" id="{9920E0CF-69D4-43DB-A5AB-4E717E3803C7}"/>
                    </a:ext>
                  </a:extLst>
                </p:cNvPr>
                <p:cNvSpPr/>
                <p:nvPr/>
              </p:nvSpPr>
              <p:spPr>
                <a:xfrm>
                  <a:off x="3816837" y="832024"/>
                  <a:ext cx="609344" cy="6093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 w="57150" cap="flat">
                  <a:solidFill>
                    <a:schemeClr val="bg1"/>
                  </a:solidFill>
                  <a:prstDash val="solid"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83</a:t>
                  </a:r>
                  <a:endParaRPr kumimoji="0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78" name="îṣľiḍê">
              <a:extLst>
                <a:ext uri="{FF2B5EF4-FFF2-40B4-BE49-F238E27FC236}">
                  <a16:creationId xmlns:a16="http://schemas.microsoft.com/office/drawing/2014/main" id="{F8FBBC06-073A-49E3-B1D7-5123C9C0D1FC}"/>
                </a:ext>
              </a:extLst>
            </p:cNvPr>
            <p:cNvSpPr/>
            <p:nvPr/>
          </p:nvSpPr>
          <p:spPr>
            <a:xfrm>
              <a:off x="6842934" y="2006032"/>
              <a:ext cx="2325248" cy="405355"/>
            </a:xfrm>
            <a:prstGeom prst="rect">
              <a:avLst/>
            </a:prstGeom>
            <a:solidFill>
              <a:srgbClr val="00358E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9" name="îSliḓê">
              <a:extLst>
                <a:ext uri="{FF2B5EF4-FFF2-40B4-BE49-F238E27FC236}">
                  <a16:creationId xmlns:a16="http://schemas.microsoft.com/office/drawing/2014/main" id="{682529AB-A3C4-49B3-8AA3-89DDE6A4EDC7}"/>
                </a:ext>
              </a:extLst>
            </p:cNvPr>
            <p:cNvSpPr/>
            <p:nvPr/>
          </p:nvSpPr>
          <p:spPr>
            <a:xfrm>
              <a:off x="7837462" y="2021211"/>
              <a:ext cx="1315354" cy="374997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# muestras</a:t>
              </a:r>
            </a:p>
          </p:txBody>
        </p:sp>
        <p:sp>
          <p:nvSpPr>
            <p:cNvPr id="880" name="îsḻíḓé">
              <a:extLst>
                <a:ext uri="{FF2B5EF4-FFF2-40B4-BE49-F238E27FC236}">
                  <a16:creationId xmlns:a16="http://schemas.microsoft.com/office/drawing/2014/main" id="{EFD4D28A-CA1F-49E1-B645-1C37DB67D7FE}"/>
                </a:ext>
              </a:extLst>
            </p:cNvPr>
            <p:cNvSpPr/>
            <p:nvPr/>
          </p:nvSpPr>
          <p:spPr>
            <a:xfrm>
              <a:off x="7171530" y="1962971"/>
              <a:ext cx="491476" cy="49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2D050"/>
            </a:solidFill>
            <a:ln w="5715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600" b="1" dirty="0">
                  <a:solidFill>
                    <a:prstClr val="white"/>
                  </a:solidFill>
                  <a:latin typeface="Calibri" panose="020F0502020204030204"/>
                </a:rPr>
                <a:t>17</a:t>
              </a:r>
              <a:endPara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1DE7B06B-A40B-461C-9B65-9F459B90B82C}"/>
              </a:ext>
            </a:extLst>
          </p:cNvPr>
          <p:cNvCxnSpPr>
            <a:cxnSpLocks/>
            <a:stCxn id="598" idx="12"/>
          </p:cNvCxnSpPr>
          <p:nvPr/>
        </p:nvCxnSpPr>
        <p:spPr>
          <a:xfrm>
            <a:off x="7448480" y="4178488"/>
            <a:ext cx="1356828" cy="5660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îSliḓê">
            <a:extLst>
              <a:ext uri="{FF2B5EF4-FFF2-40B4-BE49-F238E27FC236}">
                <a16:creationId xmlns:a16="http://schemas.microsoft.com/office/drawing/2014/main" id="{933CAAEB-7E2F-4B46-8649-396531331C04}"/>
              </a:ext>
            </a:extLst>
          </p:cNvPr>
          <p:cNvSpPr/>
          <p:nvPr/>
        </p:nvSpPr>
        <p:spPr>
          <a:xfrm>
            <a:off x="4860386" y="2496802"/>
            <a:ext cx="2432966" cy="374997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Total de muestras</a:t>
            </a:r>
          </a:p>
        </p:txBody>
      </p:sp>
      <p:sp>
        <p:nvSpPr>
          <p:cNvPr id="45" name="îsḻíḓé">
            <a:extLst>
              <a:ext uri="{FF2B5EF4-FFF2-40B4-BE49-F238E27FC236}">
                <a16:creationId xmlns:a16="http://schemas.microsoft.com/office/drawing/2014/main" id="{A6E25AE0-D27D-4609-8AA6-7F0AA9A0AE05}"/>
              </a:ext>
            </a:extLst>
          </p:cNvPr>
          <p:cNvSpPr/>
          <p:nvPr/>
        </p:nvSpPr>
        <p:spPr>
          <a:xfrm>
            <a:off x="4593705" y="2459150"/>
            <a:ext cx="491476" cy="491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5715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dirty="0">
                <a:solidFill>
                  <a:schemeClr val="bg1"/>
                </a:solidFill>
                <a:latin typeface="Calibri" panose="020F0502020204030204"/>
              </a:rPr>
              <a:t>51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798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20417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0342CEF-28AC-40FD-A2B3-C0C12F1FCDF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14629" y="208852"/>
            <a:ext cx="11200753" cy="5520121"/>
            <a:chOff x="420526" y="626561"/>
            <a:chExt cx="11200753" cy="5520121"/>
          </a:xfrm>
        </p:grpSpPr>
        <p:grpSp>
          <p:nvGrpSpPr>
            <p:cNvPr id="35" name="ïsḻîḓé">
              <a:extLst>
                <a:ext uri="{FF2B5EF4-FFF2-40B4-BE49-F238E27FC236}">
                  <a16:creationId xmlns:a16="http://schemas.microsoft.com/office/drawing/2014/main" id="{AC7258A3-EF67-4880-8B1F-19D6340F3783}"/>
                </a:ext>
              </a:extLst>
            </p:cNvPr>
            <p:cNvGrpSpPr/>
            <p:nvPr/>
          </p:nvGrpSpPr>
          <p:grpSpPr>
            <a:xfrm>
              <a:off x="4709651" y="4111971"/>
              <a:ext cx="2263330" cy="1960509"/>
              <a:chOff x="4709651" y="4111971"/>
              <a:chExt cx="2263330" cy="1960509"/>
            </a:xfrm>
          </p:grpSpPr>
          <p:sp>
            <p:nvSpPr>
              <p:cNvPr id="99" name="íSḷiḑé">
                <a:extLst>
                  <a:ext uri="{FF2B5EF4-FFF2-40B4-BE49-F238E27FC236}">
                    <a16:creationId xmlns:a16="http://schemas.microsoft.com/office/drawing/2014/main" id="{6655F6FA-27F4-43FD-AB4C-79261A335820}"/>
                  </a:ext>
                </a:extLst>
              </p:cNvPr>
              <p:cNvSpPr/>
              <p:nvPr/>
            </p:nvSpPr>
            <p:spPr>
              <a:xfrm>
                <a:off x="5102366" y="5077065"/>
                <a:ext cx="1482704" cy="932102"/>
              </a:xfrm>
              <a:custGeom>
                <a:avLst/>
                <a:gdLst>
                  <a:gd name="connsiteX0" fmla="*/ 0 w 1194510"/>
                  <a:gd name="connsiteY0" fmla="*/ 0 h 527730"/>
                  <a:gd name="connsiteX1" fmla="*/ 1194510 w 1194510"/>
                  <a:gd name="connsiteY1" fmla="*/ 0 h 527730"/>
                  <a:gd name="connsiteX2" fmla="*/ 1194510 w 1194510"/>
                  <a:gd name="connsiteY2" fmla="*/ 527730 h 527730"/>
                  <a:gd name="connsiteX3" fmla="*/ 0 w 1194510"/>
                  <a:gd name="connsiteY3" fmla="*/ 527730 h 527730"/>
                  <a:gd name="connsiteX4" fmla="*/ 0 w 1194510"/>
                  <a:gd name="connsiteY4" fmla="*/ 0 h 527730"/>
                  <a:gd name="connsiteX0" fmla="*/ 470568 w 1194510"/>
                  <a:gd name="connsiteY0" fmla="*/ 0 h 832530"/>
                  <a:gd name="connsiteX1" fmla="*/ 1194510 w 1194510"/>
                  <a:gd name="connsiteY1" fmla="*/ 304800 h 832530"/>
                  <a:gd name="connsiteX2" fmla="*/ 1194510 w 1194510"/>
                  <a:gd name="connsiteY2" fmla="*/ 832530 h 832530"/>
                  <a:gd name="connsiteX3" fmla="*/ 0 w 1194510"/>
                  <a:gd name="connsiteY3" fmla="*/ 832530 h 832530"/>
                  <a:gd name="connsiteX4" fmla="*/ 470568 w 1194510"/>
                  <a:gd name="connsiteY4" fmla="*/ 0 h 832530"/>
                  <a:gd name="connsiteX0" fmla="*/ 700505 w 1424447"/>
                  <a:gd name="connsiteY0" fmla="*/ 0 h 832530"/>
                  <a:gd name="connsiteX1" fmla="*/ 1424447 w 1424447"/>
                  <a:gd name="connsiteY1" fmla="*/ 304800 h 832530"/>
                  <a:gd name="connsiteX2" fmla="*/ 1424447 w 1424447"/>
                  <a:gd name="connsiteY2" fmla="*/ 832530 h 832530"/>
                  <a:gd name="connsiteX3" fmla="*/ 0 w 1424447"/>
                  <a:gd name="connsiteY3" fmla="*/ 484951 h 832530"/>
                  <a:gd name="connsiteX4" fmla="*/ 700505 w 1424447"/>
                  <a:gd name="connsiteY4" fmla="*/ 0 h 832530"/>
                  <a:gd name="connsiteX0" fmla="*/ 700505 w 1424447"/>
                  <a:gd name="connsiteY0" fmla="*/ 0 h 886004"/>
                  <a:gd name="connsiteX1" fmla="*/ 1424447 w 1424447"/>
                  <a:gd name="connsiteY1" fmla="*/ 304800 h 886004"/>
                  <a:gd name="connsiteX2" fmla="*/ 707900 w 1424447"/>
                  <a:gd name="connsiteY2" fmla="*/ 886004 h 886004"/>
                  <a:gd name="connsiteX3" fmla="*/ 0 w 1424447"/>
                  <a:gd name="connsiteY3" fmla="*/ 484951 h 886004"/>
                  <a:gd name="connsiteX4" fmla="*/ 700505 w 1424447"/>
                  <a:gd name="connsiteY4" fmla="*/ 0 h 886004"/>
                  <a:gd name="connsiteX0" fmla="*/ 700505 w 1392363"/>
                  <a:gd name="connsiteY0" fmla="*/ 0 h 886004"/>
                  <a:gd name="connsiteX1" fmla="*/ 1392363 w 1392363"/>
                  <a:gd name="connsiteY1" fmla="*/ 481263 h 886004"/>
                  <a:gd name="connsiteX2" fmla="*/ 707900 w 1392363"/>
                  <a:gd name="connsiteY2" fmla="*/ 886004 h 886004"/>
                  <a:gd name="connsiteX3" fmla="*/ 0 w 1392363"/>
                  <a:gd name="connsiteY3" fmla="*/ 484951 h 886004"/>
                  <a:gd name="connsiteX4" fmla="*/ 700505 w 1392363"/>
                  <a:gd name="connsiteY4" fmla="*/ 0 h 886004"/>
                  <a:gd name="connsiteX0" fmla="*/ 700505 w 1392363"/>
                  <a:gd name="connsiteY0" fmla="*/ 0 h 784404"/>
                  <a:gd name="connsiteX1" fmla="*/ 1392363 w 1392363"/>
                  <a:gd name="connsiteY1" fmla="*/ 481263 h 784404"/>
                  <a:gd name="connsiteX2" fmla="*/ 702553 w 1392363"/>
                  <a:gd name="connsiteY2" fmla="*/ 784404 h 784404"/>
                  <a:gd name="connsiteX3" fmla="*/ 0 w 1392363"/>
                  <a:gd name="connsiteY3" fmla="*/ 484951 h 784404"/>
                  <a:gd name="connsiteX4" fmla="*/ 700505 w 1392363"/>
                  <a:gd name="connsiteY4" fmla="*/ 0 h 784404"/>
                  <a:gd name="connsiteX0" fmla="*/ 700505 w 1392363"/>
                  <a:gd name="connsiteY0" fmla="*/ 0 h 875309"/>
                  <a:gd name="connsiteX1" fmla="*/ 1392363 w 1392363"/>
                  <a:gd name="connsiteY1" fmla="*/ 481263 h 875309"/>
                  <a:gd name="connsiteX2" fmla="*/ 691858 w 1392363"/>
                  <a:gd name="connsiteY2" fmla="*/ 875309 h 875309"/>
                  <a:gd name="connsiteX3" fmla="*/ 0 w 1392363"/>
                  <a:gd name="connsiteY3" fmla="*/ 484951 h 875309"/>
                  <a:gd name="connsiteX4" fmla="*/ 700505 w 1392363"/>
                  <a:gd name="connsiteY4" fmla="*/ 0 h 875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2363" h="875309">
                    <a:moveTo>
                      <a:pt x="700505" y="0"/>
                    </a:moveTo>
                    <a:lnTo>
                      <a:pt x="1392363" y="481263"/>
                    </a:lnTo>
                    <a:lnTo>
                      <a:pt x="691858" y="875309"/>
                    </a:lnTo>
                    <a:lnTo>
                      <a:pt x="0" y="484951"/>
                    </a:lnTo>
                    <a:lnTo>
                      <a:pt x="7005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139700" dist="38100" dir="5400000" sx="106000" sy="106000" algn="t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id-ID" sz="2527"/>
              </a:p>
            </p:txBody>
          </p:sp>
          <p:sp>
            <p:nvSpPr>
              <p:cNvPr id="100" name="îṥḷíḑé">
                <a:extLst>
                  <a:ext uri="{FF2B5EF4-FFF2-40B4-BE49-F238E27FC236}">
                    <a16:creationId xmlns:a16="http://schemas.microsoft.com/office/drawing/2014/main" id="{67EE24F7-3F7C-4036-9433-C6D65B64AD3F}"/>
                  </a:ext>
                </a:extLst>
              </p:cNvPr>
              <p:cNvSpPr/>
              <p:nvPr/>
            </p:nvSpPr>
            <p:spPr>
              <a:xfrm>
                <a:off x="5102366" y="5105873"/>
                <a:ext cx="1482704" cy="932102"/>
              </a:xfrm>
              <a:custGeom>
                <a:avLst/>
                <a:gdLst>
                  <a:gd name="connsiteX0" fmla="*/ 0 w 1194510"/>
                  <a:gd name="connsiteY0" fmla="*/ 0 h 527730"/>
                  <a:gd name="connsiteX1" fmla="*/ 1194510 w 1194510"/>
                  <a:gd name="connsiteY1" fmla="*/ 0 h 527730"/>
                  <a:gd name="connsiteX2" fmla="*/ 1194510 w 1194510"/>
                  <a:gd name="connsiteY2" fmla="*/ 527730 h 527730"/>
                  <a:gd name="connsiteX3" fmla="*/ 0 w 1194510"/>
                  <a:gd name="connsiteY3" fmla="*/ 527730 h 527730"/>
                  <a:gd name="connsiteX4" fmla="*/ 0 w 1194510"/>
                  <a:gd name="connsiteY4" fmla="*/ 0 h 527730"/>
                  <a:gd name="connsiteX0" fmla="*/ 470568 w 1194510"/>
                  <a:gd name="connsiteY0" fmla="*/ 0 h 832530"/>
                  <a:gd name="connsiteX1" fmla="*/ 1194510 w 1194510"/>
                  <a:gd name="connsiteY1" fmla="*/ 304800 h 832530"/>
                  <a:gd name="connsiteX2" fmla="*/ 1194510 w 1194510"/>
                  <a:gd name="connsiteY2" fmla="*/ 832530 h 832530"/>
                  <a:gd name="connsiteX3" fmla="*/ 0 w 1194510"/>
                  <a:gd name="connsiteY3" fmla="*/ 832530 h 832530"/>
                  <a:gd name="connsiteX4" fmla="*/ 470568 w 1194510"/>
                  <a:gd name="connsiteY4" fmla="*/ 0 h 832530"/>
                  <a:gd name="connsiteX0" fmla="*/ 700505 w 1424447"/>
                  <a:gd name="connsiteY0" fmla="*/ 0 h 832530"/>
                  <a:gd name="connsiteX1" fmla="*/ 1424447 w 1424447"/>
                  <a:gd name="connsiteY1" fmla="*/ 304800 h 832530"/>
                  <a:gd name="connsiteX2" fmla="*/ 1424447 w 1424447"/>
                  <a:gd name="connsiteY2" fmla="*/ 832530 h 832530"/>
                  <a:gd name="connsiteX3" fmla="*/ 0 w 1424447"/>
                  <a:gd name="connsiteY3" fmla="*/ 484951 h 832530"/>
                  <a:gd name="connsiteX4" fmla="*/ 700505 w 1424447"/>
                  <a:gd name="connsiteY4" fmla="*/ 0 h 832530"/>
                  <a:gd name="connsiteX0" fmla="*/ 700505 w 1424447"/>
                  <a:gd name="connsiteY0" fmla="*/ 0 h 886004"/>
                  <a:gd name="connsiteX1" fmla="*/ 1424447 w 1424447"/>
                  <a:gd name="connsiteY1" fmla="*/ 304800 h 886004"/>
                  <a:gd name="connsiteX2" fmla="*/ 707900 w 1424447"/>
                  <a:gd name="connsiteY2" fmla="*/ 886004 h 886004"/>
                  <a:gd name="connsiteX3" fmla="*/ 0 w 1424447"/>
                  <a:gd name="connsiteY3" fmla="*/ 484951 h 886004"/>
                  <a:gd name="connsiteX4" fmla="*/ 700505 w 1424447"/>
                  <a:gd name="connsiteY4" fmla="*/ 0 h 886004"/>
                  <a:gd name="connsiteX0" fmla="*/ 700505 w 1392363"/>
                  <a:gd name="connsiteY0" fmla="*/ 0 h 886004"/>
                  <a:gd name="connsiteX1" fmla="*/ 1392363 w 1392363"/>
                  <a:gd name="connsiteY1" fmla="*/ 481263 h 886004"/>
                  <a:gd name="connsiteX2" fmla="*/ 707900 w 1392363"/>
                  <a:gd name="connsiteY2" fmla="*/ 886004 h 886004"/>
                  <a:gd name="connsiteX3" fmla="*/ 0 w 1392363"/>
                  <a:gd name="connsiteY3" fmla="*/ 484951 h 886004"/>
                  <a:gd name="connsiteX4" fmla="*/ 700505 w 1392363"/>
                  <a:gd name="connsiteY4" fmla="*/ 0 h 886004"/>
                  <a:gd name="connsiteX0" fmla="*/ 700505 w 1392363"/>
                  <a:gd name="connsiteY0" fmla="*/ 0 h 784404"/>
                  <a:gd name="connsiteX1" fmla="*/ 1392363 w 1392363"/>
                  <a:gd name="connsiteY1" fmla="*/ 481263 h 784404"/>
                  <a:gd name="connsiteX2" fmla="*/ 702553 w 1392363"/>
                  <a:gd name="connsiteY2" fmla="*/ 784404 h 784404"/>
                  <a:gd name="connsiteX3" fmla="*/ 0 w 1392363"/>
                  <a:gd name="connsiteY3" fmla="*/ 484951 h 784404"/>
                  <a:gd name="connsiteX4" fmla="*/ 700505 w 1392363"/>
                  <a:gd name="connsiteY4" fmla="*/ 0 h 784404"/>
                  <a:gd name="connsiteX0" fmla="*/ 700505 w 1392363"/>
                  <a:gd name="connsiteY0" fmla="*/ 0 h 875309"/>
                  <a:gd name="connsiteX1" fmla="*/ 1392363 w 1392363"/>
                  <a:gd name="connsiteY1" fmla="*/ 481263 h 875309"/>
                  <a:gd name="connsiteX2" fmla="*/ 691858 w 1392363"/>
                  <a:gd name="connsiteY2" fmla="*/ 875309 h 875309"/>
                  <a:gd name="connsiteX3" fmla="*/ 0 w 1392363"/>
                  <a:gd name="connsiteY3" fmla="*/ 484951 h 875309"/>
                  <a:gd name="connsiteX4" fmla="*/ 700505 w 1392363"/>
                  <a:gd name="connsiteY4" fmla="*/ 0 h 875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2363" h="875309">
                    <a:moveTo>
                      <a:pt x="700505" y="0"/>
                    </a:moveTo>
                    <a:lnTo>
                      <a:pt x="1392363" y="481263"/>
                    </a:lnTo>
                    <a:lnTo>
                      <a:pt x="691858" y="875309"/>
                    </a:lnTo>
                    <a:lnTo>
                      <a:pt x="0" y="484951"/>
                    </a:lnTo>
                    <a:lnTo>
                      <a:pt x="7005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id-ID" sz="2527"/>
              </a:p>
            </p:txBody>
          </p:sp>
          <p:sp>
            <p:nvSpPr>
              <p:cNvPr id="101" name="îšľïḋè">
                <a:extLst>
                  <a:ext uri="{FF2B5EF4-FFF2-40B4-BE49-F238E27FC236}">
                    <a16:creationId xmlns:a16="http://schemas.microsoft.com/office/drawing/2014/main" id="{D7F6FE42-9303-47A5-839F-5AC773E5A7B4}"/>
                  </a:ext>
                </a:extLst>
              </p:cNvPr>
              <p:cNvSpPr/>
              <p:nvPr/>
            </p:nvSpPr>
            <p:spPr bwMode="auto">
              <a:xfrm>
                <a:off x="5086873" y="4328645"/>
                <a:ext cx="1507581" cy="1743834"/>
              </a:xfrm>
              <a:custGeom>
                <a:avLst/>
                <a:gdLst>
                  <a:gd name="T0" fmla="*/ 577 w 1155"/>
                  <a:gd name="T1" fmla="*/ 0 h 1336"/>
                  <a:gd name="T2" fmla="*/ 0 w 1155"/>
                  <a:gd name="T3" fmla="*/ 335 h 1336"/>
                  <a:gd name="T4" fmla="*/ 0 w 1155"/>
                  <a:gd name="T5" fmla="*/ 1004 h 1336"/>
                  <a:gd name="T6" fmla="*/ 577 w 1155"/>
                  <a:gd name="T7" fmla="*/ 1336 h 1336"/>
                  <a:gd name="T8" fmla="*/ 1155 w 1155"/>
                  <a:gd name="T9" fmla="*/ 1004 h 1336"/>
                  <a:gd name="T10" fmla="*/ 1155 w 1155"/>
                  <a:gd name="T11" fmla="*/ 335 h 1336"/>
                  <a:gd name="T12" fmla="*/ 577 w 1155"/>
                  <a:gd name="T13" fmla="*/ 0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5" h="1336">
                    <a:moveTo>
                      <a:pt x="577" y="0"/>
                    </a:moveTo>
                    <a:lnTo>
                      <a:pt x="0" y="335"/>
                    </a:lnTo>
                    <a:lnTo>
                      <a:pt x="0" y="1004"/>
                    </a:lnTo>
                    <a:lnTo>
                      <a:pt x="577" y="1336"/>
                    </a:lnTo>
                    <a:lnTo>
                      <a:pt x="1155" y="1004"/>
                    </a:lnTo>
                    <a:lnTo>
                      <a:pt x="1155" y="335"/>
                    </a:lnTo>
                    <a:lnTo>
                      <a:pt x="5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AA6F39"/>
                  </a:gs>
                  <a:gs pos="100000">
                    <a:srgbClr val="9C622E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id-ID" sz="2527"/>
              </a:p>
            </p:txBody>
          </p:sp>
          <p:sp>
            <p:nvSpPr>
              <p:cNvPr id="102" name="íSḻïḋe">
                <a:extLst>
                  <a:ext uri="{FF2B5EF4-FFF2-40B4-BE49-F238E27FC236}">
                    <a16:creationId xmlns:a16="http://schemas.microsoft.com/office/drawing/2014/main" id="{467EBD49-F903-4D10-968A-7138E64BB76F}"/>
                  </a:ext>
                </a:extLst>
              </p:cNvPr>
              <p:cNvSpPr/>
              <p:nvPr/>
            </p:nvSpPr>
            <p:spPr bwMode="auto">
              <a:xfrm>
                <a:off x="5086873" y="4328645"/>
                <a:ext cx="1507581" cy="870612"/>
              </a:xfrm>
              <a:custGeom>
                <a:avLst/>
                <a:gdLst>
                  <a:gd name="T0" fmla="*/ 1155 w 1155"/>
                  <a:gd name="T1" fmla="*/ 335 h 667"/>
                  <a:gd name="T2" fmla="*/ 1155 w 1155"/>
                  <a:gd name="T3" fmla="*/ 335 h 667"/>
                  <a:gd name="T4" fmla="*/ 1155 w 1155"/>
                  <a:gd name="T5" fmla="*/ 335 h 667"/>
                  <a:gd name="T6" fmla="*/ 577 w 1155"/>
                  <a:gd name="T7" fmla="*/ 0 h 667"/>
                  <a:gd name="T8" fmla="*/ 3 w 1155"/>
                  <a:gd name="T9" fmla="*/ 335 h 667"/>
                  <a:gd name="T10" fmla="*/ 0 w 1155"/>
                  <a:gd name="T11" fmla="*/ 335 h 667"/>
                  <a:gd name="T12" fmla="*/ 0 w 1155"/>
                  <a:gd name="T13" fmla="*/ 335 h 667"/>
                  <a:gd name="T14" fmla="*/ 0 w 1155"/>
                  <a:gd name="T15" fmla="*/ 335 h 667"/>
                  <a:gd name="T16" fmla="*/ 3 w 1155"/>
                  <a:gd name="T17" fmla="*/ 335 h 667"/>
                  <a:gd name="T18" fmla="*/ 577 w 1155"/>
                  <a:gd name="T19" fmla="*/ 667 h 667"/>
                  <a:gd name="T20" fmla="*/ 1155 w 1155"/>
                  <a:gd name="T21" fmla="*/ 335 h 667"/>
                  <a:gd name="T22" fmla="*/ 1155 w 1155"/>
                  <a:gd name="T23" fmla="*/ 335 h 667"/>
                  <a:gd name="T24" fmla="*/ 1155 w 1155"/>
                  <a:gd name="T25" fmla="*/ 335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55" h="667">
                    <a:moveTo>
                      <a:pt x="1155" y="335"/>
                    </a:moveTo>
                    <a:lnTo>
                      <a:pt x="1155" y="335"/>
                    </a:lnTo>
                    <a:lnTo>
                      <a:pt x="1155" y="335"/>
                    </a:lnTo>
                    <a:lnTo>
                      <a:pt x="577" y="0"/>
                    </a:lnTo>
                    <a:lnTo>
                      <a:pt x="3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3" y="335"/>
                    </a:lnTo>
                    <a:lnTo>
                      <a:pt x="577" y="667"/>
                    </a:lnTo>
                    <a:lnTo>
                      <a:pt x="1155" y="335"/>
                    </a:lnTo>
                    <a:lnTo>
                      <a:pt x="1155" y="335"/>
                    </a:lnTo>
                    <a:lnTo>
                      <a:pt x="1155" y="335"/>
                    </a:lnTo>
                    <a:close/>
                  </a:path>
                </a:pathLst>
              </a:custGeom>
              <a:gradFill>
                <a:gsLst>
                  <a:gs pos="0">
                    <a:srgbClr val="805228"/>
                  </a:gs>
                  <a:gs pos="100000">
                    <a:srgbClr val="724822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id-ID" sz="2527"/>
              </a:p>
            </p:txBody>
          </p:sp>
          <p:sp>
            <p:nvSpPr>
              <p:cNvPr id="103" name="ïṣľíḓê">
                <a:extLst>
                  <a:ext uri="{FF2B5EF4-FFF2-40B4-BE49-F238E27FC236}">
                    <a16:creationId xmlns:a16="http://schemas.microsoft.com/office/drawing/2014/main" id="{39797D00-D542-4471-9832-0ECEC18E8BE2}"/>
                  </a:ext>
                </a:extLst>
              </p:cNvPr>
              <p:cNvSpPr/>
              <p:nvPr/>
            </p:nvSpPr>
            <p:spPr bwMode="auto">
              <a:xfrm>
                <a:off x="5086873" y="4328645"/>
                <a:ext cx="755749" cy="870612"/>
              </a:xfrm>
              <a:custGeom>
                <a:avLst/>
                <a:gdLst>
                  <a:gd name="T0" fmla="*/ 579 w 579"/>
                  <a:gd name="T1" fmla="*/ 3 h 667"/>
                  <a:gd name="T2" fmla="*/ 577 w 579"/>
                  <a:gd name="T3" fmla="*/ 0 h 667"/>
                  <a:gd name="T4" fmla="*/ 3 w 579"/>
                  <a:gd name="T5" fmla="*/ 335 h 667"/>
                  <a:gd name="T6" fmla="*/ 0 w 579"/>
                  <a:gd name="T7" fmla="*/ 335 h 667"/>
                  <a:gd name="T8" fmla="*/ 0 w 579"/>
                  <a:gd name="T9" fmla="*/ 335 h 667"/>
                  <a:gd name="T10" fmla="*/ 0 w 579"/>
                  <a:gd name="T11" fmla="*/ 335 h 667"/>
                  <a:gd name="T12" fmla="*/ 3 w 579"/>
                  <a:gd name="T13" fmla="*/ 335 h 667"/>
                  <a:gd name="T14" fmla="*/ 577 w 579"/>
                  <a:gd name="T15" fmla="*/ 667 h 667"/>
                  <a:gd name="T16" fmla="*/ 579 w 579"/>
                  <a:gd name="T17" fmla="*/ 667 h 667"/>
                  <a:gd name="T18" fmla="*/ 579 w 579"/>
                  <a:gd name="T19" fmla="*/ 3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9" h="667">
                    <a:moveTo>
                      <a:pt x="579" y="3"/>
                    </a:moveTo>
                    <a:lnTo>
                      <a:pt x="577" y="0"/>
                    </a:lnTo>
                    <a:lnTo>
                      <a:pt x="3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3" y="335"/>
                    </a:lnTo>
                    <a:lnTo>
                      <a:pt x="577" y="667"/>
                    </a:lnTo>
                    <a:lnTo>
                      <a:pt x="579" y="667"/>
                    </a:lnTo>
                    <a:lnTo>
                      <a:pt x="579" y="3"/>
                    </a:lnTo>
                    <a:close/>
                  </a:path>
                </a:pathLst>
              </a:custGeom>
              <a:gradFill>
                <a:gsLst>
                  <a:gs pos="0">
                    <a:srgbClr val="AA6F39"/>
                  </a:gs>
                  <a:gs pos="100000">
                    <a:srgbClr val="A16A34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id-ID" sz="2527"/>
              </a:p>
            </p:txBody>
          </p:sp>
          <p:sp>
            <p:nvSpPr>
              <p:cNvPr id="104" name="ïŝliḑé">
                <a:extLst>
                  <a:ext uri="{FF2B5EF4-FFF2-40B4-BE49-F238E27FC236}">
                    <a16:creationId xmlns:a16="http://schemas.microsoft.com/office/drawing/2014/main" id="{7784BA3E-1382-444A-A8C4-0FD28C7F12BE}"/>
                  </a:ext>
                </a:extLst>
              </p:cNvPr>
              <p:cNvSpPr/>
              <p:nvPr/>
            </p:nvSpPr>
            <p:spPr bwMode="auto">
              <a:xfrm>
                <a:off x="4709651" y="4111971"/>
                <a:ext cx="1130359" cy="653938"/>
              </a:xfrm>
              <a:custGeom>
                <a:avLst/>
                <a:gdLst>
                  <a:gd name="T0" fmla="*/ 0 w 866"/>
                  <a:gd name="T1" fmla="*/ 335 h 501"/>
                  <a:gd name="T2" fmla="*/ 289 w 866"/>
                  <a:gd name="T3" fmla="*/ 501 h 501"/>
                  <a:gd name="T4" fmla="*/ 866 w 866"/>
                  <a:gd name="T5" fmla="*/ 166 h 501"/>
                  <a:gd name="T6" fmla="*/ 579 w 866"/>
                  <a:gd name="T7" fmla="*/ 0 h 501"/>
                  <a:gd name="T8" fmla="*/ 0 w 866"/>
                  <a:gd name="T9" fmla="*/ 335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501">
                    <a:moveTo>
                      <a:pt x="0" y="335"/>
                    </a:moveTo>
                    <a:lnTo>
                      <a:pt x="289" y="501"/>
                    </a:lnTo>
                    <a:lnTo>
                      <a:pt x="866" y="166"/>
                    </a:lnTo>
                    <a:lnTo>
                      <a:pt x="579" y="0"/>
                    </a:lnTo>
                    <a:lnTo>
                      <a:pt x="0" y="335"/>
                    </a:lnTo>
                    <a:close/>
                  </a:path>
                </a:pathLst>
              </a:custGeom>
              <a:gradFill>
                <a:gsLst>
                  <a:gs pos="0">
                    <a:srgbClr val="D69B59"/>
                  </a:gs>
                  <a:gs pos="100000">
                    <a:srgbClr val="FEBA6F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id-ID" sz="2527"/>
              </a:p>
            </p:txBody>
          </p:sp>
          <p:sp>
            <p:nvSpPr>
              <p:cNvPr id="105" name="íŝ1ïḑé">
                <a:extLst>
                  <a:ext uri="{FF2B5EF4-FFF2-40B4-BE49-F238E27FC236}">
                    <a16:creationId xmlns:a16="http://schemas.microsoft.com/office/drawing/2014/main" id="{87CA2A98-E1D3-4D9E-894C-70AAE2F13602}"/>
                  </a:ext>
                </a:extLst>
              </p:cNvPr>
              <p:cNvSpPr/>
              <p:nvPr/>
            </p:nvSpPr>
            <p:spPr bwMode="auto">
              <a:xfrm>
                <a:off x="5842622" y="4111971"/>
                <a:ext cx="1130359" cy="653938"/>
              </a:xfrm>
              <a:custGeom>
                <a:avLst/>
                <a:gdLst>
                  <a:gd name="T0" fmla="*/ 866 w 866"/>
                  <a:gd name="T1" fmla="*/ 335 h 501"/>
                  <a:gd name="T2" fmla="*/ 576 w 866"/>
                  <a:gd name="T3" fmla="*/ 501 h 501"/>
                  <a:gd name="T4" fmla="*/ 0 w 866"/>
                  <a:gd name="T5" fmla="*/ 169 h 501"/>
                  <a:gd name="T6" fmla="*/ 287 w 866"/>
                  <a:gd name="T7" fmla="*/ 0 h 501"/>
                  <a:gd name="T8" fmla="*/ 866 w 866"/>
                  <a:gd name="T9" fmla="*/ 335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501">
                    <a:moveTo>
                      <a:pt x="866" y="335"/>
                    </a:moveTo>
                    <a:lnTo>
                      <a:pt x="576" y="501"/>
                    </a:lnTo>
                    <a:lnTo>
                      <a:pt x="0" y="169"/>
                    </a:lnTo>
                    <a:lnTo>
                      <a:pt x="287" y="0"/>
                    </a:lnTo>
                    <a:lnTo>
                      <a:pt x="866" y="335"/>
                    </a:lnTo>
                    <a:close/>
                  </a:path>
                </a:pathLst>
              </a:custGeom>
              <a:gradFill>
                <a:gsLst>
                  <a:gs pos="0">
                    <a:srgbClr val="DC9D54"/>
                  </a:gs>
                  <a:gs pos="100000">
                    <a:srgbClr val="FFBB6E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id-ID" sz="2527"/>
              </a:p>
            </p:txBody>
          </p:sp>
          <p:sp>
            <p:nvSpPr>
              <p:cNvPr id="106" name="îṡ1îḓè">
                <a:extLst>
                  <a:ext uri="{FF2B5EF4-FFF2-40B4-BE49-F238E27FC236}">
                    <a16:creationId xmlns:a16="http://schemas.microsoft.com/office/drawing/2014/main" id="{1C7E948D-AE30-4AED-BF27-30A32A1E1A81}"/>
                  </a:ext>
                </a:extLst>
              </p:cNvPr>
              <p:cNvSpPr/>
              <p:nvPr/>
            </p:nvSpPr>
            <p:spPr bwMode="auto">
              <a:xfrm>
                <a:off x="5086873" y="4765909"/>
                <a:ext cx="755749" cy="1306571"/>
              </a:xfrm>
              <a:custGeom>
                <a:avLst/>
                <a:gdLst>
                  <a:gd name="T0" fmla="*/ 3 w 579"/>
                  <a:gd name="T1" fmla="*/ 0 h 1001"/>
                  <a:gd name="T2" fmla="*/ 0 w 579"/>
                  <a:gd name="T3" fmla="*/ 0 h 1001"/>
                  <a:gd name="T4" fmla="*/ 0 w 579"/>
                  <a:gd name="T5" fmla="*/ 669 h 1001"/>
                  <a:gd name="T6" fmla="*/ 577 w 579"/>
                  <a:gd name="T7" fmla="*/ 1001 h 1001"/>
                  <a:gd name="T8" fmla="*/ 579 w 579"/>
                  <a:gd name="T9" fmla="*/ 1001 h 1001"/>
                  <a:gd name="T10" fmla="*/ 579 w 579"/>
                  <a:gd name="T11" fmla="*/ 332 h 1001"/>
                  <a:gd name="T12" fmla="*/ 577 w 579"/>
                  <a:gd name="T13" fmla="*/ 332 h 1001"/>
                  <a:gd name="T14" fmla="*/ 3 w 579"/>
                  <a:gd name="T15" fmla="*/ 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9" h="1001">
                    <a:moveTo>
                      <a:pt x="3" y="0"/>
                    </a:moveTo>
                    <a:lnTo>
                      <a:pt x="0" y="0"/>
                    </a:lnTo>
                    <a:lnTo>
                      <a:pt x="0" y="669"/>
                    </a:lnTo>
                    <a:lnTo>
                      <a:pt x="577" y="1001"/>
                    </a:lnTo>
                    <a:lnTo>
                      <a:pt x="579" y="1001"/>
                    </a:lnTo>
                    <a:lnTo>
                      <a:pt x="579" y="332"/>
                    </a:lnTo>
                    <a:lnTo>
                      <a:pt x="577" y="332"/>
                    </a:lnTo>
                    <a:lnTo>
                      <a:pt x="3" y="0"/>
                    </a:lnTo>
                    <a:close/>
                  </a:path>
                </a:pathLst>
              </a:custGeom>
              <a:gradFill>
                <a:gsLst>
                  <a:gs pos="0">
                    <a:srgbClr val="CB8F4D"/>
                  </a:gs>
                  <a:gs pos="100000">
                    <a:srgbClr val="A16C38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id-ID" sz="2527"/>
              </a:p>
            </p:txBody>
          </p:sp>
          <p:sp>
            <p:nvSpPr>
              <p:cNvPr id="107" name="ïŝḷîḋè">
                <a:extLst>
                  <a:ext uri="{FF2B5EF4-FFF2-40B4-BE49-F238E27FC236}">
                    <a16:creationId xmlns:a16="http://schemas.microsoft.com/office/drawing/2014/main" id="{4D7CF4B7-B843-4DEF-AA14-57EF23D0DDB5}"/>
                  </a:ext>
                </a:extLst>
              </p:cNvPr>
              <p:cNvSpPr/>
              <p:nvPr/>
            </p:nvSpPr>
            <p:spPr bwMode="auto">
              <a:xfrm>
                <a:off x="4775682" y="4798299"/>
                <a:ext cx="1076047" cy="626538"/>
              </a:xfrm>
              <a:custGeom>
                <a:avLst/>
                <a:gdLst>
                  <a:gd name="T0" fmla="*/ 0 w 868"/>
                  <a:gd name="T1" fmla="*/ 166 h 501"/>
                  <a:gd name="T2" fmla="*/ 289 w 868"/>
                  <a:gd name="T3" fmla="*/ 0 h 501"/>
                  <a:gd name="T4" fmla="*/ 868 w 868"/>
                  <a:gd name="T5" fmla="*/ 332 h 501"/>
                  <a:gd name="T6" fmla="*/ 579 w 868"/>
                  <a:gd name="T7" fmla="*/ 501 h 501"/>
                  <a:gd name="T8" fmla="*/ 0 w 868"/>
                  <a:gd name="T9" fmla="*/ 166 h 501"/>
                  <a:gd name="connsiteX0" fmla="*/ 0 w 10000"/>
                  <a:gd name="connsiteY0" fmla="*/ 3313 h 9581"/>
                  <a:gd name="connsiteX1" fmla="*/ 3329 w 10000"/>
                  <a:gd name="connsiteY1" fmla="*/ 0 h 9581"/>
                  <a:gd name="connsiteX2" fmla="*/ 10000 w 10000"/>
                  <a:gd name="connsiteY2" fmla="*/ 6627 h 9581"/>
                  <a:gd name="connsiteX3" fmla="*/ 9099 w 10000"/>
                  <a:gd name="connsiteY3" fmla="*/ 9581 h 9581"/>
                  <a:gd name="connsiteX4" fmla="*/ 0 w 10000"/>
                  <a:gd name="connsiteY4" fmla="*/ 3313 h 9581"/>
                  <a:gd name="connsiteX0" fmla="*/ 0 w 10000"/>
                  <a:gd name="connsiteY0" fmla="*/ 3458 h 10000"/>
                  <a:gd name="connsiteX1" fmla="*/ 3329 w 10000"/>
                  <a:gd name="connsiteY1" fmla="*/ 0 h 10000"/>
                  <a:gd name="connsiteX2" fmla="*/ 10000 w 10000"/>
                  <a:gd name="connsiteY2" fmla="*/ 6917 h 10000"/>
                  <a:gd name="connsiteX3" fmla="*/ 7893 w 10000"/>
                  <a:gd name="connsiteY3" fmla="*/ 10000 h 10000"/>
                  <a:gd name="connsiteX4" fmla="*/ 0 w 10000"/>
                  <a:gd name="connsiteY4" fmla="*/ 3458 h 10000"/>
                  <a:gd name="connsiteX0" fmla="*/ 0 w 8844"/>
                  <a:gd name="connsiteY0" fmla="*/ 3458 h 10000"/>
                  <a:gd name="connsiteX1" fmla="*/ 3329 w 8844"/>
                  <a:gd name="connsiteY1" fmla="*/ 0 h 10000"/>
                  <a:gd name="connsiteX2" fmla="*/ 8844 w 8844"/>
                  <a:gd name="connsiteY2" fmla="*/ 5463 h 10000"/>
                  <a:gd name="connsiteX3" fmla="*/ 7893 w 8844"/>
                  <a:gd name="connsiteY3" fmla="*/ 10000 h 10000"/>
                  <a:gd name="connsiteX4" fmla="*/ 0 w 8844"/>
                  <a:gd name="connsiteY4" fmla="*/ 3458 h 10000"/>
                  <a:gd name="connsiteX0" fmla="*/ 0 w 11364"/>
                  <a:gd name="connsiteY0" fmla="*/ 3458 h 10000"/>
                  <a:gd name="connsiteX1" fmla="*/ 3764 w 11364"/>
                  <a:gd name="connsiteY1" fmla="*/ 0 h 10000"/>
                  <a:gd name="connsiteX2" fmla="*/ 11364 w 11364"/>
                  <a:gd name="connsiteY2" fmla="*/ 6463 h 10000"/>
                  <a:gd name="connsiteX3" fmla="*/ 8925 w 11364"/>
                  <a:gd name="connsiteY3" fmla="*/ 10000 h 10000"/>
                  <a:gd name="connsiteX4" fmla="*/ 0 w 11364"/>
                  <a:gd name="connsiteY4" fmla="*/ 3458 h 10000"/>
                  <a:gd name="connsiteX0" fmla="*/ 0 w 11364"/>
                  <a:gd name="connsiteY0" fmla="*/ 3458 h 10000"/>
                  <a:gd name="connsiteX1" fmla="*/ 4048 w 11364"/>
                  <a:gd name="connsiteY1" fmla="*/ 0 h 10000"/>
                  <a:gd name="connsiteX2" fmla="*/ 11364 w 11364"/>
                  <a:gd name="connsiteY2" fmla="*/ 6463 h 10000"/>
                  <a:gd name="connsiteX3" fmla="*/ 8925 w 11364"/>
                  <a:gd name="connsiteY3" fmla="*/ 10000 h 10000"/>
                  <a:gd name="connsiteX4" fmla="*/ 0 w 11364"/>
                  <a:gd name="connsiteY4" fmla="*/ 3458 h 10000"/>
                  <a:gd name="connsiteX0" fmla="*/ 0 w 10057"/>
                  <a:gd name="connsiteY0" fmla="*/ 3004 h 10000"/>
                  <a:gd name="connsiteX1" fmla="*/ 2741 w 10057"/>
                  <a:gd name="connsiteY1" fmla="*/ 0 h 10000"/>
                  <a:gd name="connsiteX2" fmla="*/ 10057 w 10057"/>
                  <a:gd name="connsiteY2" fmla="*/ 6463 h 10000"/>
                  <a:gd name="connsiteX3" fmla="*/ 7618 w 10057"/>
                  <a:gd name="connsiteY3" fmla="*/ 10000 h 10000"/>
                  <a:gd name="connsiteX4" fmla="*/ 0 w 10057"/>
                  <a:gd name="connsiteY4" fmla="*/ 3004 h 10000"/>
                  <a:gd name="connsiteX0" fmla="*/ 0 w 10739"/>
                  <a:gd name="connsiteY0" fmla="*/ 3186 h 10000"/>
                  <a:gd name="connsiteX1" fmla="*/ 3423 w 10739"/>
                  <a:gd name="connsiteY1" fmla="*/ 0 h 10000"/>
                  <a:gd name="connsiteX2" fmla="*/ 10739 w 10739"/>
                  <a:gd name="connsiteY2" fmla="*/ 6463 h 10000"/>
                  <a:gd name="connsiteX3" fmla="*/ 8300 w 10739"/>
                  <a:gd name="connsiteY3" fmla="*/ 10000 h 10000"/>
                  <a:gd name="connsiteX4" fmla="*/ 0 w 10739"/>
                  <a:gd name="connsiteY4" fmla="*/ 318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39" h="10000">
                    <a:moveTo>
                      <a:pt x="0" y="3186"/>
                    </a:moveTo>
                    <a:lnTo>
                      <a:pt x="3423" y="0"/>
                    </a:lnTo>
                    <a:lnTo>
                      <a:pt x="10739" y="6463"/>
                    </a:lnTo>
                    <a:lnTo>
                      <a:pt x="8300" y="10000"/>
                    </a:lnTo>
                    <a:lnTo>
                      <a:pt x="0" y="3186"/>
                    </a:lnTo>
                    <a:close/>
                  </a:path>
                </a:pathLst>
              </a:custGeom>
              <a:solidFill>
                <a:srgbClr val="9B653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id-ID" sz="2527"/>
              </a:p>
            </p:txBody>
          </p:sp>
          <p:sp>
            <p:nvSpPr>
              <p:cNvPr id="108" name="íṩḷîḋê">
                <a:extLst>
                  <a:ext uri="{FF2B5EF4-FFF2-40B4-BE49-F238E27FC236}">
                    <a16:creationId xmlns:a16="http://schemas.microsoft.com/office/drawing/2014/main" id="{289764E6-AB59-433F-BC63-9E8403448F3E}"/>
                  </a:ext>
                </a:extLst>
              </p:cNvPr>
              <p:cNvSpPr/>
              <p:nvPr/>
            </p:nvSpPr>
            <p:spPr bwMode="auto">
              <a:xfrm>
                <a:off x="4709651" y="4765909"/>
                <a:ext cx="1132971" cy="653938"/>
              </a:xfrm>
              <a:custGeom>
                <a:avLst/>
                <a:gdLst>
                  <a:gd name="T0" fmla="*/ 0 w 868"/>
                  <a:gd name="T1" fmla="*/ 166 h 501"/>
                  <a:gd name="T2" fmla="*/ 289 w 868"/>
                  <a:gd name="T3" fmla="*/ 0 h 501"/>
                  <a:gd name="T4" fmla="*/ 868 w 868"/>
                  <a:gd name="T5" fmla="*/ 332 h 501"/>
                  <a:gd name="T6" fmla="*/ 579 w 868"/>
                  <a:gd name="T7" fmla="*/ 501 h 501"/>
                  <a:gd name="T8" fmla="*/ 0 w 868"/>
                  <a:gd name="T9" fmla="*/ 16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8" h="501">
                    <a:moveTo>
                      <a:pt x="0" y="166"/>
                    </a:moveTo>
                    <a:lnTo>
                      <a:pt x="289" y="0"/>
                    </a:lnTo>
                    <a:lnTo>
                      <a:pt x="868" y="332"/>
                    </a:lnTo>
                    <a:lnTo>
                      <a:pt x="579" y="501"/>
                    </a:lnTo>
                    <a:lnTo>
                      <a:pt x="0" y="166"/>
                    </a:lnTo>
                    <a:close/>
                  </a:path>
                </a:pathLst>
              </a:custGeom>
              <a:gradFill>
                <a:gsLst>
                  <a:gs pos="0">
                    <a:srgbClr val="D69B59"/>
                  </a:gs>
                  <a:gs pos="100000">
                    <a:srgbClr val="FEBA6F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id-ID" sz="2527"/>
              </a:p>
            </p:txBody>
          </p:sp>
          <p:sp>
            <p:nvSpPr>
              <p:cNvPr id="109" name="isḷïḍê">
                <a:extLst>
                  <a:ext uri="{FF2B5EF4-FFF2-40B4-BE49-F238E27FC236}">
                    <a16:creationId xmlns:a16="http://schemas.microsoft.com/office/drawing/2014/main" id="{5152A901-3CE9-41ED-AB31-78292884C7E2}"/>
                  </a:ext>
                </a:extLst>
              </p:cNvPr>
              <p:cNvSpPr/>
              <p:nvPr/>
            </p:nvSpPr>
            <p:spPr bwMode="auto">
              <a:xfrm>
                <a:off x="5841317" y="4765909"/>
                <a:ext cx="1130359" cy="676695"/>
              </a:xfrm>
              <a:custGeom>
                <a:avLst/>
                <a:gdLst>
                  <a:gd name="T0" fmla="*/ 866 w 866"/>
                  <a:gd name="T1" fmla="*/ 166 h 501"/>
                  <a:gd name="T2" fmla="*/ 576 w 866"/>
                  <a:gd name="T3" fmla="*/ 0 h 501"/>
                  <a:gd name="T4" fmla="*/ 0 w 866"/>
                  <a:gd name="T5" fmla="*/ 332 h 501"/>
                  <a:gd name="T6" fmla="*/ 287 w 866"/>
                  <a:gd name="T7" fmla="*/ 501 h 501"/>
                  <a:gd name="T8" fmla="*/ 866 w 866"/>
                  <a:gd name="T9" fmla="*/ 166 h 501"/>
                  <a:gd name="connsiteX0" fmla="*/ 10000 w 10000"/>
                  <a:gd name="connsiteY0" fmla="*/ 3313 h 10348"/>
                  <a:gd name="connsiteX1" fmla="*/ 6651 w 10000"/>
                  <a:gd name="connsiteY1" fmla="*/ 0 h 10348"/>
                  <a:gd name="connsiteX2" fmla="*/ 0 w 10000"/>
                  <a:gd name="connsiteY2" fmla="*/ 6627 h 10348"/>
                  <a:gd name="connsiteX3" fmla="*/ 2105 w 10000"/>
                  <a:gd name="connsiteY3" fmla="*/ 10348 h 10348"/>
                  <a:gd name="connsiteX4" fmla="*/ 10000 w 10000"/>
                  <a:gd name="connsiteY4" fmla="*/ 3313 h 1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348">
                    <a:moveTo>
                      <a:pt x="10000" y="3313"/>
                    </a:moveTo>
                    <a:lnTo>
                      <a:pt x="6651" y="0"/>
                    </a:lnTo>
                    <a:lnTo>
                      <a:pt x="0" y="6627"/>
                    </a:lnTo>
                    <a:lnTo>
                      <a:pt x="2105" y="10348"/>
                    </a:lnTo>
                    <a:lnTo>
                      <a:pt x="10000" y="3313"/>
                    </a:lnTo>
                    <a:close/>
                  </a:path>
                </a:pathLst>
              </a:custGeom>
              <a:solidFill>
                <a:srgbClr val="8855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id-ID" sz="2527"/>
              </a:p>
            </p:txBody>
          </p:sp>
          <p:sp>
            <p:nvSpPr>
              <p:cNvPr id="110" name="íṥlïḍè">
                <a:extLst>
                  <a:ext uri="{FF2B5EF4-FFF2-40B4-BE49-F238E27FC236}">
                    <a16:creationId xmlns:a16="http://schemas.microsoft.com/office/drawing/2014/main" id="{2DB9A8CE-46C2-4A71-9AFC-7408E8D5AA9C}"/>
                  </a:ext>
                </a:extLst>
              </p:cNvPr>
              <p:cNvSpPr/>
              <p:nvPr/>
            </p:nvSpPr>
            <p:spPr bwMode="auto">
              <a:xfrm>
                <a:off x="5842622" y="4765909"/>
                <a:ext cx="1130359" cy="653938"/>
              </a:xfrm>
              <a:custGeom>
                <a:avLst/>
                <a:gdLst>
                  <a:gd name="T0" fmla="*/ 866 w 866"/>
                  <a:gd name="T1" fmla="*/ 166 h 501"/>
                  <a:gd name="T2" fmla="*/ 576 w 866"/>
                  <a:gd name="T3" fmla="*/ 0 h 501"/>
                  <a:gd name="T4" fmla="*/ 0 w 866"/>
                  <a:gd name="T5" fmla="*/ 332 h 501"/>
                  <a:gd name="T6" fmla="*/ 287 w 866"/>
                  <a:gd name="T7" fmla="*/ 501 h 501"/>
                  <a:gd name="T8" fmla="*/ 866 w 866"/>
                  <a:gd name="T9" fmla="*/ 16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501">
                    <a:moveTo>
                      <a:pt x="866" y="166"/>
                    </a:moveTo>
                    <a:lnTo>
                      <a:pt x="576" y="0"/>
                    </a:lnTo>
                    <a:lnTo>
                      <a:pt x="0" y="332"/>
                    </a:lnTo>
                    <a:lnTo>
                      <a:pt x="287" y="501"/>
                    </a:lnTo>
                    <a:lnTo>
                      <a:pt x="866" y="166"/>
                    </a:lnTo>
                    <a:close/>
                  </a:path>
                </a:pathLst>
              </a:custGeom>
              <a:gradFill>
                <a:gsLst>
                  <a:gs pos="0">
                    <a:srgbClr val="D99C5B"/>
                  </a:gs>
                  <a:gs pos="100000">
                    <a:srgbClr val="FEBC6E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id-ID" sz="2527"/>
              </a:p>
            </p:txBody>
          </p:sp>
        </p:grpSp>
        <p:sp>
          <p:nvSpPr>
            <p:cNvPr id="98" name="i$ḻiḑe">
              <a:extLst>
                <a:ext uri="{FF2B5EF4-FFF2-40B4-BE49-F238E27FC236}">
                  <a16:creationId xmlns:a16="http://schemas.microsoft.com/office/drawing/2014/main" id="{A9D9BF28-763E-492F-81E5-B9848977F7D7}"/>
                </a:ext>
              </a:extLst>
            </p:cNvPr>
            <p:cNvSpPr txBox="1"/>
            <p:nvPr/>
          </p:nvSpPr>
          <p:spPr bwMode="auto">
            <a:xfrm>
              <a:off x="725447" y="1215757"/>
              <a:ext cx="3228944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sng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Agency FB" panose="020B0503020202020204" pitchFamily="34" charset="0"/>
                  <a:ea typeface="等线" panose="02010600030101010101" pitchFamily="2" charset="-122"/>
                </a:rPr>
                <a:t>TC con el BNCR</a:t>
              </a:r>
            </a:p>
          </p:txBody>
        </p:sp>
        <p:grpSp>
          <p:nvGrpSpPr>
            <p:cNvPr id="38" name="iṡḻîḋè">
              <a:extLst>
                <a:ext uri="{FF2B5EF4-FFF2-40B4-BE49-F238E27FC236}">
                  <a16:creationId xmlns:a16="http://schemas.microsoft.com/office/drawing/2014/main" id="{DA1F6605-47AD-423C-B7BC-8FB8868A8B9E}"/>
                </a:ext>
              </a:extLst>
            </p:cNvPr>
            <p:cNvGrpSpPr/>
            <p:nvPr/>
          </p:nvGrpSpPr>
          <p:grpSpPr>
            <a:xfrm>
              <a:off x="420526" y="3878386"/>
              <a:ext cx="3228944" cy="1864779"/>
              <a:chOff x="420526" y="3878386"/>
              <a:chExt cx="3228944" cy="1864779"/>
            </a:xfrm>
          </p:grpSpPr>
          <p:sp>
            <p:nvSpPr>
              <p:cNvPr id="93" name="îṣḻiḍe">
                <a:extLst>
                  <a:ext uri="{FF2B5EF4-FFF2-40B4-BE49-F238E27FC236}">
                    <a16:creationId xmlns:a16="http://schemas.microsoft.com/office/drawing/2014/main" id="{3FF404CD-F418-4CD1-BB38-C771684ED9A3}"/>
                  </a:ext>
                </a:extLst>
              </p:cNvPr>
              <p:cNvSpPr/>
              <p:nvPr/>
            </p:nvSpPr>
            <p:spPr bwMode="auto">
              <a:xfrm>
                <a:off x="420526" y="4436594"/>
                <a:ext cx="3228944" cy="1306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marR="0" lvl="0" indent="-285750" algn="just" defTabSz="914377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Las deudas con el BNCR no requieren check de seguimiento pero si es necesario dejar  los documentos de las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cancelaciones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.</a:t>
                </a:r>
              </a:p>
            </p:txBody>
          </p:sp>
          <p:sp>
            <p:nvSpPr>
              <p:cNvPr id="94" name="išlídé">
                <a:extLst>
                  <a:ext uri="{FF2B5EF4-FFF2-40B4-BE49-F238E27FC236}">
                    <a16:creationId xmlns:a16="http://schemas.microsoft.com/office/drawing/2014/main" id="{B4C3932D-2BB4-4998-9E2F-6B5D381E1B86}"/>
                  </a:ext>
                </a:extLst>
              </p:cNvPr>
              <p:cNvSpPr txBox="1"/>
              <p:nvPr/>
            </p:nvSpPr>
            <p:spPr bwMode="auto">
              <a:xfrm>
                <a:off x="420526" y="3878386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Agency FB" panose="020B0503020202020204" pitchFamily="34" charset="0"/>
                    <a:ea typeface="等线" panose="02010600030101010101" pitchFamily="2" charset="-122"/>
                  </a:rPr>
                  <a:t>Operaciones con el BNCR</a:t>
                </a:r>
              </a:p>
            </p:txBody>
          </p:sp>
        </p:grpSp>
        <p:grpSp>
          <p:nvGrpSpPr>
            <p:cNvPr id="41" name="ïsľîḋè">
              <a:extLst>
                <a:ext uri="{FF2B5EF4-FFF2-40B4-BE49-F238E27FC236}">
                  <a16:creationId xmlns:a16="http://schemas.microsoft.com/office/drawing/2014/main" id="{8BBC3CFA-44AE-4B52-BFA3-A6318F87C2C2}"/>
                </a:ext>
              </a:extLst>
            </p:cNvPr>
            <p:cNvGrpSpPr/>
            <p:nvPr/>
          </p:nvGrpSpPr>
          <p:grpSpPr>
            <a:xfrm>
              <a:off x="8001328" y="626561"/>
              <a:ext cx="3619951" cy="2691841"/>
              <a:chOff x="384472" y="626561"/>
              <a:chExt cx="3619951" cy="2691841"/>
            </a:xfrm>
          </p:grpSpPr>
          <p:sp>
            <p:nvSpPr>
              <p:cNvPr id="91" name="ïşliḍe">
                <a:extLst>
                  <a:ext uri="{FF2B5EF4-FFF2-40B4-BE49-F238E27FC236}">
                    <a16:creationId xmlns:a16="http://schemas.microsoft.com/office/drawing/2014/main" id="{0AACED5C-C538-4D64-956B-1C234DAD4801}"/>
                  </a:ext>
                </a:extLst>
              </p:cNvPr>
              <p:cNvSpPr/>
              <p:nvPr/>
            </p:nvSpPr>
            <p:spPr bwMode="auto">
              <a:xfrm>
                <a:off x="673100" y="1624931"/>
                <a:ext cx="3228944" cy="1693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marR="0" lvl="0" indent="-285750" algn="r" defTabSz="914377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En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estos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casos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 debe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quedar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 claro no solo que el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saldo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 de la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línea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 de crédito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está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cancelado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sino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 que la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disponibilidad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 de la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misma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está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cerrada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 en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su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totalidad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.</a:t>
                </a:r>
              </a:p>
            </p:txBody>
          </p:sp>
          <p:sp>
            <p:nvSpPr>
              <p:cNvPr id="92" name="isļîde">
                <a:extLst>
                  <a:ext uri="{FF2B5EF4-FFF2-40B4-BE49-F238E27FC236}">
                    <a16:creationId xmlns:a16="http://schemas.microsoft.com/office/drawing/2014/main" id="{DD22571E-68D1-4779-BF11-9FDFFA6EA1E6}"/>
                  </a:ext>
                </a:extLst>
              </p:cNvPr>
              <p:cNvSpPr txBox="1"/>
              <p:nvPr/>
            </p:nvSpPr>
            <p:spPr bwMode="auto">
              <a:xfrm>
                <a:off x="384472" y="626561"/>
                <a:ext cx="3619951" cy="10377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4377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b="1" u="sng" dirty="0">
                    <a:solidFill>
                      <a:srgbClr val="92D050"/>
                    </a:solidFill>
                    <a:latin typeface="Agency FB" panose="020B0503020202020204" pitchFamily="34" charset="0"/>
                    <a:ea typeface="等线" panose="02010600030101010101" pitchFamily="2" charset="-122"/>
                  </a:rPr>
                  <a:t>Líneas de crédito de otros emisores</a:t>
                </a:r>
              </a:p>
            </p:txBody>
          </p:sp>
        </p:grpSp>
        <p:grpSp>
          <p:nvGrpSpPr>
            <p:cNvPr id="42" name="iṡḻïḑe">
              <a:extLst>
                <a:ext uri="{FF2B5EF4-FFF2-40B4-BE49-F238E27FC236}">
                  <a16:creationId xmlns:a16="http://schemas.microsoft.com/office/drawing/2014/main" id="{0781B63D-C2E7-407F-B91A-210462B837D4}"/>
                </a:ext>
              </a:extLst>
            </p:cNvPr>
            <p:cNvGrpSpPr/>
            <p:nvPr/>
          </p:nvGrpSpPr>
          <p:grpSpPr>
            <a:xfrm>
              <a:off x="8289956" y="4156369"/>
              <a:ext cx="3331323" cy="1990313"/>
              <a:chOff x="673100" y="3826251"/>
              <a:chExt cx="3331323" cy="1990313"/>
            </a:xfrm>
          </p:grpSpPr>
          <p:sp>
            <p:nvSpPr>
              <p:cNvPr id="89" name="îṩḷiḋé">
                <a:extLst>
                  <a:ext uri="{FF2B5EF4-FFF2-40B4-BE49-F238E27FC236}">
                    <a16:creationId xmlns:a16="http://schemas.microsoft.com/office/drawing/2014/main" id="{B63F4B85-A2DF-4679-A579-6F8AF67CD703}"/>
                  </a:ext>
                </a:extLst>
              </p:cNvPr>
              <p:cNvSpPr/>
              <p:nvPr/>
            </p:nvSpPr>
            <p:spPr bwMode="auto">
              <a:xfrm>
                <a:off x="673100" y="4345239"/>
                <a:ext cx="3228944" cy="147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No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aplica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segumiento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 del plan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cuando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 se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utilice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 para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cubrir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 el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pago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 de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planilla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,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compra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 de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materiales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 o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suministros</a:t>
                </a:r>
                <a:r>
                  <a:rPr lang="en-US" altLang="zh-CN" sz="1400" dirty="0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 para el Desarrollo de la </a:t>
                </a:r>
                <a:r>
                  <a:rPr lang="en-US" altLang="zh-CN" sz="1400" dirty="0" err="1">
                    <a:solidFill>
                      <a:srgbClr val="002060"/>
                    </a:solidFill>
                    <a:latin typeface="Calibri" panose="020F0502020204030204"/>
                    <a:ea typeface="等线" panose="02010600030101010101" pitchFamily="2" charset="-122"/>
                  </a:rPr>
                  <a:t>actividad</a:t>
                </a:r>
                <a:endParaRPr lang="en-US" altLang="zh-CN" sz="1400" dirty="0">
                  <a:solidFill>
                    <a:srgbClr val="002060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90" name="ïś1ïḓé">
                <a:extLst>
                  <a:ext uri="{FF2B5EF4-FFF2-40B4-BE49-F238E27FC236}">
                    <a16:creationId xmlns:a16="http://schemas.microsoft.com/office/drawing/2014/main" id="{D8871CAF-7742-4516-89C2-F28689FF83EB}"/>
                  </a:ext>
                </a:extLst>
              </p:cNvPr>
              <p:cNvSpPr txBox="1"/>
              <p:nvPr/>
            </p:nvSpPr>
            <p:spPr bwMode="auto">
              <a:xfrm>
                <a:off x="775479" y="3826251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4377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Agency FB" panose="020B0503020202020204" pitchFamily="34" charset="0"/>
                    <a:ea typeface="等线" panose="02010600030101010101" pitchFamily="2" charset="-122"/>
                  </a:rPr>
                  <a:t>Desembolsos de líneas de crédito de capital de trabajo </a:t>
                </a:r>
              </a:p>
            </p:txBody>
          </p:sp>
        </p:grpSp>
        <p:cxnSp>
          <p:nvCxnSpPr>
            <p:cNvPr id="44" name="直接连接符 99">
              <a:extLst>
                <a:ext uri="{FF2B5EF4-FFF2-40B4-BE49-F238E27FC236}">
                  <a16:creationId xmlns:a16="http://schemas.microsoft.com/office/drawing/2014/main" id="{0353BEC1-174A-4D33-A0FA-8AFF4202E99B}"/>
                </a:ext>
              </a:extLst>
            </p:cNvPr>
            <p:cNvCxnSpPr>
              <a:cxnSpLocks/>
            </p:cNvCxnSpPr>
            <p:nvPr/>
          </p:nvCxnSpPr>
          <p:spPr>
            <a:xfrm>
              <a:off x="8451265" y="3457621"/>
              <a:ext cx="3170014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îṣľîḋe">
              <a:extLst>
                <a:ext uri="{FF2B5EF4-FFF2-40B4-BE49-F238E27FC236}">
                  <a16:creationId xmlns:a16="http://schemas.microsoft.com/office/drawing/2014/main" id="{CAFE2ABE-757F-47B7-B733-7E288DBDD3E9}"/>
                </a:ext>
              </a:extLst>
            </p:cNvPr>
            <p:cNvGrpSpPr/>
            <p:nvPr/>
          </p:nvGrpSpPr>
          <p:grpSpPr>
            <a:xfrm>
              <a:off x="5024729" y="1603354"/>
              <a:ext cx="1968841" cy="3208446"/>
              <a:chOff x="5024729" y="1603354"/>
              <a:chExt cx="1968841" cy="3208446"/>
            </a:xfrm>
          </p:grpSpPr>
          <p:sp>
            <p:nvSpPr>
              <p:cNvPr id="72" name="ïṣlîdè">
                <a:extLst>
                  <a:ext uri="{FF2B5EF4-FFF2-40B4-BE49-F238E27FC236}">
                    <a16:creationId xmlns:a16="http://schemas.microsoft.com/office/drawing/2014/main" id="{037D43E5-9195-40AB-B348-7FC8D1212400}"/>
                  </a:ext>
                </a:extLst>
              </p:cNvPr>
              <p:cNvSpPr/>
              <p:nvPr/>
            </p:nvSpPr>
            <p:spPr bwMode="auto">
              <a:xfrm>
                <a:off x="6355473" y="3401328"/>
                <a:ext cx="53423" cy="14059"/>
              </a:xfrm>
              <a:custGeom>
                <a:avLst/>
                <a:gdLst>
                  <a:gd name="T0" fmla="*/ 16 w 16"/>
                  <a:gd name="T1" fmla="*/ 2 h 4"/>
                  <a:gd name="T2" fmla="*/ 14 w 16"/>
                  <a:gd name="T3" fmla="*/ 4 h 4"/>
                  <a:gd name="T4" fmla="*/ 2 w 16"/>
                  <a:gd name="T5" fmla="*/ 4 h 4"/>
                  <a:gd name="T6" fmla="*/ 0 w 16"/>
                  <a:gd name="T7" fmla="*/ 2 h 4"/>
                  <a:gd name="T8" fmla="*/ 0 w 16"/>
                  <a:gd name="T9" fmla="*/ 2 h 4"/>
                  <a:gd name="T10" fmla="*/ 2 w 16"/>
                  <a:gd name="T11" fmla="*/ 0 h 4"/>
                  <a:gd name="T12" fmla="*/ 14 w 16"/>
                  <a:gd name="T13" fmla="*/ 0 h 4"/>
                  <a:gd name="T14" fmla="*/ 16 w 1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4">
                    <a:moveTo>
                      <a:pt x="16" y="2"/>
                    </a:moveTo>
                    <a:cubicBezTo>
                      <a:pt x="16" y="3"/>
                      <a:pt x="15" y="4"/>
                      <a:pt x="1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id-ID" sz="2527"/>
              </a:p>
            </p:txBody>
          </p:sp>
          <p:sp>
            <p:nvSpPr>
              <p:cNvPr id="73" name="ïSļïḑê">
                <a:extLst>
                  <a:ext uri="{FF2B5EF4-FFF2-40B4-BE49-F238E27FC236}">
                    <a16:creationId xmlns:a16="http://schemas.microsoft.com/office/drawing/2014/main" id="{ABB3E156-77EC-4A29-9A9E-E1388AF2A785}"/>
                  </a:ext>
                </a:extLst>
              </p:cNvPr>
              <p:cNvSpPr/>
              <p:nvPr/>
            </p:nvSpPr>
            <p:spPr>
              <a:xfrm>
                <a:off x="5840528" y="3615244"/>
                <a:ext cx="333209" cy="33320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0000" lnSpcReduction="20000"/>
              </a:bodyPr>
              <a:lstStyle/>
              <a:p>
                <a:pPr algn="ctr"/>
                <a:endParaRPr lang="en-US" sz="2527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4" name="î$ḷîḍê">
                <a:extLst>
                  <a:ext uri="{FF2B5EF4-FFF2-40B4-BE49-F238E27FC236}">
                    <a16:creationId xmlns:a16="http://schemas.microsoft.com/office/drawing/2014/main" id="{9526068A-00A9-4375-B7AC-DE95AE59D609}"/>
                  </a:ext>
                </a:extLst>
              </p:cNvPr>
              <p:cNvSpPr/>
              <p:nvPr/>
            </p:nvSpPr>
            <p:spPr>
              <a:xfrm>
                <a:off x="6459063" y="1914768"/>
                <a:ext cx="333209" cy="3332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0000" lnSpcReduction="20000"/>
              </a:bodyPr>
              <a:lstStyle/>
              <a:p>
                <a:pPr algn="ctr"/>
                <a:endParaRPr lang="en-US" sz="2527"/>
              </a:p>
            </p:txBody>
          </p:sp>
          <p:sp>
            <p:nvSpPr>
              <p:cNvPr id="75" name="íslîḋé">
                <a:extLst>
                  <a:ext uri="{FF2B5EF4-FFF2-40B4-BE49-F238E27FC236}">
                    <a16:creationId xmlns:a16="http://schemas.microsoft.com/office/drawing/2014/main" id="{50B48D75-BE27-4D4F-BAB3-1C0187147CE5}"/>
                  </a:ext>
                </a:extLst>
              </p:cNvPr>
              <p:cNvSpPr/>
              <p:nvPr/>
            </p:nvSpPr>
            <p:spPr>
              <a:xfrm>
                <a:off x="5724707" y="2531070"/>
                <a:ext cx="170921" cy="17092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en-US" sz="2527"/>
              </a:p>
            </p:txBody>
          </p:sp>
          <p:sp>
            <p:nvSpPr>
              <p:cNvPr id="76" name="íṡľïďè">
                <a:extLst>
                  <a:ext uri="{FF2B5EF4-FFF2-40B4-BE49-F238E27FC236}">
                    <a16:creationId xmlns:a16="http://schemas.microsoft.com/office/drawing/2014/main" id="{F10ED6B7-845F-4AEA-8758-694C43A322A0}"/>
                  </a:ext>
                </a:extLst>
              </p:cNvPr>
              <p:cNvSpPr/>
              <p:nvPr/>
            </p:nvSpPr>
            <p:spPr>
              <a:xfrm>
                <a:off x="5453322" y="3160490"/>
                <a:ext cx="286594" cy="286594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32500" lnSpcReduction="20000"/>
              </a:bodyPr>
              <a:lstStyle/>
              <a:p>
                <a:pPr algn="ctr"/>
                <a:endParaRPr lang="en-US" sz="2527"/>
              </a:p>
            </p:txBody>
          </p:sp>
          <p:sp>
            <p:nvSpPr>
              <p:cNvPr id="77" name="ïṣļïdé">
                <a:extLst>
                  <a:ext uri="{FF2B5EF4-FFF2-40B4-BE49-F238E27FC236}">
                    <a16:creationId xmlns:a16="http://schemas.microsoft.com/office/drawing/2014/main" id="{7732DE92-1D20-4442-B536-E2E7474B66C9}"/>
                  </a:ext>
                </a:extLst>
              </p:cNvPr>
              <p:cNvSpPr/>
              <p:nvPr/>
            </p:nvSpPr>
            <p:spPr>
              <a:xfrm>
                <a:off x="6583532" y="2990945"/>
                <a:ext cx="410038" cy="41003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55000" lnSpcReduction="20000"/>
              </a:bodyPr>
              <a:lstStyle/>
              <a:p>
                <a:pPr algn="ctr"/>
                <a:endParaRPr lang="en-US" sz="2527"/>
              </a:p>
            </p:txBody>
          </p:sp>
          <p:sp>
            <p:nvSpPr>
              <p:cNvPr id="78" name="íṩlîďé">
                <a:extLst>
                  <a:ext uri="{FF2B5EF4-FFF2-40B4-BE49-F238E27FC236}">
                    <a16:creationId xmlns:a16="http://schemas.microsoft.com/office/drawing/2014/main" id="{9B8D8A7B-9A6D-4531-9DB6-DEC63C1D4D2C}"/>
                  </a:ext>
                </a:extLst>
              </p:cNvPr>
              <p:cNvSpPr/>
              <p:nvPr/>
            </p:nvSpPr>
            <p:spPr>
              <a:xfrm>
                <a:off x="5461119" y="4474609"/>
                <a:ext cx="170921" cy="17092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en-US" sz="2527"/>
              </a:p>
            </p:txBody>
          </p:sp>
          <p:sp>
            <p:nvSpPr>
              <p:cNvPr id="79" name="ïşlïdé">
                <a:extLst>
                  <a:ext uri="{FF2B5EF4-FFF2-40B4-BE49-F238E27FC236}">
                    <a16:creationId xmlns:a16="http://schemas.microsoft.com/office/drawing/2014/main" id="{656C6FA8-E297-411C-94D9-49B4839CF872}"/>
                  </a:ext>
                </a:extLst>
              </p:cNvPr>
              <p:cNvSpPr/>
              <p:nvPr/>
            </p:nvSpPr>
            <p:spPr>
              <a:xfrm>
                <a:off x="5688009" y="3427356"/>
                <a:ext cx="128644" cy="128644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en-US" sz="2527"/>
              </a:p>
            </p:txBody>
          </p:sp>
          <p:sp>
            <p:nvSpPr>
              <p:cNvPr id="80" name="iṡlíḍê">
                <a:extLst>
                  <a:ext uri="{FF2B5EF4-FFF2-40B4-BE49-F238E27FC236}">
                    <a16:creationId xmlns:a16="http://schemas.microsoft.com/office/drawing/2014/main" id="{6948115B-170B-4972-9822-E0DACC47BD42}"/>
                  </a:ext>
                </a:extLst>
              </p:cNvPr>
              <p:cNvSpPr/>
              <p:nvPr/>
            </p:nvSpPr>
            <p:spPr>
              <a:xfrm>
                <a:off x="6568180" y="2751456"/>
                <a:ext cx="170921" cy="17092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en-US" sz="2527"/>
              </a:p>
            </p:txBody>
          </p:sp>
          <p:sp>
            <p:nvSpPr>
              <p:cNvPr id="81" name="îṡľîḋé">
                <a:extLst>
                  <a:ext uri="{FF2B5EF4-FFF2-40B4-BE49-F238E27FC236}">
                    <a16:creationId xmlns:a16="http://schemas.microsoft.com/office/drawing/2014/main" id="{A9783604-68B3-4288-A58D-4A7953CE2078}"/>
                  </a:ext>
                </a:extLst>
              </p:cNvPr>
              <p:cNvSpPr/>
              <p:nvPr/>
            </p:nvSpPr>
            <p:spPr>
              <a:xfrm>
                <a:off x="5404507" y="1603354"/>
                <a:ext cx="333209" cy="33320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0000" lnSpcReduction="20000"/>
              </a:bodyPr>
              <a:lstStyle/>
              <a:p>
                <a:pPr algn="ctr"/>
                <a:endParaRPr lang="en-US" sz="2527"/>
              </a:p>
            </p:txBody>
          </p:sp>
          <p:sp>
            <p:nvSpPr>
              <p:cNvPr id="82" name="i$lídê">
                <a:extLst>
                  <a:ext uri="{FF2B5EF4-FFF2-40B4-BE49-F238E27FC236}">
                    <a16:creationId xmlns:a16="http://schemas.microsoft.com/office/drawing/2014/main" id="{B5D1C91A-2070-4B4C-9EF8-B84CF51ABB5B}"/>
                  </a:ext>
                </a:extLst>
              </p:cNvPr>
              <p:cNvSpPr/>
              <p:nvPr/>
            </p:nvSpPr>
            <p:spPr>
              <a:xfrm>
                <a:off x="5039885" y="2624051"/>
                <a:ext cx="469603" cy="469603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0000" lnSpcReduction="20000"/>
              </a:bodyPr>
              <a:lstStyle/>
              <a:p>
                <a:pPr algn="ctr"/>
                <a:endParaRPr lang="en-US" sz="2527"/>
              </a:p>
            </p:txBody>
          </p:sp>
          <p:sp>
            <p:nvSpPr>
              <p:cNvPr id="83" name="íṧlidê">
                <a:extLst>
                  <a:ext uri="{FF2B5EF4-FFF2-40B4-BE49-F238E27FC236}">
                    <a16:creationId xmlns:a16="http://schemas.microsoft.com/office/drawing/2014/main" id="{587F6994-5942-4D16-9561-B681D4BDCF6B}"/>
                  </a:ext>
                </a:extLst>
              </p:cNvPr>
              <p:cNvSpPr/>
              <p:nvPr/>
            </p:nvSpPr>
            <p:spPr>
              <a:xfrm>
                <a:off x="5850430" y="2032209"/>
                <a:ext cx="328021" cy="32802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0000" lnSpcReduction="20000"/>
              </a:bodyPr>
              <a:lstStyle/>
              <a:p>
                <a:pPr algn="ctr"/>
                <a:endParaRPr lang="en-US" sz="2527"/>
              </a:p>
            </p:txBody>
          </p:sp>
          <p:sp>
            <p:nvSpPr>
              <p:cNvPr id="84" name="îŝlîḓè">
                <a:extLst>
                  <a:ext uri="{FF2B5EF4-FFF2-40B4-BE49-F238E27FC236}">
                    <a16:creationId xmlns:a16="http://schemas.microsoft.com/office/drawing/2014/main" id="{460371E5-F7DD-4A1F-A949-29031044A88C}"/>
                  </a:ext>
                </a:extLst>
              </p:cNvPr>
              <p:cNvSpPr/>
              <p:nvPr/>
            </p:nvSpPr>
            <p:spPr>
              <a:xfrm>
                <a:off x="5024729" y="3368615"/>
                <a:ext cx="286594" cy="2865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32500" lnSpcReduction="20000"/>
              </a:bodyPr>
              <a:lstStyle/>
              <a:p>
                <a:pPr algn="ctr"/>
                <a:endParaRPr lang="en-US" sz="2527"/>
              </a:p>
            </p:txBody>
          </p:sp>
          <p:sp>
            <p:nvSpPr>
              <p:cNvPr id="85" name="iṥlïḓé">
                <a:extLst>
                  <a:ext uri="{FF2B5EF4-FFF2-40B4-BE49-F238E27FC236}">
                    <a16:creationId xmlns:a16="http://schemas.microsoft.com/office/drawing/2014/main" id="{3549D3E5-9AF6-48E7-84EF-FA15AF727F2B}"/>
                  </a:ext>
                </a:extLst>
              </p:cNvPr>
              <p:cNvSpPr/>
              <p:nvPr/>
            </p:nvSpPr>
            <p:spPr>
              <a:xfrm>
                <a:off x="5945773" y="4251117"/>
                <a:ext cx="170921" cy="17092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en-US" sz="2527"/>
              </a:p>
            </p:txBody>
          </p:sp>
          <p:sp>
            <p:nvSpPr>
              <p:cNvPr id="86" name="ïṩ1ïdé">
                <a:extLst>
                  <a:ext uri="{FF2B5EF4-FFF2-40B4-BE49-F238E27FC236}">
                    <a16:creationId xmlns:a16="http://schemas.microsoft.com/office/drawing/2014/main" id="{A6F0DB78-E96D-470F-9A5E-A45D4AFC8D45}"/>
                  </a:ext>
                </a:extLst>
              </p:cNvPr>
              <p:cNvSpPr/>
              <p:nvPr/>
            </p:nvSpPr>
            <p:spPr>
              <a:xfrm>
                <a:off x="5752331" y="4525206"/>
                <a:ext cx="286594" cy="28659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32500" lnSpcReduction="20000"/>
              </a:bodyPr>
              <a:lstStyle/>
              <a:p>
                <a:pPr algn="ctr"/>
                <a:endParaRPr lang="en-US" sz="2527"/>
              </a:p>
            </p:txBody>
          </p:sp>
        </p:grpSp>
        <p:grpSp>
          <p:nvGrpSpPr>
            <p:cNvPr id="47" name="isľîḑè">
              <a:extLst>
                <a:ext uri="{FF2B5EF4-FFF2-40B4-BE49-F238E27FC236}">
                  <a16:creationId xmlns:a16="http://schemas.microsoft.com/office/drawing/2014/main" id="{12165F19-8460-4A6A-BDF1-6AAE07249DB5}"/>
                </a:ext>
              </a:extLst>
            </p:cNvPr>
            <p:cNvGrpSpPr/>
            <p:nvPr/>
          </p:nvGrpSpPr>
          <p:grpSpPr>
            <a:xfrm>
              <a:off x="4440703" y="1489753"/>
              <a:ext cx="2202045" cy="2980016"/>
              <a:chOff x="4440703" y="1489753"/>
              <a:chExt cx="2202045" cy="2980016"/>
            </a:xfrm>
          </p:grpSpPr>
          <p:grpSp>
            <p:nvGrpSpPr>
              <p:cNvPr id="54" name="ï$ḻîḓé">
                <a:extLst>
                  <a:ext uri="{FF2B5EF4-FFF2-40B4-BE49-F238E27FC236}">
                    <a16:creationId xmlns:a16="http://schemas.microsoft.com/office/drawing/2014/main" id="{4B71D0CD-632D-417A-A69E-9A72D0123ECC}"/>
                  </a:ext>
                </a:extLst>
              </p:cNvPr>
              <p:cNvGrpSpPr/>
              <p:nvPr/>
            </p:nvGrpSpPr>
            <p:grpSpPr>
              <a:xfrm>
                <a:off x="4440703" y="1605886"/>
                <a:ext cx="1037232" cy="1037233"/>
                <a:chOff x="4440703" y="1605886"/>
                <a:chExt cx="1037232" cy="1037233"/>
              </a:xfrm>
            </p:grpSpPr>
            <p:sp>
              <p:nvSpPr>
                <p:cNvPr id="70" name="iŝ1îḓé">
                  <a:extLst>
                    <a:ext uri="{FF2B5EF4-FFF2-40B4-BE49-F238E27FC236}">
                      <a16:creationId xmlns:a16="http://schemas.microsoft.com/office/drawing/2014/main" id="{B6C71BF6-E307-4B88-BDD5-00780E2534AF}"/>
                    </a:ext>
                  </a:extLst>
                </p:cNvPr>
                <p:cNvSpPr/>
                <p:nvPr/>
              </p:nvSpPr>
              <p:spPr>
                <a:xfrm>
                  <a:off x="4440703" y="1605886"/>
                  <a:ext cx="1037232" cy="103723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id-ID" sz="2527"/>
                </a:p>
              </p:txBody>
            </p:sp>
            <p:sp>
              <p:nvSpPr>
                <p:cNvPr id="71" name="íṣḻíḋè">
                  <a:extLst>
                    <a:ext uri="{FF2B5EF4-FFF2-40B4-BE49-F238E27FC236}">
                      <a16:creationId xmlns:a16="http://schemas.microsoft.com/office/drawing/2014/main" id="{48E0AFE0-79EF-4AC4-81B6-292C23194D5B}"/>
                    </a:ext>
                  </a:extLst>
                </p:cNvPr>
                <p:cNvSpPr/>
                <p:nvPr/>
              </p:nvSpPr>
              <p:spPr bwMode="auto">
                <a:xfrm>
                  <a:off x="4728886" y="1902889"/>
                  <a:ext cx="460866" cy="443227"/>
                </a:xfrm>
                <a:custGeom>
                  <a:avLst/>
                  <a:gdLst>
                    <a:gd name="connsiteX0" fmla="*/ 61288 w 609549"/>
                    <a:gd name="connsiteY0" fmla="*/ 383285 h 586216"/>
                    <a:gd name="connsiteX1" fmla="*/ 71162 w 609549"/>
                    <a:gd name="connsiteY1" fmla="*/ 387101 h 586216"/>
                    <a:gd name="connsiteX2" fmla="*/ 120018 w 609549"/>
                    <a:gd name="connsiteY2" fmla="*/ 435892 h 586216"/>
                    <a:gd name="connsiteX3" fmla="*/ 120018 w 609549"/>
                    <a:gd name="connsiteY3" fmla="*/ 454200 h 586216"/>
                    <a:gd name="connsiteX4" fmla="*/ 56639 w 609549"/>
                    <a:gd name="connsiteY4" fmla="*/ 517543 h 586216"/>
                    <a:gd name="connsiteX5" fmla="*/ 35592 w 609549"/>
                    <a:gd name="connsiteY5" fmla="*/ 513644 h 586216"/>
                    <a:gd name="connsiteX6" fmla="*/ 51877 w 609549"/>
                    <a:gd name="connsiteY6" fmla="*/ 388099 h 586216"/>
                    <a:gd name="connsiteX7" fmla="*/ 61288 w 609549"/>
                    <a:gd name="connsiteY7" fmla="*/ 383285 h 586216"/>
                    <a:gd name="connsiteX8" fmla="*/ 235245 w 609549"/>
                    <a:gd name="connsiteY8" fmla="*/ 302810 h 586216"/>
                    <a:gd name="connsiteX9" fmla="*/ 306042 w 609549"/>
                    <a:gd name="connsiteY9" fmla="*/ 373466 h 586216"/>
                    <a:gd name="connsiteX10" fmla="*/ 258717 w 609549"/>
                    <a:gd name="connsiteY10" fmla="*/ 420680 h 586216"/>
                    <a:gd name="connsiteX11" fmla="*/ 230246 w 609549"/>
                    <a:gd name="connsiteY11" fmla="*/ 550152 h 586216"/>
                    <a:gd name="connsiteX12" fmla="*/ 92223 w 609549"/>
                    <a:gd name="connsiteY12" fmla="*/ 575305 h 586216"/>
                    <a:gd name="connsiteX13" fmla="*/ 88748 w 609549"/>
                    <a:gd name="connsiteY13" fmla="*/ 556143 h 586216"/>
                    <a:gd name="connsiteX14" fmla="*/ 165115 w 609549"/>
                    <a:gd name="connsiteY14" fmla="*/ 479877 h 586216"/>
                    <a:gd name="connsiteX15" fmla="*/ 165115 w 609549"/>
                    <a:gd name="connsiteY15" fmla="*/ 446308 h 586216"/>
                    <a:gd name="connsiteX16" fmla="*/ 88700 w 609549"/>
                    <a:gd name="connsiteY16" fmla="*/ 369995 h 586216"/>
                    <a:gd name="connsiteX17" fmla="*/ 92128 w 609549"/>
                    <a:gd name="connsiteY17" fmla="*/ 350976 h 586216"/>
                    <a:gd name="connsiteX18" fmla="*/ 189111 w 609549"/>
                    <a:gd name="connsiteY18" fmla="*/ 348884 h 586216"/>
                    <a:gd name="connsiteX19" fmla="*/ 257958 w 609549"/>
                    <a:gd name="connsiteY19" fmla="*/ 161679 h 586216"/>
                    <a:gd name="connsiteX20" fmla="*/ 317251 w 609549"/>
                    <a:gd name="connsiteY20" fmla="*/ 220879 h 586216"/>
                    <a:gd name="connsiteX21" fmla="*/ 388070 w 609549"/>
                    <a:gd name="connsiteY21" fmla="*/ 291586 h 586216"/>
                    <a:gd name="connsiteX22" fmla="*/ 604906 w 609549"/>
                    <a:gd name="connsiteY22" fmla="*/ 508130 h 586216"/>
                    <a:gd name="connsiteX23" fmla="*/ 604906 w 609549"/>
                    <a:gd name="connsiteY23" fmla="*/ 530526 h 586216"/>
                    <a:gd name="connsiteX24" fmla="*/ 556567 w 609549"/>
                    <a:gd name="connsiteY24" fmla="*/ 578789 h 586216"/>
                    <a:gd name="connsiteX25" fmla="*/ 545327 w 609549"/>
                    <a:gd name="connsiteY25" fmla="*/ 583449 h 586216"/>
                    <a:gd name="connsiteX26" fmla="*/ 534135 w 609549"/>
                    <a:gd name="connsiteY26" fmla="*/ 578789 h 586216"/>
                    <a:gd name="connsiteX27" fmla="*/ 317251 w 609549"/>
                    <a:gd name="connsiteY27" fmla="*/ 362293 h 586216"/>
                    <a:gd name="connsiteX28" fmla="*/ 246481 w 609549"/>
                    <a:gd name="connsiteY28" fmla="*/ 291586 h 586216"/>
                    <a:gd name="connsiteX29" fmla="*/ 187140 w 609549"/>
                    <a:gd name="connsiteY29" fmla="*/ 232339 h 586216"/>
                    <a:gd name="connsiteX30" fmla="*/ 58606 w 609549"/>
                    <a:gd name="connsiteY30" fmla="*/ 160814 h 586216"/>
                    <a:gd name="connsiteX31" fmla="*/ 126401 w 609549"/>
                    <a:gd name="connsiteY31" fmla="*/ 228498 h 586216"/>
                    <a:gd name="connsiteX32" fmla="*/ 111975 w 609549"/>
                    <a:gd name="connsiteY32" fmla="*/ 242899 h 586216"/>
                    <a:gd name="connsiteX33" fmla="*/ 119307 w 609549"/>
                    <a:gd name="connsiteY33" fmla="*/ 250219 h 586216"/>
                    <a:gd name="connsiteX34" fmla="*/ 119307 w 609549"/>
                    <a:gd name="connsiteY34" fmla="*/ 277692 h 586216"/>
                    <a:gd name="connsiteX35" fmla="*/ 115641 w 609549"/>
                    <a:gd name="connsiteY35" fmla="*/ 281352 h 586216"/>
                    <a:gd name="connsiteX36" fmla="*/ 88123 w 609549"/>
                    <a:gd name="connsiteY36" fmla="*/ 281352 h 586216"/>
                    <a:gd name="connsiteX37" fmla="*/ 5712 w 609549"/>
                    <a:gd name="connsiteY37" fmla="*/ 199029 h 586216"/>
                    <a:gd name="connsiteX38" fmla="*/ 5712 w 609549"/>
                    <a:gd name="connsiteY38" fmla="*/ 171604 h 586216"/>
                    <a:gd name="connsiteX39" fmla="*/ 9378 w 609549"/>
                    <a:gd name="connsiteY39" fmla="*/ 167944 h 586216"/>
                    <a:gd name="connsiteX40" fmla="*/ 36849 w 609549"/>
                    <a:gd name="connsiteY40" fmla="*/ 167944 h 586216"/>
                    <a:gd name="connsiteX41" fmla="*/ 44180 w 609549"/>
                    <a:gd name="connsiteY41" fmla="*/ 175264 h 586216"/>
                    <a:gd name="connsiteX42" fmla="*/ 585775 w 609549"/>
                    <a:gd name="connsiteY42" fmla="*/ 66370 h 586216"/>
                    <a:gd name="connsiteX43" fmla="*/ 595263 w 609549"/>
                    <a:gd name="connsiteY43" fmla="*/ 73839 h 586216"/>
                    <a:gd name="connsiteX44" fmla="*/ 578978 w 609549"/>
                    <a:gd name="connsiteY44" fmla="*/ 199341 h 586216"/>
                    <a:gd name="connsiteX45" fmla="*/ 559693 w 609549"/>
                    <a:gd name="connsiteY45" fmla="*/ 200387 h 586216"/>
                    <a:gd name="connsiteX46" fmla="*/ 510789 w 609549"/>
                    <a:gd name="connsiteY46" fmla="*/ 151612 h 586216"/>
                    <a:gd name="connsiteX47" fmla="*/ 510789 w 609549"/>
                    <a:gd name="connsiteY47" fmla="*/ 133262 h 586216"/>
                    <a:gd name="connsiteX48" fmla="*/ 574216 w 609549"/>
                    <a:gd name="connsiteY48" fmla="*/ 69988 h 586216"/>
                    <a:gd name="connsiteX49" fmla="*/ 585775 w 609549"/>
                    <a:gd name="connsiteY49" fmla="*/ 66370 h 586216"/>
                    <a:gd name="connsiteX50" fmla="*/ 158702 w 609549"/>
                    <a:gd name="connsiteY50" fmla="*/ 26758 h 586216"/>
                    <a:gd name="connsiteX51" fmla="*/ 172463 w 609549"/>
                    <a:gd name="connsiteY51" fmla="*/ 32464 h 586216"/>
                    <a:gd name="connsiteX52" fmla="*/ 179701 w 609549"/>
                    <a:gd name="connsiteY52" fmla="*/ 39691 h 586216"/>
                    <a:gd name="connsiteX53" fmla="*/ 246935 w 609549"/>
                    <a:gd name="connsiteY53" fmla="*/ 106831 h 586216"/>
                    <a:gd name="connsiteX54" fmla="*/ 254886 w 609549"/>
                    <a:gd name="connsiteY54" fmla="*/ 114819 h 586216"/>
                    <a:gd name="connsiteX55" fmla="*/ 257600 w 609549"/>
                    <a:gd name="connsiteY55" fmla="*/ 138879 h 586216"/>
                    <a:gd name="connsiteX56" fmla="*/ 254886 w 609549"/>
                    <a:gd name="connsiteY56" fmla="*/ 142255 h 586216"/>
                    <a:gd name="connsiteX57" fmla="*/ 252315 w 609549"/>
                    <a:gd name="connsiteY57" fmla="*/ 144823 h 586216"/>
                    <a:gd name="connsiteX58" fmla="*/ 246696 w 609549"/>
                    <a:gd name="connsiteY58" fmla="*/ 150434 h 586216"/>
                    <a:gd name="connsiteX59" fmla="*/ 175892 w 609549"/>
                    <a:gd name="connsiteY59" fmla="*/ 221140 h 586216"/>
                    <a:gd name="connsiteX60" fmla="*/ 172463 w 609549"/>
                    <a:gd name="connsiteY60" fmla="*/ 224611 h 586216"/>
                    <a:gd name="connsiteX61" fmla="*/ 170130 w 609549"/>
                    <a:gd name="connsiteY61" fmla="*/ 226560 h 586216"/>
                    <a:gd name="connsiteX62" fmla="*/ 162274 w 609549"/>
                    <a:gd name="connsiteY62" fmla="*/ 229936 h 586216"/>
                    <a:gd name="connsiteX63" fmla="*/ 158702 w 609549"/>
                    <a:gd name="connsiteY63" fmla="*/ 230269 h 586216"/>
                    <a:gd name="connsiteX64" fmla="*/ 144942 w 609549"/>
                    <a:gd name="connsiteY64" fmla="*/ 224611 h 586216"/>
                    <a:gd name="connsiteX65" fmla="*/ 137609 w 609549"/>
                    <a:gd name="connsiteY65" fmla="*/ 217288 h 586216"/>
                    <a:gd name="connsiteX66" fmla="*/ 69804 w 609549"/>
                    <a:gd name="connsiteY66" fmla="*/ 149578 h 586216"/>
                    <a:gd name="connsiteX67" fmla="*/ 62519 w 609549"/>
                    <a:gd name="connsiteY67" fmla="*/ 142255 h 586216"/>
                    <a:gd name="connsiteX68" fmla="*/ 62519 w 609549"/>
                    <a:gd name="connsiteY68" fmla="*/ 114819 h 586216"/>
                    <a:gd name="connsiteX69" fmla="*/ 144942 w 609549"/>
                    <a:gd name="connsiteY69" fmla="*/ 32464 h 586216"/>
                    <a:gd name="connsiteX70" fmla="*/ 158702 w 609549"/>
                    <a:gd name="connsiteY70" fmla="*/ 26758 h 586216"/>
                    <a:gd name="connsiteX71" fmla="*/ 254809 w 609549"/>
                    <a:gd name="connsiteY71" fmla="*/ 6542 h 586216"/>
                    <a:gd name="connsiteX72" fmla="*/ 321015 w 609549"/>
                    <a:gd name="connsiteY72" fmla="*/ 29913 h 586216"/>
                    <a:gd name="connsiteX73" fmla="*/ 260017 w 609549"/>
                    <a:gd name="connsiteY73" fmla="*/ 97465 h 586216"/>
                    <a:gd name="connsiteX74" fmla="*/ 193067 w 609549"/>
                    <a:gd name="connsiteY74" fmla="*/ 30626 h 586216"/>
                    <a:gd name="connsiteX75" fmla="*/ 254809 w 609549"/>
                    <a:gd name="connsiteY75" fmla="*/ 6542 h 586216"/>
                    <a:gd name="connsiteX76" fmla="*/ 503105 w 609549"/>
                    <a:gd name="connsiteY76" fmla="*/ 953 h 586216"/>
                    <a:gd name="connsiteX77" fmla="*/ 538560 w 609549"/>
                    <a:gd name="connsiteY77" fmla="*/ 10911 h 586216"/>
                    <a:gd name="connsiteX78" fmla="*/ 542083 w 609549"/>
                    <a:gd name="connsiteY78" fmla="*/ 30073 h 586216"/>
                    <a:gd name="connsiteX79" fmla="*/ 465709 w 609549"/>
                    <a:gd name="connsiteY79" fmla="*/ 106341 h 586216"/>
                    <a:gd name="connsiteX80" fmla="*/ 465709 w 609549"/>
                    <a:gd name="connsiteY80" fmla="*/ 139911 h 586216"/>
                    <a:gd name="connsiteX81" fmla="*/ 542131 w 609549"/>
                    <a:gd name="connsiteY81" fmla="*/ 216227 h 586216"/>
                    <a:gd name="connsiteX82" fmla="*/ 538655 w 609549"/>
                    <a:gd name="connsiteY82" fmla="*/ 235246 h 586216"/>
                    <a:gd name="connsiteX83" fmla="*/ 442187 w 609549"/>
                    <a:gd name="connsiteY83" fmla="*/ 237528 h 586216"/>
                    <a:gd name="connsiteX84" fmla="*/ 399238 w 609549"/>
                    <a:gd name="connsiteY84" fmla="*/ 280370 h 586216"/>
                    <a:gd name="connsiteX85" fmla="*/ 328482 w 609549"/>
                    <a:gd name="connsiteY85" fmla="*/ 209712 h 586216"/>
                    <a:gd name="connsiteX86" fmla="*/ 372240 w 609549"/>
                    <a:gd name="connsiteY86" fmla="*/ 166015 h 586216"/>
                    <a:gd name="connsiteX87" fmla="*/ 400571 w 609549"/>
                    <a:gd name="connsiteY87" fmla="*/ 36064 h 586216"/>
                    <a:gd name="connsiteX88" fmla="*/ 503105 w 609549"/>
                    <a:gd name="connsiteY88" fmla="*/ 953 h 586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609549" h="586216">
                      <a:moveTo>
                        <a:pt x="61288" y="383285"/>
                      </a:moveTo>
                      <a:cubicBezTo>
                        <a:pt x="64829" y="383106"/>
                        <a:pt x="68448" y="384367"/>
                        <a:pt x="71162" y="387101"/>
                      </a:cubicBezTo>
                      <a:lnTo>
                        <a:pt x="120018" y="435892"/>
                      </a:lnTo>
                      <a:cubicBezTo>
                        <a:pt x="125113" y="440933"/>
                        <a:pt x="125113" y="449160"/>
                        <a:pt x="120018" y="454200"/>
                      </a:cubicBezTo>
                      <a:lnTo>
                        <a:pt x="56639" y="517543"/>
                      </a:lnTo>
                      <a:cubicBezTo>
                        <a:pt x="50211" y="523963"/>
                        <a:pt x="39211" y="522013"/>
                        <a:pt x="35592" y="513644"/>
                      </a:cubicBezTo>
                      <a:cubicBezTo>
                        <a:pt x="17783" y="472794"/>
                        <a:pt x="23211" y="424288"/>
                        <a:pt x="51877" y="388099"/>
                      </a:cubicBezTo>
                      <a:cubicBezTo>
                        <a:pt x="54282" y="385079"/>
                        <a:pt x="57746" y="383463"/>
                        <a:pt x="61288" y="383285"/>
                      </a:cubicBezTo>
                      <a:close/>
                      <a:moveTo>
                        <a:pt x="235245" y="302810"/>
                      </a:moveTo>
                      <a:lnTo>
                        <a:pt x="306042" y="373466"/>
                      </a:lnTo>
                      <a:lnTo>
                        <a:pt x="258717" y="420680"/>
                      </a:lnTo>
                      <a:cubicBezTo>
                        <a:pt x="274667" y="464329"/>
                        <a:pt x="265192" y="515300"/>
                        <a:pt x="230246" y="550152"/>
                      </a:cubicBezTo>
                      <a:cubicBezTo>
                        <a:pt x="192919" y="587430"/>
                        <a:pt x="137644" y="595798"/>
                        <a:pt x="92223" y="575305"/>
                      </a:cubicBezTo>
                      <a:cubicBezTo>
                        <a:pt x="84701" y="571882"/>
                        <a:pt x="82892" y="561992"/>
                        <a:pt x="88748" y="556143"/>
                      </a:cubicBezTo>
                      <a:lnTo>
                        <a:pt x="165115" y="479877"/>
                      </a:lnTo>
                      <a:cubicBezTo>
                        <a:pt x="174399" y="470605"/>
                        <a:pt x="174399" y="455580"/>
                        <a:pt x="165115" y="446308"/>
                      </a:cubicBezTo>
                      <a:lnTo>
                        <a:pt x="88700" y="369995"/>
                      </a:lnTo>
                      <a:cubicBezTo>
                        <a:pt x="82844" y="364194"/>
                        <a:pt x="84653" y="354399"/>
                        <a:pt x="92128" y="350976"/>
                      </a:cubicBezTo>
                      <a:cubicBezTo>
                        <a:pt x="122789" y="337092"/>
                        <a:pt x="157973" y="336379"/>
                        <a:pt x="189111" y="348884"/>
                      </a:cubicBezTo>
                      <a:close/>
                      <a:moveTo>
                        <a:pt x="257958" y="161679"/>
                      </a:moveTo>
                      <a:lnTo>
                        <a:pt x="317251" y="220879"/>
                      </a:lnTo>
                      <a:lnTo>
                        <a:pt x="388070" y="291586"/>
                      </a:lnTo>
                      <a:lnTo>
                        <a:pt x="604906" y="508130"/>
                      </a:lnTo>
                      <a:cubicBezTo>
                        <a:pt x="611097" y="514311"/>
                        <a:pt x="611097" y="524344"/>
                        <a:pt x="604906" y="530526"/>
                      </a:cubicBezTo>
                      <a:lnTo>
                        <a:pt x="556567" y="578789"/>
                      </a:lnTo>
                      <a:cubicBezTo>
                        <a:pt x="553471" y="581880"/>
                        <a:pt x="549423" y="583449"/>
                        <a:pt x="545327" y="583449"/>
                      </a:cubicBezTo>
                      <a:cubicBezTo>
                        <a:pt x="541279" y="583449"/>
                        <a:pt x="537231" y="581880"/>
                        <a:pt x="534135" y="578789"/>
                      </a:cubicBezTo>
                      <a:lnTo>
                        <a:pt x="317251" y="362293"/>
                      </a:lnTo>
                      <a:lnTo>
                        <a:pt x="246481" y="291586"/>
                      </a:lnTo>
                      <a:lnTo>
                        <a:pt x="187140" y="232339"/>
                      </a:lnTo>
                      <a:close/>
                      <a:moveTo>
                        <a:pt x="58606" y="160814"/>
                      </a:moveTo>
                      <a:lnTo>
                        <a:pt x="126401" y="228498"/>
                      </a:lnTo>
                      <a:lnTo>
                        <a:pt x="111975" y="242899"/>
                      </a:lnTo>
                      <a:lnTo>
                        <a:pt x="119307" y="250219"/>
                      </a:lnTo>
                      <a:cubicBezTo>
                        <a:pt x="126877" y="257824"/>
                        <a:pt x="126877" y="270087"/>
                        <a:pt x="119307" y="277692"/>
                      </a:cubicBezTo>
                      <a:lnTo>
                        <a:pt x="115641" y="281352"/>
                      </a:lnTo>
                      <a:cubicBezTo>
                        <a:pt x="108024" y="288909"/>
                        <a:pt x="95741" y="288909"/>
                        <a:pt x="88123" y="281352"/>
                      </a:cubicBezTo>
                      <a:lnTo>
                        <a:pt x="5712" y="199029"/>
                      </a:lnTo>
                      <a:cubicBezTo>
                        <a:pt x="-1905" y="191424"/>
                        <a:pt x="-1905" y="179161"/>
                        <a:pt x="5712" y="171604"/>
                      </a:cubicBezTo>
                      <a:lnTo>
                        <a:pt x="9378" y="167944"/>
                      </a:lnTo>
                      <a:cubicBezTo>
                        <a:pt x="16948" y="160339"/>
                        <a:pt x="29231" y="160339"/>
                        <a:pt x="36849" y="167944"/>
                      </a:cubicBezTo>
                      <a:lnTo>
                        <a:pt x="44180" y="175264"/>
                      </a:lnTo>
                      <a:close/>
                      <a:moveTo>
                        <a:pt x="585775" y="66370"/>
                      </a:moveTo>
                      <a:cubicBezTo>
                        <a:pt x="589775" y="67101"/>
                        <a:pt x="593430" y="69680"/>
                        <a:pt x="595263" y="73839"/>
                      </a:cubicBezTo>
                      <a:cubicBezTo>
                        <a:pt x="613072" y="114675"/>
                        <a:pt x="607644" y="163212"/>
                        <a:pt x="578978" y="199341"/>
                      </a:cubicBezTo>
                      <a:cubicBezTo>
                        <a:pt x="574168" y="205379"/>
                        <a:pt x="565121" y="205854"/>
                        <a:pt x="559693" y="200387"/>
                      </a:cubicBezTo>
                      <a:lnTo>
                        <a:pt x="510789" y="151612"/>
                      </a:lnTo>
                      <a:cubicBezTo>
                        <a:pt x="505742" y="146526"/>
                        <a:pt x="505742" y="138349"/>
                        <a:pt x="510789" y="133262"/>
                      </a:cubicBezTo>
                      <a:lnTo>
                        <a:pt x="574216" y="69988"/>
                      </a:lnTo>
                      <a:cubicBezTo>
                        <a:pt x="577430" y="66756"/>
                        <a:pt x="581775" y="65639"/>
                        <a:pt x="585775" y="66370"/>
                      </a:cubicBezTo>
                      <a:close/>
                      <a:moveTo>
                        <a:pt x="158702" y="26758"/>
                      </a:moveTo>
                      <a:cubicBezTo>
                        <a:pt x="163655" y="26758"/>
                        <a:pt x="168654" y="28660"/>
                        <a:pt x="172463" y="32464"/>
                      </a:cubicBezTo>
                      <a:lnTo>
                        <a:pt x="179701" y="39691"/>
                      </a:lnTo>
                      <a:lnTo>
                        <a:pt x="246935" y="106831"/>
                      </a:lnTo>
                      <a:lnTo>
                        <a:pt x="254886" y="114819"/>
                      </a:lnTo>
                      <a:cubicBezTo>
                        <a:pt x="261457" y="121334"/>
                        <a:pt x="262362" y="131414"/>
                        <a:pt x="257600" y="138879"/>
                      </a:cubicBezTo>
                      <a:cubicBezTo>
                        <a:pt x="256839" y="140068"/>
                        <a:pt x="255934" y="141209"/>
                        <a:pt x="254886" y="142255"/>
                      </a:cubicBezTo>
                      <a:lnTo>
                        <a:pt x="252315" y="144823"/>
                      </a:lnTo>
                      <a:lnTo>
                        <a:pt x="246696" y="150434"/>
                      </a:lnTo>
                      <a:lnTo>
                        <a:pt x="175892" y="221140"/>
                      </a:lnTo>
                      <a:lnTo>
                        <a:pt x="172463" y="224611"/>
                      </a:lnTo>
                      <a:cubicBezTo>
                        <a:pt x="171702" y="225324"/>
                        <a:pt x="170940" y="225990"/>
                        <a:pt x="170130" y="226560"/>
                      </a:cubicBezTo>
                      <a:cubicBezTo>
                        <a:pt x="167749" y="228319"/>
                        <a:pt x="165083" y="229413"/>
                        <a:pt x="162274" y="229936"/>
                      </a:cubicBezTo>
                      <a:cubicBezTo>
                        <a:pt x="161083" y="230174"/>
                        <a:pt x="159893" y="230269"/>
                        <a:pt x="158702" y="230269"/>
                      </a:cubicBezTo>
                      <a:cubicBezTo>
                        <a:pt x="153703" y="230269"/>
                        <a:pt x="148751" y="228367"/>
                        <a:pt x="144942" y="224611"/>
                      </a:cubicBezTo>
                      <a:lnTo>
                        <a:pt x="137609" y="217288"/>
                      </a:lnTo>
                      <a:lnTo>
                        <a:pt x="69804" y="149578"/>
                      </a:lnTo>
                      <a:lnTo>
                        <a:pt x="62519" y="142255"/>
                      </a:lnTo>
                      <a:cubicBezTo>
                        <a:pt x="54900" y="134647"/>
                        <a:pt x="54900" y="122380"/>
                        <a:pt x="62519" y="114819"/>
                      </a:cubicBezTo>
                      <a:lnTo>
                        <a:pt x="144942" y="32464"/>
                      </a:lnTo>
                      <a:cubicBezTo>
                        <a:pt x="148751" y="28660"/>
                        <a:pt x="153750" y="26758"/>
                        <a:pt x="158702" y="26758"/>
                      </a:cubicBezTo>
                      <a:close/>
                      <a:moveTo>
                        <a:pt x="254809" y="6542"/>
                      </a:moveTo>
                      <a:cubicBezTo>
                        <a:pt x="277279" y="4029"/>
                        <a:pt x="300492" y="9424"/>
                        <a:pt x="321015" y="29913"/>
                      </a:cubicBezTo>
                      <a:cubicBezTo>
                        <a:pt x="380347" y="89193"/>
                        <a:pt x="337205" y="46124"/>
                        <a:pt x="260017" y="97465"/>
                      </a:cubicBezTo>
                      <a:lnTo>
                        <a:pt x="193067" y="30626"/>
                      </a:lnTo>
                      <a:cubicBezTo>
                        <a:pt x="210614" y="19479"/>
                        <a:pt x="232340" y="9056"/>
                        <a:pt x="254809" y="6542"/>
                      </a:cubicBezTo>
                      <a:close/>
                      <a:moveTo>
                        <a:pt x="503105" y="953"/>
                      </a:moveTo>
                      <a:cubicBezTo>
                        <a:pt x="515252" y="2468"/>
                        <a:pt x="527216" y="5788"/>
                        <a:pt x="538560" y="10911"/>
                      </a:cubicBezTo>
                      <a:cubicBezTo>
                        <a:pt x="546131" y="14334"/>
                        <a:pt x="547940" y="24224"/>
                        <a:pt x="542083" y="30073"/>
                      </a:cubicBezTo>
                      <a:lnTo>
                        <a:pt x="465709" y="106341"/>
                      </a:lnTo>
                      <a:cubicBezTo>
                        <a:pt x="456424" y="115613"/>
                        <a:pt x="456424" y="130639"/>
                        <a:pt x="465709" y="139911"/>
                      </a:cubicBezTo>
                      <a:lnTo>
                        <a:pt x="542131" y="216227"/>
                      </a:lnTo>
                      <a:cubicBezTo>
                        <a:pt x="547940" y="222028"/>
                        <a:pt x="546178" y="231823"/>
                        <a:pt x="538655" y="235246"/>
                      </a:cubicBezTo>
                      <a:cubicBezTo>
                        <a:pt x="508181" y="249035"/>
                        <a:pt x="473184" y="249844"/>
                        <a:pt x="442187" y="237528"/>
                      </a:cubicBezTo>
                      <a:lnTo>
                        <a:pt x="399238" y="280370"/>
                      </a:lnTo>
                      <a:lnTo>
                        <a:pt x="328482" y="209712"/>
                      </a:lnTo>
                      <a:lnTo>
                        <a:pt x="372240" y="166015"/>
                      </a:lnTo>
                      <a:cubicBezTo>
                        <a:pt x="356051" y="122270"/>
                        <a:pt x="365527" y="71060"/>
                        <a:pt x="400571" y="36064"/>
                      </a:cubicBezTo>
                      <a:cubicBezTo>
                        <a:pt x="428569" y="8106"/>
                        <a:pt x="466664" y="-3592"/>
                        <a:pt x="503105" y="95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" name="iş1íḑe">
                <a:extLst>
                  <a:ext uri="{FF2B5EF4-FFF2-40B4-BE49-F238E27FC236}">
                    <a16:creationId xmlns:a16="http://schemas.microsoft.com/office/drawing/2014/main" id="{CC5F8CF8-9E3B-4909-BF92-DE552D9D671C}"/>
                  </a:ext>
                </a:extLst>
              </p:cNvPr>
              <p:cNvGrpSpPr/>
              <p:nvPr/>
            </p:nvGrpSpPr>
            <p:grpSpPr>
              <a:xfrm>
                <a:off x="4565020" y="2751456"/>
                <a:ext cx="840712" cy="840712"/>
                <a:chOff x="4565020" y="2751456"/>
                <a:chExt cx="840712" cy="840712"/>
              </a:xfrm>
            </p:grpSpPr>
            <p:sp>
              <p:nvSpPr>
                <p:cNvPr id="68" name="íšlíďê">
                  <a:extLst>
                    <a:ext uri="{FF2B5EF4-FFF2-40B4-BE49-F238E27FC236}">
                      <a16:creationId xmlns:a16="http://schemas.microsoft.com/office/drawing/2014/main" id="{37AB6C2D-DE29-42F6-99C7-A3DA1757F352}"/>
                    </a:ext>
                  </a:extLst>
                </p:cNvPr>
                <p:cNvSpPr/>
                <p:nvPr/>
              </p:nvSpPr>
              <p:spPr>
                <a:xfrm>
                  <a:off x="4565020" y="2751456"/>
                  <a:ext cx="840712" cy="84071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id-ID" sz="2527"/>
                </a:p>
              </p:txBody>
            </p:sp>
            <p:sp>
              <p:nvSpPr>
                <p:cNvPr id="69" name="îSļiḍê">
                  <a:extLst>
                    <a:ext uri="{FF2B5EF4-FFF2-40B4-BE49-F238E27FC236}">
                      <a16:creationId xmlns:a16="http://schemas.microsoft.com/office/drawing/2014/main" id="{0454EF48-EA99-44D8-84C9-216681CC69BA}"/>
                    </a:ext>
                  </a:extLst>
                </p:cNvPr>
                <p:cNvSpPr/>
                <p:nvPr/>
              </p:nvSpPr>
              <p:spPr bwMode="auto">
                <a:xfrm>
                  <a:off x="4761528" y="2990628"/>
                  <a:ext cx="447696" cy="362368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 lnSpcReduction="10000"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" name="ïśḷîḋe">
                <a:extLst>
                  <a:ext uri="{FF2B5EF4-FFF2-40B4-BE49-F238E27FC236}">
                    <a16:creationId xmlns:a16="http://schemas.microsoft.com/office/drawing/2014/main" id="{0BD083FB-5075-4D62-8698-40AB9CB09BBB}"/>
                  </a:ext>
                </a:extLst>
              </p:cNvPr>
              <p:cNvGrpSpPr/>
              <p:nvPr/>
            </p:nvGrpSpPr>
            <p:grpSpPr>
              <a:xfrm>
                <a:off x="5026142" y="3632175"/>
                <a:ext cx="837594" cy="837594"/>
                <a:chOff x="5026142" y="3632175"/>
                <a:chExt cx="837594" cy="837594"/>
              </a:xfrm>
            </p:grpSpPr>
            <p:sp>
              <p:nvSpPr>
                <p:cNvPr id="66" name="í$ľîḍé">
                  <a:extLst>
                    <a:ext uri="{FF2B5EF4-FFF2-40B4-BE49-F238E27FC236}">
                      <a16:creationId xmlns:a16="http://schemas.microsoft.com/office/drawing/2014/main" id="{7866199C-2A54-4B7E-85C0-1E841999FD26}"/>
                    </a:ext>
                  </a:extLst>
                </p:cNvPr>
                <p:cNvSpPr/>
                <p:nvPr/>
              </p:nvSpPr>
              <p:spPr>
                <a:xfrm>
                  <a:off x="5026142" y="3632175"/>
                  <a:ext cx="837594" cy="837594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id-ID" sz="2527"/>
                </a:p>
              </p:txBody>
            </p:sp>
            <p:sp>
              <p:nvSpPr>
                <p:cNvPr id="67" name="ïŝļîdè">
                  <a:extLst>
                    <a:ext uri="{FF2B5EF4-FFF2-40B4-BE49-F238E27FC236}">
                      <a16:creationId xmlns:a16="http://schemas.microsoft.com/office/drawing/2014/main" id="{09189ADD-D2EB-4D42-87D2-23AA2250F630}"/>
                    </a:ext>
                  </a:extLst>
                </p:cNvPr>
                <p:cNvSpPr/>
                <p:nvPr/>
              </p:nvSpPr>
              <p:spPr bwMode="auto">
                <a:xfrm>
                  <a:off x="5243203" y="3856898"/>
                  <a:ext cx="403472" cy="388149"/>
                </a:xfrm>
                <a:custGeom>
                  <a:avLst/>
                  <a:gdLst>
                    <a:gd name="connsiteX0" fmla="*/ 195114 w 608814"/>
                    <a:gd name="connsiteY0" fmla="*/ 351627 h 585693"/>
                    <a:gd name="connsiteX1" fmla="*/ 258290 w 608814"/>
                    <a:gd name="connsiteY1" fmla="*/ 351627 h 585693"/>
                    <a:gd name="connsiteX2" fmla="*/ 282731 w 608814"/>
                    <a:gd name="connsiteY2" fmla="*/ 376018 h 585693"/>
                    <a:gd name="connsiteX3" fmla="*/ 282731 w 608814"/>
                    <a:gd name="connsiteY3" fmla="*/ 561210 h 585693"/>
                    <a:gd name="connsiteX4" fmla="*/ 258290 w 608814"/>
                    <a:gd name="connsiteY4" fmla="*/ 585693 h 585693"/>
                    <a:gd name="connsiteX5" fmla="*/ 195114 w 608814"/>
                    <a:gd name="connsiteY5" fmla="*/ 585693 h 585693"/>
                    <a:gd name="connsiteX6" fmla="*/ 170673 w 608814"/>
                    <a:gd name="connsiteY6" fmla="*/ 561210 h 585693"/>
                    <a:gd name="connsiteX7" fmla="*/ 170673 w 608814"/>
                    <a:gd name="connsiteY7" fmla="*/ 376018 h 585693"/>
                    <a:gd name="connsiteX8" fmla="*/ 195114 w 608814"/>
                    <a:gd name="connsiteY8" fmla="*/ 351627 h 585693"/>
                    <a:gd name="connsiteX9" fmla="*/ 358100 w 608814"/>
                    <a:gd name="connsiteY9" fmla="*/ 249872 h 585693"/>
                    <a:gd name="connsiteX10" fmla="*/ 421316 w 608814"/>
                    <a:gd name="connsiteY10" fmla="*/ 249872 h 585693"/>
                    <a:gd name="connsiteX11" fmla="*/ 445737 w 608814"/>
                    <a:gd name="connsiteY11" fmla="*/ 274267 h 585693"/>
                    <a:gd name="connsiteX12" fmla="*/ 445737 w 608814"/>
                    <a:gd name="connsiteY12" fmla="*/ 561206 h 585693"/>
                    <a:gd name="connsiteX13" fmla="*/ 421316 w 608814"/>
                    <a:gd name="connsiteY13" fmla="*/ 585693 h 585693"/>
                    <a:gd name="connsiteX14" fmla="*/ 358100 w 608814"/>
                    <a:gd name="connsiteY14" fmla="*/ 585693 h 585693"/>
                    <a:gd name="connsiteX15" fmla="*/ 333679 w 608814"/>
                    <a:gd name="connsiteY15" fmla="*/ 561206 h 585693"/>
                    <a:gd name="connsiteX16" fmla="*/ 333679 w 608814"/>
                    <a:gd name="connsiteY16" fmla="*/ 274267 h 585693"/>
                    <a:gd name="connsiteX17" fmla="*/ 358100 w 608814"/>
                    <a:gd name="connsiteY17" fmla="*/ 249872 h 585693"/>
                    <a:gd name="connsiteX18" fmla="*/ 140260 w 608814"/>
                    <a:gd name="connsiteY18" fmla="*/ 224680 h 585693"/>
                    <a:gd name="connsiteX19" fmla="*/ 191844 w 608814"/>
                    <a:gd name="connsiteY19" fmla="*/ 276122 h 585693"/>
                    <a:gd name="connsiteX20" fmla="*/ 140260 w 608814"/>
                    <a:gd name="connsiteY20" fmla="*/ 327564 h 585693"/>
                    <a:gd name="connsiteX21" fmla="*/ 88676 w 608814"/>
                    <a:gd name="connsiteY21" fmla="*/ 276122 h 585693"/>
                    <a:gd name="connsiteX22" fmla="*/ 140260 w 608814"/>
                    <a:gd name="connsiteY22" fmla="*/ 224680 h 585693"/>
                    <a:gd name="connsiteX23" fmla="*/ 521177 w 608814"/>
                    <a:gd name="connsiteY23" fmla="*/ 148117 h 585693"/>
                    <a:gd name="connsiteX24" fmla="*/ 584301 w 608814"/>
                    <a:gd name="connsiteY24" fmla="*/ 148117 h 585693"/>
                    <a:gd name="connsiteX25" fmla="*/ 608814 w 608814"/>
                    <a:gd name="connsiteY25" fmla="*/ 172601 h 585693"/>
                    <a:gd name="connsiteX26" fmla="*/ 608814 w 608814"/>
                    <a:gd name="connsiteY26" fmla="*/ 561209 h 585693"/>
                    <a:gd name="connsiteX27" fmla="*/ 584301 w 608814"/>
                    <a:gd name="connsiteY27" fmla="*/ 585693 h 585693"/>
                    <a:gd name="connsiteX28" fmla="*/ 521177 w 608814"/>
                    <a:gd name="connsiteY28" fmla="*/ 585693 h 585693"/>
                    <a:gd name="connsiteX29" fmla="*/ 496756 w 608814"/>
                    <a:gd name="connsiteY29" fmla="*/ 561209 h 585693"/>
                    <a:gd name="connsiteX30" fmla="*/ 496756 w 608814"/>
                    <a:gd name="connsiteY30" fmla="*/ 172601 h 585693"/>
                    <a:gd name="connsiteX31" fmla="*/ 521177 w 608814"/>
                    <a:gd name="connsiteY31" fmla="*/ 148117 h 585693"/>
                    <a:gd name="connsiteX32" fmla="*/ 116229 w 608814"/>
                    <a:gd name="connsiteY32" fmla="*/ 131322 h 585693"/>
                    <a:gd name="connsiteX33" fmla="*/ 164246 w 608814"/>
                    <a:gd name="connsiteY33" fmla="*/ 131322 h 585693"/>
                    <a:gd name="connsiteX34" fmla="*/ 184061 w 608814"/>
                    <a:gd name="connsiteY34" fmla="*/ 151113 h 585693"/>
                    <a:gd name="connsiteX35" fmla="*/ 184061 w 608814"/>
                    <a:gd name="connsiteY35" fmla="*/ 171457 h 585693"/>
                    <a:gd name="connsiteX36" fmla="*/ 208669 w 608814"/>
                    <a:gd name="connsiteY36" fmla="*/ 186094 h 585693"/>
                    <a:gd name="connsiteX37" fmla="*/ 226641 w 608814"/>
                    <a:gd name="connsiteY37" fmla="*/ 175692 h 585693"/>
                    <a:gd name="connsiteX38" fmla="*/ 253737 w 608814"/>
                    <a:gd name="connsiteY38" fmla="*/ 182964 h 585693"/>
                    <a:gd name="connsiteX39" fmla="*/ 277792 w 608814"/>
                    <a:gd name="connsiteY39" fmla="*/ 224572 h 585693"/>
                    <a:gd name="connsiteX40" fmla="*/ 279727 w 608814"/>
                    <a:gd name="connsiteY40" fmla="*/ 239577 h 585693"/>
                    <a:gd name="connsiteX41" fmla="*/ 270511 w 608814"/>
                    <a:gd name="connsiteY41" fmla="*/ 251544 h 585693"/>
                    <a:gd name="connsiteX42" fmla="*/ 252355 w 608814"/>
                    <a:gd name="connsiteY42" fmla="*/ 262038 h 585693"/>
                    <a:gd name="connsiteX43" fmla="*/ 253829 w 608814"/>
                    <a:gd name="connsiteY43" fmla="*/ 276122 h 585693"/>
                    <a:gd name="connsiteX44" fmla="*/ 252355 w 608814"/>
                    <a:gd name="connsiteY44" fmla="*/ 290206 h 585693"/>
                    <a:gd name="connsiteX45" fmla="*/ 270511 w 608814"/>
                    <a:gd name="connsiteY45" fmla="*/ 300700 h 585693"/>
                    <a:gd name="connsiteX46" fmla="*/ 278714 w 608814"/>
                    <a:gd name="connsiteY46" fmla="*/ 325094 h 585693"/>
                    <a:gd name="connsiteX47" fmla="*/ 258253 w 608814"/>
                    <a:gd name="connsiteY47" fmla="*/ 321136 h 585693"/>
                    <a:gd name="connsiteX48" fmla="*/ 195858 w 608814"/>
                    <a:gd name="connsiteY48" fmla="*/ 321136 h 585693"/>
                    <a:gd name="connsiteX49" fmla="*/ 212171 w 608814"/>
                    <a:gd name="connsiteY49" fmla="*/ 276122 h 585693"/>
                    <a:gd name="connsiteX50" fmla="*/ 140191 w 608814"/>
                    <a:gd name="connsiteY50" fmla="*/ 204320 h 585693"/>
                    <a:gd name="connsiteX51" fmla="*/ 68304 w 608814"/>
                    <a:gd name="connsiteY51" fmla="*/ 276122 h 585693"/>
                    <a:gd name="connsiteX52" fmla="*/ 140191 w 608814"/>
                    <a:gd name="connsiteY52" fmla="*/ 348016 h 585693"/>
                    <a:gd name="connsiteX53" fmla="*/ 148486 w 608814"/>
                    <a:gd name="connsiteY53" fmla="*/ 347095 h 585693"/>
                    <a:gd name="connsiteX54" fmla="*/ 140099 w 608814"/>
                    <a:gd name="connsiteY54" fmla="*/ 376000 h 585693"/>
                    <a:gd name="connsiteX55" fmla="*/ 140099 w 608814"/>
                    <a:gd name="connsiteY55" fmla="*/ 420922 h 585693"/>
                    <a:gd name="connsiteX56" fmla="*/ 116229 w 608814"/>
                    <a:gd name="connsiteY56" fmla="*/ 420922 h 585693"/>
                    <a:gd name="connsiteX57" fmla="*/ 96413 w 608814"/>
                    <a:gd name="connsiteY57" fmla="*/ 401131 h 585693"/>
                    <a:gd name="connsiteX58" fmla="*/ 96413 w 608814"/>
                    <a:gd name="connsiteY58" fmla="*/ 380787 h 585693"/>
                    <a:gd name="connsiteX59" fmla="*/ 71806 w 608814"/>
                    <a:gd name="connsiteY59" fmla="*/ 366150 h 585693"/>
                    <a:gd name="connsiteX60" fmla="*/ 53742 w 608814"/>
                    <a:gd name="connsiteY60" fmla="*/ 376552 h 585693"/>
                    <a:gd name="connsiteX61" fmla="*/ 38719 w 608814"/>
                    <a:gd name="connsiteY61" fmla="*/ 378577 h 585693"/>
                    <a:gd name="connsiteX62" fmla="*/ 26738 w 608814"/>
                    <a:gd name="connsiteY62" fmla="*/ 369372 h 585693"/>
                    <a:gd name="connsiteX63" fmla="*/ 2683 w 608814"/>
                    <a:gd name="connsiteY63" fmla="*/ 327764 h 585693"/>
                    <a:gd name="connsiteX64" fmla="*/ 9872 w 608814"/>
                    <a:gd name="connsiteY64" fmla="*/ 300700 h 585693"/>
                    <a:gd name="connsiteX65" fmla="*/ 28120 w 608814"/>
                    <a:gd name="connsiteY65" fmla="*/ 290206 h 585693"/>
                    <a:gd name="connsiteX66" fmla="*/ 26645 w 608814"/>
                    <a:gd name="connsiteY66" fmla="*/ 276122 h 585693"/>
                    <a:gd name="connsiteX67" fmla="*/ 28120 w 608814"/>
                    <a:gd name="connsiteY67" fmla="*/ 262038 h 585693"/>
                    <a:gd name="connsiteX68" fmla="*/ 9872 w 608814"/>
                    <a:gd name="connsiteY68" fmla="*/ 251544 h 585693"/>
                    <a:gd name="connsiteX69" fmla="*/ 2683 w 608814"/>
                    <a:gd name="connsiteY69" fmla="*/ 224572 h 585693"/>
                    <a:gd name="connsiteX70" fmla="*/ 26738 w 608814"/>
                    <a:gd name="connsiteY70" fmla="*/ 182964 h 585693"/>
                    <a:gd name="connsiteX71" fmla="*/ 38719 w 608814"/>
                    <a:gd name="connsiteY71" fmla="*/ 173759 h 585693"/>
                    <a:gd name="connsiteX72" fmla="*/ 53742 w 608814"/>
                    <a:gd name="connsiteY72" fmla="*/ 175692 h 585693"/>
                    <a:gd name="connsiteX73" fmla="*/ 71806 w 608814"/>
                    <a:gd name="connsiteY73" fmla="*/ 186094 h 585693"/>
                    <a:gd name="connsiteX74" fmla="*/ 96413 w 608814"/>
                    <a:gd name="connsiteY74" fmla="*/ 171457 h 585693"/>
                    <a:gd name="connsiteX75" fmla="*/ 96413 w 608814"/>
                    <a:gd name="connsiteY75" fmla="*/ 151113 h 585693"/>
                    <a:gd name="connsiteX76" fmla="*/ 116229 w 608814"/>
                    <a:gd name="connsiteY76" fmla="*/ 131322 h 585693"/>
                    <a:gd name="connsiteX77" fmla="*/ 445756 w 608814"/>
                    <a:gd name="connsiteY77" fmla="*/ 83476 h 585693"/>
                    <a:gd name="connsiteX78" fmla="*/ 414140 w 608814"/>
                    <a:gd name="connsiteY78" fmla="*/ 115044 h 585693"/>
                    <a:gd name="connsiteX79" fmla="*/ 445756 w 608814"/>
                    <a:gd name="connsiteY79" fmla="*/ 146520 h 585693"/>
                    <a:gd name="connsiteX80" fmla="*/ 477371 w 608814"/>
                    <a:gd name="connsiteY80" fmla="*/ 115044 h 585693"/>
                    <a:gd name="connsiteX81" fmla="*/ 445756 w 608814"/>
                    <a:gd name="connsiteY81" fmla="*/ 83476 h 585693"/>
                    <a:gd name="connsiteX82" fmla="*/ 426676 w 608814"/>
                    <a:gd name="connsiteY82" fmla="*/ 0 h 585693"/>
                    <a:gd name="connsiteX83" fmla="*/ 464835 w 608814"/>
                    <a:gd name="connsiteY83" fmla="*/ 0 h 585693"/>
                    <a:gd name="connsiteX84" fmla="*/ 480597 w 608814"/>
                    <a:gd name="connsiteY84" fmla="*/ 15738 h 585693"/>
                    <a:gd name="connsiteX85" fmla="*/ 480597 w 608814"/>
                    <a:gd name="connsiteY85" fmla="*/ 31936 h 585693"/>
                    <a:gd name="connsiteX86" fmla="*/ 500138 w 608814"/>
                    <a:gd name="connsiteY86" fmla="*/ 43533 h 585693"/>
                    <a:gd name="connsiteX87" fmla="*/ 514425 w 608814"/>
                    <a:gd name="connsiteY87" fmla="*/ 35249 h 585693"/>
                    <a:gd name="connsiteX88" fmla="*/ 535901 w 608814"/>
                    <a:gd name="connsiteY88" fmla="*/ 40956 h 585693"/>
                    <a:gd name="connsiteX89" fmla="*/ 554981 w 608814"/>
                    <a:gd name="connsiteY89" fmla="*/ 73996 h 585693"/>
                    <a:gd name="connsiteX90" fmla="*/ 556640 w 608814"/>
                    <a:gd name="connsiteY90" fmla="*/ 85961 h 585693"/>
                    <a:gd name="connsiteX91" fmla="*/ 549266 w 608814"/>
                    <a:gd name="connsiteY91" fmla="*/ 95440 h 585693"/>
                    <a:gd name="connsiteX92" fmla="*/ 534887 w 608814"/>
                    <a:gd name="connsiteY92" fmla="*/ 103815 h 585693"/>
                    <a:gd name="connsiteX93" fmla="*/ 535993 w 608814"/>
                    <a:gd name="connsiteY93" fmla="*/ 115044 h 585693"/>
                    <a:gd name="connsiteX94" fmla="*/ 535717 w 608814"/>
                    <a:gd name="connsiteY94" fmla="*/ 117621 h 585693"/>
                    <a:gd name="connsiteX95" fmla="*/ 521153 w 608814"/>
                    <a:gd name="connsiteY95" fmla="*/ 117621 h 585693"/>
                    <a:gd name="connsiteX96" fmla="*/ 466126 w 608814"/>
                    <a:gd name="connsiteY96" fmla="*/ 172565 h 585693"/>
                    <a:gd name="connsiteX97" fmla="*/ 466126 w 608814"/>
                    <a:gd name="connsiteY97" fmla="*/ 229719 h 585693"/>
                    <a:gd name="connsiteX98" fmla="*/ 466126 w 608814"/>
                    <a:gd name="connsiteY98" fmla="*/ 242604 h 585693"/>
                    <a:gd name="connsiteX99" fmla="*/ 453590 w 608814"/>
                    <a:gd name="connsiteY99" fmla="*/ 229995 h 585693"/>
                    <a:gd name="connsiteX100" fmla="*/ 421330 w 608814"/>
                    <a:gd name="connsiteY100" fmla="*/ 219319 h 585693"/>
                    <a:gd name="connsiteX101" fmla="*/ 411928 w 608814"/>
                    <a:gd name="connsiteY101" fmla="*/ 219319 h 585693"/>
                    <a:gd name="connsiteX102" fmla="*/ 410914 w 608814"/>
                    <a:gd name="connsiteY102" fmla="*/ 214257 h 585693"/>
                    <a:gd name="connsiteX103" fmla="*/ 410914 w 608814"/>
                    <a:gd name="connsiteY103" fmla="*/ 198059 h 585693"/>
                    <a:gd name="connsiteX104" fmla="*/ 391373 w 608814"/>
                    <a:gd name="connsiteY104" fmla="*/ 186463 h 585693"/>
                    <a:gd name="connsiteX105" fmla="*/ 377086 w 608814"/>
                    <a:gd name="connsiteY105" fmla="*/ 194746 h 585693"/>
                    <a:gd name="connsiteX106" fmla="*/ 365104 w 608814"/>
                    <a:gd name="connsiteY106" fmla="*/ 196310 h 585693"/>
                    <a:gd name="connsiteX107" fmla="*/ 355610 w 608814"/>
                    <a:gd name="connsiteY107" fmla="*/ 189040 h 585693"/>
                    <a:gd name="connsiteX108" fmla="*/ 336530 w 608814"/>
                    <a:gd name="connsiteY108" fmla="*/ 155999 h 585693"/>
                    <a:gd name="connsiteX109" fmla="*/ 342245 w 608814"/>
                    <a:gd name="connsiteY109" fmla="*/ 134463 h 585693"/>
                    <a:gd name="connsiteX110" fmla="*/ 356716 w 608814"/>
                    <a:gd name="connsiteY110" fmla="*/ 126180 h 585693"/>
                    <a:gd name="connsiteX111" fmla="*/ 355518 w 608814"/>
                    <a:gd name="connsiteY111" fmla="*/ 115044 h 585693"/>
                    <a:gd name="connsiteX112" fmla="*/ 356716 w 608814"/>
                    <a:gd name="connsiteY112" fmla="*/ 103815 h 585693"/>
                    <a:gd name="connsiteX113" fmla="*/ 342245 w 608814"/>
                    <a:gd name="connsiteY113" fmla="*/ 95440 h 585693"/>
                    <a:gd name="connsiteX114" fmla="*/ 336530 w 608814"/>
                    <a:gd name="connsiteY114" fmla="*/ 73996 h 585693"/>
                    <a:gd name="connsiteX115" fmla="*/ 355610 w 608814"/>
                    <a:gd name="connsiteY115" fmla="*/ 40956 h 585693"/>
                    <a:gd name="connsiteX116" fmla="*/ 365104 w 608814"/>
                    <a:gd name="connsiteY116" fmla="*/ 33685 h 585693"/>
                    <a:gd name="connsiteX117" fmla="*/ 377086 w 608814"/>
                    <a:gd name="connsiteY117" fmla="*/ 35249 h 585693"/>
                    <a:gd name="connsiteX118" fmla="*/ 391373 w 608814"/>
                    <a:gd name="connsiteY118" fmla="*/ 43533 h 585693"/>
                    <a:gd name="connsiteX119" fmla="*/ 410914 w 608814"/>
                    <a:gd name="connsiteY119" fmla="*/ 31936 h 585693"/>
                    <a:gd name="connsiteX120" fmla="*/ 410914 w 608814"/>
                    <a:gd name="connsiteY120" fmla="*/ 15738 h 585693"/>
                    <a:gd name="connsiteX121" fmla="*/ 426676 w 608814"/>
                    <a:gd name="connsiteY121" fmla="*/ 0 h 585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</a:cxnLst>
                  <a:rect l="l" t="t" r="r" b="b"/>
                  <a:pathLst>
                    <a:path w="608814" h="585693">
                      <a:moveTo>
                        <a:pt x="195114" y="351627"/>
                      </a:moveTo>
                      <a:lnTo>
                        <a:pt x="258290" y="351627"/>
                      </a:lnTo>
                      <a:cubicBezTo>
                        <a:pt x="271848" y="351627"/>
                        <a:pt x="282731" y="362580"/>
                        <a:pt x="282731" y="376018"/>
                      </a:cubicBezTo>
                      <a:lnTo>
                        <a:pt x="282731" y="561210"/>
                      </a:lnTo>
                      <a:cubicBezTo>
                        <a:pt x="282731" y="574740"/>
                        <a:pt x="271848" y="585693"/>
                        <a:pt x="258290" y="585693"/>
                      </a:cubicBezTo>
                      <a:lnTo>
                        <a:pt x="195114" y="585693"/>
                      </a:lnTo>
                      <a:cubicBezTo>
                        <a:pt x="181556" y="585693"/>
                        <a:pt x="170673" y="574740"/>
                        <a:pt x="170673" y="561210"/>
                      </a:cubicBezTo>
                      <a:lnTo>
                        <a:pt x="170673" y="376018"/>
                      </a:lnTo>
                      <a:cubicBezTo>
                        <a:pt x="170673" y="362580"/>
                        <a:pt x="181556" y="351627"/>
                        <a:pt x="195114" y="351627"/>
                      </a:cubicBezTo>
                      <a:close/>
                      <a:moveTo>
                        <a:pt x="358100" y="249872"/>
                      </a:moveTo>
                      <a:lnTo>
                        <a:pt x="421316" y="249872"/>
                      </a:lnTo>
                      <a:cubicBezTo>
                        <a:pt x="434771" y="249872"/>
                        <a:pt x="445737" y="260735"/>
                        <a:pt x="445737" y="274267"/>
                      </a:cubicBezTo>
                      <a:lnTo>
                        <a:pt x="445737" y="561206"/>
                      </a:lnTo>
                      <a:cubicBezTo>
                        <a:pt x="445737" y="574738"/>
                        <a:pt x="434771" y="585693"/>
                        <a:pt x="421316" y="585693"/>
                      </a:cubicBezTo>
                      <a:lnTo>
                        <a:pt x="358100" y="585693"/>
                      </a:lnTo>
                      <a:cubicBezTo>
                        <a:pt x="344645" y="585693"/>
                        <a:pt x="333679" y="574738"/>
                        <a:pt x="333679" y="561206"/>
                      </a:cubicBezTo>
                      <a:lnTo>
                        <a:pt x="333679" y="274267"/>
                      </a:lnTo>
                      <a:cubicBezTo>
                        <a:pt x="333679" y="260735"/>
                        <a:pt x="344645" y="249872"/>
                        <a:pt x="358100" y="249872"/>
                      </a:cubicBezTo>
                      <a:close/>
                      <a:moveTo>
                        <a:pt x="140260" y="224680"/>
                      </a:moveTo>
                      <a:cubicBezTo>
                        <a:pt x="168749" y="224680"/>
                        <a:pt x="191844" y="247711"/>
                        <a:pt x="191844" y="276122"/>
                      </a:cubicBezTo>
                      <a:cubicBezTo>
                        <a:pt x="191844" y="304533"/>
                        <a:pt x="168749" y="327564"/>
                        <a:pt x="140260" y="327564"/>
                      </a:cubicBezTo>
                      <a:cubicBezTo>
                        <a:pt x="111771" y="327564"/>
                        <a:pt x="88676" y="304533"/>
                        <a:pt x="88676" y="276122"/>
                      </a:cubicBezTo>
                      <a:cubicBezTo>
                        <a:pt x="88676" y="247711"/>
                        <a:pt x="111771" y="224680"/>
                        <a:pt x="140260" y="224680"/>
                      </a:cubicBezTo>
                      <a:close/>
                      <a:moveTo>
                        <a:pt x="521177" y="148117"/>
                      </a:moveTo>
                      <a:lnTo>
                        <a:pt x="584301" y="148117"/>
                      </a:lnTo>
                      <a:cubicBezTo>
                        <a:pt x="597848" y="148117"/>
                        <a:pt x="608814" y="159070"/>
                        <a:pt x="608814" y="172601"/>
                      </a:cubicBezTo>
                      <a:lnTo>
                        <a:pt x="608814" y="561209"/>
                      </a:lnTo>
                      <a:cubicBezTo>
                        <a:pt x="608814" y="574740"/>
                        <a:pt x="597848" y="585693"/>
                        <a:pt x="584301" y="585693"/>
                      </a:cubicBezTo>
                      <a:lnTo>
                        <a:pt x="521177" y="585693"/>
                      </a:lnTo>
                      <a:cubicBezTo>
                        <a:pt x="507722" y="585693"/>
                        <a:pt x="496756" y="574740"/>
                        <a:pt x="496756" y="561209"/>
                      </a:cubicBezTo>
                      <a:lnTo>
                        <a:pt x="496756" y="172601"/>
                      </a:lnTo>
                      <a:cubicBezTo>
                        <a:pt x="496756" y="159070"/>
                        <a:pt x="507722" y="148117"/>
                        <a:pt x="521177" y="148117"/>
                      </a:cubicBezTo>
                      <a:close/>
                      <a:moveTo>
                        <a:pt x="116229" y="131322"/>
                      </a:moveTo>
                      <a:lnTo>
                        <a:pt x="164246" y="131322"/>
                      </a:lnTo>
                      <a:cubicBezTo>
                        <a:pt x="175214" y="131322"/>
                        <a:pt x="184061" y="140159"/>
                        <a:pt x="184061" y="151113"/>
                      </a:cubicBezTo>
                      <a:lnTo>
                        <a:pt x="184061" y="171457"/>
                      </a:lnTo>
                      <a:cubicBezTo>
                        <a:pt x="193001" y="175231"/>
                        <a:pt x="201019" y="180386"/>
                        <a:pt x="208669" y="186094"/>
                      </a:cubicBezTo>
                      <a:lnTo>
                        <a:pt x="226641" y="175692"/>
                      </a:lnTo>
                      <a:cubicBezTo>
                        <a:pt x="236134" y="170261"/>
                        <a:pt x="248300" y="173482"/>
                        <a:pt x="253737" y="182964"/>
                      </a:cubicBezTo>
                      <a:lnTo>
                        <a:pt x="277792" y="224572"/>
                      </a:lnTo>
                      <a:cubicBezTo>
                        <a:pt x="280465" y="229083"/>
                        <a:pt x="281110" y="234514"/>
                        <a:pt x="279727" y="239577"/>
                      </a:cubicBezTo>
                      <a:cubicBezTo>
                        <a:pt x="278437" y="244640"/>
                        <a:pt x="275119" y="248966"/>
                        <a:pt x="270511" y="251544"/>
                      </a:cubicBezTo>
                      <a:lnTo>
                        <a:pt x="252355" y="262038"/>
                      </a:lnTo>
                      <a:cubicBezTo>
                        <a:pt x="253000" y="266733"/>
                        <a:pt x="253829" y="271335"/>
                        <a:pt x="253829" y="276122"/>
                      </a:cubicBezTo>
                      <a:cubicBezTo>
                        <a:pt x="253829" y="281001"/>
                        <a:pt x="253000" y="285604"/>
                        <a:pt x="252355" y="290206"/>
                      </a:cubicBezTo>
                      <a:lnTo>
                        <a:pt x="270511" y="300700"/>
                      </a:lnTo>
                      <a:cubicBezTo>
                        <a:pt x="279174" y="305671"/>
                        <a:pt x="282308" y="316165"/>
                        <a:pt x="278714" y="325094"/>
                      </a:cubicBezTo>
                      <a:cubicBezTo>
                        <a:pt x="272354" y="322609"/>
                        <a:pt x="265442" y="321136"/>
                        <a:pt x="258253" y="321136"/>
                      </a:cubicBezTo>
                      <a:lnTo>
                        <a:pt x="195858" y="321136"/>
                      </a:lnTo>
                      <a:cubicBezTo>
                        <a:pt x="205904" y="308709"/>
                        <a:pt x="212171" y="293244"/>
                        <a:pt x="212171" y="276122"/>
                      </a:cubicBezTo>
                      <a:cubicBezTo>
                        <a:pt x="212171" y="236539"/>
                        <a:pt x="179914" y="204320"/>
                        <a:pt x="140191" y="204320"/>
                      </a:cubicBezTo>
                      <a:cubicBezTo>
                        <a:pt x="100561" y="204320"/>
                        <a:pt x="68304" y="236539"/>
                        <a:pt x="68304" y="276122"/>
                      </a:cubicBezTo>
                      <a:cubicBezTo>
                        <a:pt x="68304" y="315797"/>
                        <a:pt x="100561" y="348016"/>
                        <a:pt x="140191" y="348016"/>
                      </a:cubicBezTo>
                      <a:cubicBezTo>
                        <a:pt x="143048" y="348016"/>
                        <a:pt x="145721" y="347463"/>
                        <a:pt x="148486" y="347095"/>
                      </a:cubicBezTo>
                      <a:cubicBezTo>
                        <a:pt x="143233" y="355564"/>
                        <a:pt x="140099" y="365414"/>
                        <a:pt x="140099" y="376000"/>
                      </a:cubicBezTo>
                      <a:lnTo>
                        <a:pt x="140099" y="420922"/>
                      </a:lnTo>
                      <a:lnTo>
                        <a:pt x="116229" y="420922"/>
                      </a:lnTo>
                      <a:cubicBezTo>
                        <a:pt x="105261" y="420922"/>
                        <a:pt x="96413" y="412085"/>
                        <a:pt x="96413" y="401131"/>
                      </a:cubicBezTo>
                      <a:lnTo>
                        <a:pt x="96413" y="380787"/>
                      </a:lnTo>
                      <a:cubicBezTo>
                        <a:pt x="87474" y="377013"/>
                        <a:pt x="79455" y="371950"/>
                        <a:pt x="71806" y="366150"/>
                      </a:cubicBezTo>
                      <a:lnTo>
                        <a:pt x="53742" y="376552"/>
                      </a:lnTo>
                      <a:cubicBezTo>
                        <a:pt x="49226" y="379222"/>
                        <a:pt x="43788" y="379866"/>
                        <a:pt x="38719" y="378577"/>
                      </a:cubicBezTo>
                      <a:cubicBezTo>
                        <a:pt x="33650" y="377197"/>
                        <a:pt x="29318" y="373883"/>
                        <a:pt x="26738" y="369372"/>
                      </a:cubicBezTo>
                      <a:lnTo>
                        <a:pt x="2683" y="327764"/>
                      </a:lnTo>
                      <a:cubicBezTo>
                        <a:pt x="-2847" y="318282"/>
                        <a:pt x="471" y="306131"/>
                        <a:pt x="9872" y="300700"/>
                      </a:cubicBezTo>
                      <a:lnTo>
                        <a:pt x="28120" y="290206"/>
                      </a:lnTo>
                      <a:cubicBezTo>
                        <a:pt x="27475" y="285604"/>
                        <a:pt x="26645" y="281001"/>
                        <a:pt x="26645" y="276122"/>
                      </a:cubicBezTo>
                      <a:cubicBezTo>
                        <a:pt x="26645" y="271335"/>
                        <a:pt x="27475" y="266733"/>
                        <a:pt x="28120" y="262038"/>
                      </a:cubicBezTo>
                      <a:lnTo>
                        <a:pt x="9872" y="251544"/>
                      </a:lnTo>
                      <a:cubicBezTo>
                        <a:pt x="471" y="246113"/>
                        <a:pt x="-2847" y="233962"/>
                        <a:pt x="2683" y="224572"/>
                      </a:cubicBezTo>
                      <a:lnTo>
                        <a:pt x="26738" y="182964"/>
                      </a:lnTo>
                      <a:cubicBezTo>
                        <a:pt x="29318" y="178361"/>
                        <a:pt x="33650" y="175139"/>
                        <a:pt x="38719" y="173759"/>
                      </a:cubicBezTo>
                      <a:cubicBezTo>
                        <a:pt x="43788" y="172378"/>
                        <a:pt x="49226" y="173114"/>
                        <a:pt x="53742" y="175692"/>
                      </a:cubicBezTo>
                      <a:lnTo>
                        <a:pt x="71806" y="186094"/>
                      </a:lnTo>
                      <a:cubicBezTo>
                        <a:pt x="79455" y="180386"/>
                        <a:pt x="87474" y="175231"/>
                        <a:pt x="96413" y="171457"/>
                      </a:cubicBezTo>
                      <a:lnTo>
                        <a:pt x="96413" y="151113"/>
                      </a:lnTo>
                      <a:cubicBezTo>
                        <a:pt x="96413" y="140159"/>
                        <a:pt x="105261" y="131322"/>
                        <a:pt x="116229" y="131322"/>
                      </a:cubicBezTo>
                      <a:close/>
                      <a:moveTo>
                        <a:pt x="445756" y="83476"/>
                      </a:moveTo>
                      <a:cubicBezTo>
                        <a:pt x="428335" y="83476"/>
                        <a:pt x="414140" y="97557"/>
                        <a:pt x="414140" y="115044"/>
                      </a:cubicBezTo>
                      <a:cubicBezTo>
                        <a:pt x="414140" y="132438"/>
                        <a:pt x="428335" y="146520"/>
                        <a:pt x="445756" y="146520"/>
                      </a:cubicBezTo>
                      <a:cubicBezTo>
                        <a:pt x="463176" y="146520"/>
                        <a:pt x="477371" y="132438"/>
                        <a:pt x="477371" y="115044"/>
                      </a:cubicBezTo>
                      <a:cubicBezTo>
                        <a:pt x="477371" y="97557"/>
                        <a:pt x="463176" y="83476"/>
                        <a:pt x="445756" y="83476"/>
                      </a:cubicBezTo>
                      <a:close/>
                      <a:moveTo>
                        <a:pt x="426676" y="0"/>
                      </a:moveTo>
                      <a:lnTo>
                        <a:pt x="464835" y="0"/>
                      </a:lnTo>
                      <a:cubicBezTo>
                        <a:pt x="473500" y="0"/>
                        <a:pt x="480597" y="7087"/>
                        <a:pt x="480597" y="15738"/>
                      </a:cubicBezTo>
                      <a:lnTo>
                        <a:pt x="480597" y="31936"/>
                      </a:lnTo>
                      <a:cubicBezTo>
                        <a:pt x="487694" y="34881"/>
                        <a:pt x="494054" y="38931"/>
                        <a:pt x="500138" y="43533"/>
                      </a:cubicBezTo>
                      <a:lnTo>
                        <a:pt x="514425" y="35249"/>
                      </a:lnTo>
                      <a:cubicBezTo>
                        <a:pt x="521983" y="30924"/>
                        <a:pt x="531569" y="33501"/>
                        <a:pt x="535901" y="40956"/>
                      </a:cubicBezTo>
                      <a:lnTo>
                        <a:pt x="554981" y="73996"/>
                      </a:lnTo>
                      <a:cubicBezTo>
                        <a:pt x="557101" y="77585"/>
                        <a:pt x="557654" y="81911"/>
                        <a:pt x="556640" y="85961"/>
                      </a:cubicBezTo>
                      <a:cubicBezTo>
                        <a:pt x="555534" y="89918"/>
                        <a:pt x="552861" y="93415"/>
                        <a:pt x="549266" y="95440"/>
                      </a:cubicBezTo>
                      <a:lnTo>
                        <a:pt x="534887" y="103815"/>
                      </a:lnTo>
                      <a:cubicBezTo>
                        <a:pt x="535348" y="107497"/>
                        <a:pt x="535993" y="111178"/>
                        <a:pt x="535993" y="115044"/>
                      </a:cubicBezTo>
                      <a:cubicBezTo>
                        <a:pt x="535993" y="115872"/>
                        <a:pt x="535809" y="116700"/>
                        <a:pt x="535717" y="117621"/>
                      </a:cubicBezTo>
                      <a:lnTo>
                        <a:pt x="521153" y="117621"/>
                      </a:lnTo>
                      <a:cubicBezTo>
                        <a:pt x="490828" y="117621"/>
                        <a:pt x="466126" y="142286"/>
                        <a:pt x="466126" y="172565"/>
                      </a:cubicBezTo>
                      <a:lnTo>
                        <a:pt x="466126" y="229719"/>
                      </a:lnTo>
                      <a:lnTo>
                        <a:pt x="466126" y="242604"/>
                      </a:lnTo>
                      <a:cubicBezTo>
                        <a:pt x="462715" y="237726"/>
                        <a:pt x="458383" y="233493"/>
                        <a:pt x="453590" y="229995"/>
                      </a:cubicBezTo>
                      <a:cubicBezTo>
                        <a:pt x="444465" y="223369"/>
                        <a:pt x="433404" y="219319"/>
                        <a:pt x="421330" y="219319"/>
                      </a:cubicBezTo>
                      <a:lnTo>
                        <a:pt x="411928" y="219319"/>
                      </a:lnTo>
                      <a:cubicBezTo>
                        <a:pt x="411375" y="217755"/>
                        <a:pt x="410914" y="216098"/>
                        <a:pt x="410914" y="214257"/>
                      </a:cubicBezTo>
                      <a:lnTo>
                        <a:pt x="410914" y="198059"/>
                      </a:lnTo>
                      <a:cubicBezTo>
                        <a:pt x="403817" y="195114"/>
                        <a:pt x="397457" y="191064"/>
                        <a:pt x="391373" y="186463"/>
                      </a:cubicBezTo>
                      <a:lnTo>
                        <a:pt x="377086" y="194746"/>
                      </a:lnTo>
                      <a:cubicBezTo>
                        <a:pt x="373492" y="196863"/>
                        <a:pt x="369160" y="197415"/>
                        <a:pt x="365104" y="196310"/>
                      </a:cubicBezTo>
                      <a:cubicBezTo>
                        <a:pt x="361140" y="195206"/>
                        <a:pt x="357638" y="192629"/>
                        <a:pt x="355610" y="189040"/>
                      </a:cubicBezTo>
                      <a:lnTo>
                        <a:pt x="336530" y="155999"/>
                      </a:lnTo>
                      <a:cubicBezTo>
                        <a:pt x="332198" y="148452"/>
                        <a:pt x="334687" y="138881"/>
                        <a:pt x="342245" y="134463"/>
                      </a:cubicBezTo>
                      <a:lnTo>
                        <a:pt x="356716" y="126180"/>
                      </a:lnTo>
                      <a:cubicBezTo>
                        <a:pt x="356163" y="122498"/>
                        <a:pt x="355518" y="118817"/>
                        <a:pt x="355518" y="115044"/>
                      </a:cubicBezTo>
                      <a:cubicBezTo>
                        <a:pt x="355518" y="111178"/>
                        <a:pt x="356163" y="107497"/>
                        <a:pt x="356716" y="103815"/>
                      </a:cubicBezTo>
                      <a:lnTo>
                        <a:pt x="342245" y="95440"/>
                      </a:lnTo>
                      <a:cubicBezTo>
                        <a:pt x="334687" y="91115"/>
                        <a:pt x="332198" y="81543"/>
                        <a:pt x="336530" y="73996"/>
                      </a:cubicBezTo>
                      <a:lnTo>
                        <a:pt x="355610" y="40956"/>
                      </a:lnTo>
                      <a:cubicBezTo>
                        <a:pt x="357638" y="37366"/>
                        <a:pt x="361140" y="34789"/>
                        <a:pt x="365104" y="33685"/>
                      </a:cubicBezTo>
                      <a:cubicBezTo>
                        <a:pt x="369160" y="32580"/>
                        <a:pt x="373492" y="33133"/>
                        <a:pt x="377086" y="35249"/>
                      </a:cubicBezTo>
                      <a:lnTo>
                        <a:pt x="391373" y="43533"/>
                      </a:lnTo>
                      <a:cubicBezTo>
                        <a:pt x="397457" y="38931"/>
                        <a:pt x="403817" y="34881"/>
                        <a:pt x="410914" y="31936"/>
                      </a:cubicBezTo>
                      <a:lnTo>
                        <a:pt x="410914" y="15738"/>
                      </a:lnTo>
                      <a:cubicBezTo>
                        <a:pt x="410914" y="7087"/>
                        <a:pt x="418011" y="0"/>
                        <a:pt x="4266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iṣļiďé">
                <a:extLst>
                  <a:ext uri="{FF2B5EF4-FFF2-40B4-BE49-F238E27FC236}">
                    <a16:creationId xmlns:a16="http://schemas.microsoft.com/office/drawing/2014/main" id="{7E8B5309-DA09-406C-9EC2-7036A4079FD2}"/>
                  </a:ext>
                </a:extLst>
              </p:cNvPr>
              <p:cNvGrpSpPr/>
              <p:nvPr/>
            </p:nvGrpSpPr>
            <p:grpSpPr>
              <a:xfrm>
                <a:off x="5661423" y="1489753"/>
                <a:ext cx="928850" cy="928851"/>
                <a:chOff x="5661423" y="1489753"/>
                <a:chExt cx="928850" cy="928851"/>
              </a:xfrm>
            </p:grpSpPr>
            <p:sp>
              <p:nvSpPr>
                <p:cNvPr id="64" name="ïSḻíde">
                  <a:extLst>
                    <a:ext uri="{FF2B5EF4-FFF2-40B4-BE49-F238E27FC236}">
                      <a16:creationId xmlns:a16="http://schemas.microsoft.com/office/drawing/2014/main" id="{62DF364E-606D-4AD6-8EA3-F3D25DC5A9DC}"/>
                    </a:ext>
                  </a:extLst>
                </p:cNvPr>
                <p:cNvSpPr/>
                <p:nvPr/>
              </p:nvSpPr>
              <p:spPr>
                <a:xfrm>
                  <a:off x="5661423" y="1489753"/>
                  <a:ext cx="928850" cy="928851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id-ID" sz="2527"/>
                </a:p>
              </p:txBody>
            </p:sp>
            <p:sp>
              <p:nvSpPr>
                <p:cNvPr id="65" name="íšlïḍê">
                  <a:extLst>
                    <a:ext uri="{FF2B5EF4-FFF2-40B4-BE49-F238E27FC236}">
                      <a16:creationId xmlns:a16="http://schemas.microsoft.com/office/drawing/2014/main" id="{3728D99C-4A29-4C66-93E0-C277943AD06D}"/>
                    </a:ext>
                  </a:extLst>
                </p:cNvPr>
                <p:cNvSpPr/>
                <p:nvPr/>
              </p:nvSpPr>
              <p:spPr bwMode="auto">
                <a:xfrm>
                  <a:off x="5915281" y="1770366"/>
                  <a:ext cx="421135" cy="367624"/>
                </a:xfrm>
                <a:custGeom>
                  <a:avLst/>
                  <a:gdLst>
                    <a:gd name="connsiteX0" fmla="*/ 424975 w 608697"/>
                    <a:gd name="connsiteY0" fmla="*/ 168488 h 531358"/>
                    <a:gd name="connsiteX1" fmla="*/ 387604 w 608697"/>
                    <a:gd name="connsiteY1" fmla="*/ 205806 h 531358"/>
                    <a:gd name="connsiteX2" fmla="*/ 424975 w 608697"/>
                    <a:gd name="connsiteY2" fmla="*/ 243124 h 531358"/>
                    <a:gd name="connsiteX3" fmla="*/ 462346 w 608697"/>
                    <a:gd name="connsiteY3" fmla="*/ 205806 h 531358"/>
                    <a:gd name="connsiteX4" fmla="*/ 424975 w 608697"/>
                    <a:gd name="connsiteY4" fmla="*/ 168488 h 531358"/>
                    <a:gd name="connsiteX5" fmla="*/ 287947 w 608697"/>
                    <a:gd name="connsiteY5" fmla="*/ 168488 h 531358"/>
                    <a:gd name="connsiteX6" fmla="*/ 250576 w 608697"/>
                    <a:gd name="connsiteY6" fmla="*/ 205806 h 531358"/>
                    <a:gd name="connsiteX7" fmla="*/ 287947 w 608697"/>
                    <a:gd name="connsiteY7" fmla="*/ 243124 h 531358"/>
                    <a:gd name="connsiteX8" fmla="*/ 325318 w 608697"/>
                    <a:gd name="connsiteY8" fmla="*/ 205806 h 531358"/>
                    <a:gd name="connsiteX9" fmla="*/ 287947 w 608697"/>
                    <a:gd name="connsiteY9" fmla="*/ 168488 h 531358"/>
                    <a:gd name="connsiteX10" fmla="*/ 102356 w 608697"/>
                    <a:gd name="connsiteY10" fmla="*/ 121231 h 531358"/>
                    <a:gd name="connsiteX11" fmla="*/ 98850 w 608697"/>
                    <a:gd name="connsiteY11" fmla="*/ 127711 h 531358"/>
                    <a:gd name="connsiteX12" fmla="*/ 76842 w 608697"/>
                    <a:gd name="connsiteY12" fmla="*/ 217990 h 531358"/>
                    <a:gd name="connsiteX13" fmla="*/ 98850 w 608697"/>
                    <a:gd name="connsiteY13" fmla="*/ 308194 h 531358"/>
                    <a:gd name="connsiteX14" fmla="*/ 157488 w 608697"/>
                    <a:gd name="connsiteY14" fmla="*/ 380223 h 531358"/>
                    <a:gd name="connsiteX15" fmla="*/ 344668 w 608697"/>
                    <a:gd name="connsiteY15" fmla="*/ 444729 h 531358"/>
                    <a:gd name="connsiteX16" fmla="*/ 370257 w 608697"/>
                    <a:gd name="connsiteY16" fmla="*/ 443687 h 531358"/>
                    <a:gd name="connsiteX17" fmla="*/ 236717 w 608697"/>
                    <a:gd name="connsiteY17" fmla="*/ 477876 h 531358"/>
                    <a:gd name="connsiteX18" fmla="*/ 198072 w 608697"/>
                    <a:gd name="connsiteY18" fmla="*/ 475344 h 531358"/>
                    <a:gd name="connsiteX19" fmla="*/ 82437 w 608697"/>
                    <a:gd name="connsiteY19" fmla="*/ 531284 h 531358"/>
                    <a:gd name="connsiteX20" fmla="*/ 81542 w 608697"/>
                    <a:gd name="connsiteY20" fmla="*/ 531358 h 531358"/>
                    <a:gd name="connsiteX21" fmla="*/ 75051 w 608697"/>
                    <a:gd name="connsiteY21" fmla="*/ 527857 h 531358"/>
                    <a:gd name="connsiteX22" fmla="*/ 74753 w 608697"/>
                    <a:gd name="connsiteY22" fmla="*/ 519738 h 531358"/>
                    <a:gd name="connsiteX23" fmla="*/ 88778 w 608697"/>
                    <a:gd name="connsiteY23" fmla="*/ 435046 h 531358"/>
                    <a:gd name="connsiteX24" fmla="*/ 0 w 608697"/>
                    <a:gd name="connsiteY24" fmla="*/ 282198 h 531358"/>
                    <a:gd name="connsiteX25" fmla="*/ 102356 w 608697"/>
                    <a:gd name="connsiteY25" fmla="*/ 121231 h 531358"/>
                    <a:gd name="connsiteX26" fmla="*/ 356424 w 608697"/>
                    <a:gd name="connsiteY26" fmla="*/ 0 h 531358"/>
                    <a:gd name="connsiteX27" fmla="*/ 608697 w 608697"/>
                    <a:gd name="connsiteY27" fmla="*/ 211244 h 531358"/>
                    <a:gd name="connsiteX28" fmla="*/ 518290 w 608697"/>
                    <a:gd name="connsiteY28" fmla="*/ 373401 h 531358"/>
                    <a:gd name="connsiteX29" fmla="*/ 531941 w 608697"/>
                    <a:gd name="connsiteY29" fmla="*/ 441109 h 531358"/>
                    <a:gd name="connsiteX30" fmla="*/ 531120 w 608697"/>
                    <a:gd name="connsiteY30" fmla="*/ 465391 h 531358"/>
                    <a:gd name="connsiteX31" fmla="*/ 511577 w 608697"/>
                    <a:gd name="connsiteY31" fmla="*/ 475894 h 531358"/>
                    <a:gd name="connsiteX32" fmla="*/ 509041 w 608697"/>
                    <a:gd name="connsiteY32" fmla="*/ 475745 h 531358"/>
                    <a:gd name="connsiteX33" fmla="*/ 391408 w 608697"/>
                    <a:gd name="connsiteY33" fmla="*/ 420476 h 531358"/>
                    <a:gd name="connsiteX34" fmla="*/ 356424 w 608697"/>
                    <a:gd name="connsiteY34" fmla="*/ 422487 h 531358"/>
                    <a:gd name="connsiteX35" fmla="*/ 104225 w 608697"/>
                    <a:gd name="connsiteY35" fmla="*/ 211244 h 531358"/>
                    <a:gd name="connsiteX36" fmla="*/ 356424 w 608697"/>
                    <a:gd name="connsiteY36" fmla="*/ 0 h 531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8697" h="531358">
                      <a:moveTo>
                        <a:pt x="424975" y="168488"/>
                      </a:moveTo>
                      <a:cubicBezTo>
                        <a:pt x="404312" y="168488"/>
                        <a:pt x="387604" y="185248"/>
                        <a:pt x="387604" y="205806"/>
                      </a:cubicBezTo>
                      <a:cubicBezTo>
                        <a:pt x="387604" y="226439"/>
                        <a:pt x="404312" y="243124"/>
                        <a:pt x="424975" y="243124"/>
                      </a:cubicBezTo>
                      <a:cubicBezTo>
                        <a:pt x="445562" y="243124"/>
                        <a:pt x="462346" y="226439"/>
                        <a:pt x="462346" y="205806"/>
                      </a:cubicBezTo>
                      <a:cubicBezTo>
                        <a:pt x="462346" y="185248"/>
                        <a:pt x="445637" y="168488"/>
                        <a:pt x="424975" y="168488"/>
                      </a:cubicBezTo>
                      <a:close/>
                      <a:moveTo>
                        <a:pt x="287947" y="168488"/>
                      </a:moveTo>
                      <a:cubicBezTo>
                        <a:pt x="267285" y="168488"/>
                        <a:pt x="250576" y="185248"/>
                        <a:pt x="250576" y="205806"/>
                      </a:cubicBezTo>
                      <a:cubicBezTo>
                        <a:pt x="250576" y="226439"/>
                        <a:pt x="267285" y="243124"/>
                        <a:pt x="287947" y="243124"/>
                      </a:cubicBezTo>
                      <a:cubicBezTo>
                        <a:pt x="308610" y="243124"/>
                        <a:pt x="325318" y="226439"/>
                        <a:pt x="325318" y="205806"/>
                      </a:cubicBezTo>
                      <a:cubicBezTo>
                        <a:pt x="325318" y="185248"/>
                        <a:pt x="308610" y="168488"/>
                        <a:pt x="287947" y="168488"/>
                      </a:cubicBezTo>
                      <a:close/>
                      <a:moveTo>
                        <a:pt x="102356" y="121231"/>
                      </a:moveTo>
                      <a:cubicBezTo>
                        <a:pt x="101162" y="123317"/>
                        <a:pt x="99969" y="125477"/>
                        <a:pt x="98850" y="127711"/>
                      </a:cubicBezTo>
                      <a:cubicBezTo>
                        <a:pt x="84227" y="156240"/>
                        <a:pt x="76842" y="186631"/>
                        <a:pt x="76842" y="217990"/>
                      </a:cubicBezTo>
                      <a:cubicBezTo>
                        <a:pt x="76842" y="249275"/>
                        <a:pt x="84227" y="279666"/>
                        <a:pt x="98850" y="308194"/>
                      </a:cubicBezTo>
                      <a:cubicBezTo>
                        <a:pt x="112726" y="335308"/>
                        <a:pt x="132496" y="359516"/>
                        <a:pt x="157488" y="380223"/>
                      </a:cubicBezTo>
                      <a:cubicBezTo>
                        <a:pt x="207845" y="421787"/>
                        <a:pt x="274317" y="444729"/>
                        <a:pt x="344668" y="444729"/>
                      </a:cubicBezTo>
                      <a:cubicBezTo>
                        <a:pt x="353173" y="444729"/>
                        <a:pt x="361752" y="444357"/>
                        <a:pt x="370257" y="443687"/>
                      </a:cubicBezTo>
                      <a:cubicBezTo>
                        <a:pt x="332209" y="465288"/>
                        <a:pt x="286254" y="477876"/>
                        <a:pt x="236717" y="477876"/>
                      </a:cubicBezTo>
                      <a:cubicBezTo>
                        <a:pt x="223736" y="477876"/>
                        <a:pt x="210755" y="477057"/>
                        <a:pt x="198072" y="475344"/>
                      </a:cubicBezTo>
                      <a:cubicBezTo>
                        <a:pt x="160397" y="499478"/>
                        <a:pt x="110637" y="528155"/>
                        <a:pt x="82437" y="531284"/>
                      </a:cubicBezTo>
                      <a:cubicBezTo>
                        <a:pt x="82138" y="531358"/>
                        <a:pt x="81840" y="531358"/>
                        <a:pt x="81542" y="531358"/>
                      </a:cubicBezTo>
                      <a:cubicBezTo>
                        <a:pt x="78930" y="531358"/>
                        <a:pt x="76469" y="530017"/>
                        <a:pt x="75051" y="527857"/>
                      </a:cubicBezTo>
                      <a:cubicBezTo>
                        <a:pt x="73410" y="525399"/>
                        <a:pt x="73335" y="522271"/>
                        <a:pt x="74753" y="519738"/>
                      </a:cubicBezTo>
                      <a:cubicBezTo>
                        <a:pt x="75051" y="519291"/>
                        <a:pt x="99223" y="476014"/>
                        <a:pt x="88778" y="435046"/>
                      </a:cubicBezTo>
                      <a:cubicBezTo>
                        <a:pt x="32303" y="397653"/>
                        <a:pt x="0" y="342160"/>
                        <a:pt x="0" y="282198"/>
                      </a:cubicBezTo>
                      <a:cubicBezTo>
                        <a:pt x="0" y="215532"/>
                        <a:pt x="40584" y="156538"/>
                        <a:pt x="102356" y="121231"/>
                      </a:cubicBezTo>
                      <a:close/>
                      <a:moveTo>
                        <a:pt x="356424" y="0"/>
                      </a:moveTo>
                      <a:cubicBezTo>
                        <a:pt x="495540" y="0"/>
                        <a:pt x="608697" y="94747"/>
                        <a:pt x="608697" y="211244"/>
                      </a:cubicBezTo>
                      <a:cubicBezTo>
                        <a:pt x="608697" y="274408"/>
                        <a:pt x="575802" y="333178"/>
                        <a:pt x="518290" y="373401"/>
                      </a:cubicBezTo>
                      <a:cubicBezTo>
                        <a:pt x="512845" y="406324"/>
                        <a:pt x="531717" y="440811"/>
                        <a:pt x="531941" y="441109"/>
                      </a:cubicBezTo>
                      <a:cubicBezTo>
                        <a:pt x="536267" y="448781"/>
                        <a:pt x="535969" y="458092"/>
                        <a:pt x="531120" y="465391"/>
                      </a:cubicBezTo>
                      <a:cubicBezTo>
                        <a:pt x="526794" y="472021"/>
                        <a:pt x="519484" y="475894"/>
                        <a:pt x="511577" y="475894"/>
                      </a:cubicBezTo>
                      <a:cubicBezTo>
                        <a:pt x="510756" y="475894"/>
                        <a:pt x="509936" y="475894"/>
                        <a:pt x="509041" y="475745"/>
                      </a:cubicBezTo>
                      <a:cubicBezTo>
                        <a:pt x="484574" y="473064"/>
                        <a:pt x="444966" y="454442"/>
                        <a:pt x="391408" y="420476"/>
                      </a:cubicBezTo>
                      <a:cubicBezTo>
                        <a:pt x="379920" y="421817"/>
                        <a:pt x="368135" y="422487"/>
                        <a:pt x="356424" y="422487"/>
                      </a:cubicBezTo>
                      <a:cubicBezTo>
                        <a:pt x="217382" y="422487"/>
                        <a:pt x="104225" y="327741"/>
                        <a:pt x="104225" y="211244"/>
                      </a:cubicBezTo>
                      <a:cubicBezTo>
                        <a:pt x="104225" y="94747"/>
                        <a:pt x="217382" y="0"/>
                        <a:pt x="3564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ïṡḻíḑe">
                <a:extLst>
                  <a:ext uri="{FF2B5EF4-FFF2-40B4-BE49-F238E27FC236}">
                    <a16:creationId xmlns:a16="http://schemas.microsoft.com/office/drawing/2014/main" id="{C4BE9BE3-EFB8-476D-93A9-3BCBE02294BF}"/>
                  </a:ext>
                </a:extLst>
              </p:cNvPr>
              <p:cNvGrpSpPr/>
              <p:nvPr/>
            </p:nvGrpSpPr>
            <p:grpSpPr>
              <a:xfrm>
                <a:off x="5692476" y="2552710"/>
                <a:ext cx="769282" cy="769282"/>
                <a:chOff x="5692476" y="2552710"/>
                <a:chExt cx="769282" cy="769282"/>
              </a:xfrm>
            </p:grpSpPr>
            <p:sp>
              <p:nvSpPr>
                <p:cNvPr id="62" name="íṣļíde">
                  <a:extLst>
                    <a:ext uri="{FF2B5EF4-FFF2-40B4-BE49-F238E27FC236}">
                      <a16:creationId xmlns:a16="http://schemas.microsoft.com/office/drawing/2014/main" id="{90E24781-88B3-4D04-B66D-E21F3F5F9E5F}"/>
                    </a:ext>
                  </a:extLst>
                </p:cNvPr>
                <p:cNvSpPr/>
                <p:nvPr/>
              </p:nvSpPr>
              <p:spPr>
                <a:xfrm>
                  <a:off x="5692476" y="2552710"/>
                  <a:ext cx="769282" cy="76928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id-ID" sz="2527"/>
                </a:p>
              </p:txBody>
            </p:sp>
            <p:sp>
              <p:nvSpPr>
                <p:cNvPr id="63" name="išlídè">
                  <a:extLst>
                    <a:ext uri="{FF2B5EF4-FFF2-40B4-BE49-F238E27FC236}">
                      <a16:creationId xmlns:a16="http://schemas.microsoft.com/office/drawing/2014/main" id="{8B10316C-0A69-4042-AD10-BA48A0DB6C8C}"/>
                    </a:ext>
                  </a:extLst>
                </p:cNvPr>
                <p:cNvSpPr/>
                <p:nvPr/>
              </p:nvSpPr>
              <p:spPr bwMode="auto">
                <a:xfrm>
                  <a:off x="5869560" y="2730183"/>
                  <a:ext cx="415114" cy="414336"/>
                </a:xfrm>
                <a:custGeom>
                  <a:avLst/>
                  <a:gdLst>
                    <a:gd name="connsiteX0" fmla="*/ 290910 w 605702"/>
                    <a:gd name="connsiteY0" fmla="*/ 156336 h 604568"/>
                    <a:gd name="connsiteX1" fmla="*/ 335849 w 605702"/>
                    <a:gd name="connsiteY1" fmla="*/ 164992 h 604568"/>
                    <a:gd name="connsiteX2" fmla="*/ 288310 w 605702"/>
                    <a:gd name="connsiteY2" fmla="*/ 212456 h 604568"/>
                    <a:gd name="connsiteX3" fmla="*/ 203632 w 605702"/>
                    <a:gd name="connsiteY3" fmla="*/ 244717 h 604568"/>
                    <a:gd name="connsiteX4" fmla="*/ 203632 w 605702"/>
                    <a:gd name="connsiteY4" fmla="*/ 401388 h 604568"/>
                    <a:gd name="connsiteX5" fmla="*/ 360547 w 605702"/>
                    <a:gd name="connsiteY5" fmla="*/ 401388 h 604568"/>
                    <a:gd name="connsiteX6" fmla="*/ 392859 w 605702"/>
                    <a:gd name="connsiteY6" fmla="*/ 316749 h 604568"/>
                    <a:gd name="connsiteX7" fmla="*/ 440397 w 605702"/>
                    <a:gd name="connsiteY7" fmla="*/ 269284 h 604568"/>
                    <a:gd name="connsiteX8" fmla="*/ 400287 w 605702"/>
                    <a:gd name="connsiteY8" fmla="*/ 441065 h 604568"/>
                    <a:gd name="connsiteX9" fmla="*/ 163892 w 605702"/>
                    <a:gd name="connsiteY9" fmla="*/ 441065 h 604568"/>
                    <a:gd name="connsiteX10" fmla="*/ 163892 w 605702"/>
                    <a:gd name="connsiteY10" fmla="*/ 205040 h 604568"/>
                    <a:gd name="connsiteX11" fmla="*/ 290910 w 605702"/>
                    <a:gd name="connsiteY11" fmla="*/ 156336 h 604568"/>
                    <a:gd name="connsiteX12" fmla="*/ 246542 w 605702"/>
                    <a:gd name="connsiteY12" fmla="*/ 43775 h 604568"/>
                    <a:gd name="connsiteX13" fmla="*/ 422196 w 605702"/>
                    <a:gd name="connsiteY13" fmla="*/ 78723 h 604568"/>
                    <a:gd name="connsiteX14" fmla="*/ 376794 w 605702"/>
                    <a:gd name="connsiteY14" fmla="*/ 124054 h 604568"/>
                    <a:gd name="connsiteX15" fmla="*/ 126109 w 605702"/>
                    <a:gd name="connsiteY15" fmla="*/ 167345 h 604568"/>
                    <a:gd name="connsiteX16" fmla="*/ 126109 w 605702"/>
                    <a:gd name="connsiteY16" fmla="*/ 478820 h 604568"/>
                    <a:gd name="connsiteX17" fmla="*/ 438073 w 605702"/>
                    <a:gd name="connsiteY17" fmla="*/ 478820 h 604568"/>
                    <a:gd name="connsiteX18" fmla="*/ 481432 w 605702"/>
                    <a:gd name="connsiteY18" fmla="*/ 228527 h 604568"/>
                    <a:gd name="connsiteX19" fmla="*/ 526741 w 605702"/>
                    <a:gd name="connsiteY19" fmla="*/ 183011 h 604568"/>
                    <a:gd name="connsiteX20" fmla="*/ 481432 w 605702"/>
                    <a:gd name="connsiteY20" fmla="*/ 522111 h 604568"/>
                    <a:gd name="connsiteX21" fmla="*/ 82657 w 605702"/>
                    <a:gd name="connsiteY21" fmla="*/ 522111 h 604568"/>
                    <a:gd name="connsiteX22" fmla="*/ 82657 w 605702"/>
                    <a:gd name="connsiteY22" fmla="*/ 123961 h 604568"/>
                    <a:gd name="connsiteX23" fmla="*/ 246542 w 605702"/>
                    <a:gd name="connsiteY23" fmla="*/ 43775 h 604568"/>
                    <a:gd name="connsiteX24" fmla="*/ 536061 w 605702"/>
                    <a:gd name="connsiteY24" fmla="*/ 0 h 604568"/>
                    <a:gd name="connsiteX25" fmla="*/ 544232 w 605702"/>
                    <a:gd name="connsiteY25" fmla="*/ 61368 h 604568"/>
                    <a:gd name="connsiteX26" fmla="*/ 605702 w 605702"/>
                    <a:gd name="connsiteY26" fmla="*/ 69526 h 604568"/>
                    <a:gd name="connsiteX27" fmla="*/ 524361 w 605702"/>
                    <a:gd name="connsiteY27" fmla="*/ 150732 h 604568"/>
                    <a:gd name="connsiteX28" fmla="*/ 498361 w 605702"/>
                    <a:gd name="connsiteY28" fmla="*/ 147302 h 604568"/>
                    <a:gd name="connsiteX29" fmla="*/ 337721 w 605702"/>
                    <a:gd name="connsiteY29" fmla="*/ 307767 h 604568"/>
                    <a:gd name="connsiteX30" fmla="*/ 339764 w 605702"/>
                    <a:gd name="connsiteY30" fmla="*/ 323063 h 604568"/>
                    <a:gd name="connsiteX31" fmla="*/ 282101 w 605702"/>
                    <a:gd name="connsiteY31" fmla="*/ 380630 h 604568"/>
                    <a:gd name="connsiteX32" fmla="*/ 224437 w 605702"/>
                    <a:gd name="connsiteY32" fmla="*/ 323063 h 604568"/>
                    <a:gd name="connsiteX33" fmla="*/ 282101 w 605702"/>
                    <a:gd name="connsiteY33" fmla="*/ 265495 h 604568"/>
                    <a:gd name="connsiteX34" fmla="*/ 297422 w 605702"/>
                    <a:gd name="connsiteY34" fmla="*/ 267535 h 604568"/>
                    <a:gd name="connsiteX35" fmla="*/ 458155 w 605702"/>
                    <a:gd name="connsiteY35" fmla="*/ 107162 h 604568"/>
                    <a:gd name="connsiteX36" fmla="*/ 454719 w 605702"/>
                    <a:gd name="connsiteY36" fmla="*/ 81206 h 604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5702" h="604568">
                      <a:moveTo>
                        <a:pt x="290910" y="156336"/>
                      </a:moveTo>
                      <a:cubicBezTo>
                        <a:pt x="306137" y="157147"/>
                        <a:pt x="321272" y="160032"/>
                        <a:pt x="335849" y="164992"/>
                      </a:cubicBezTo>
                      <a:lnTo>
                        <a:pt x="288310" y="212456"/>
                      </a:lnTo>
                      <a:cubicBezTo>
                        <a:pt x="257856" y="210695"/>
                        <a:pt x="226844" y="221449"/>
                        <a:pt x="203632" y="244717"/>
                      </a:cubicBezTo>
                      <a:cubicBezTo>
                        <a:pt x="160271" y="287918"/>
                        <a:pt x="160271" y="358187"/>
                        <a:pt x="203632" y="401388"/>
                      </a:cubicBezTo>
                      <a:cubicBezTo>
                        <a:pt x="246900" y="444680"/>
                        <a:pt x="317279" y="444680"/>
                        <a:pt x="360547" y="401388"/>
                      </a:cubicBezTo>
                      <a:cubicBezTo>
                        <a:pt x="383852" y="378211"/>
                        <a:pt x="394623" y="347156"/>
                        <a:pt x="392859" y="316749"/>
                      </a:cubicBezTo>
                      <a:lnTo>
                        <a:pt x="440397" y="269284"/>
                      </a:lnTo>
                      <a:cubicBezTo>
                        <a:pt x="460267" y="327595"/>
                        <a:pt x="446897" y="394620"/>
                        <a:pt x="400287" y="441065"/>
                      </a:cubicBezTo>
                      <a:cubicBezTo>
                        <a:pt x="335106" y="506236"/>
                        <a:pt x="229073" y="506236"/>
                        <a:pt x="163892" y="441065"/>
                      </a:cubicBezTo>
                      <a:cubicBezTo>
                        <a:pt x="98619" y="375987"/>
                        <a:pt x="98619" y="270118"/>
                        <a:pt x="163892" y="205040"/>
                      </a:cubicBezTo>
                      <a:cubicBezTo>
                        <a:pt x="198711" y="170137"/>
                        <a:pt x="245228" y="153902"/>
                        <a:pt x="290910" y="156336"/>
                      </a:cubicBezTo>
                      <a:close/>
                      <a:moveTo>
                        <a:pt x="246542" y="43775"/>
                      </a:moveTo>
                      <a:cubicBezTo>
                        <a:pt x="306463" y="36243"/>
                        <a:pt x="368345" y="47900"/>
                        <a:pt x="422196" y="78723"/>
                      </a:cubicBezTo>
                      <a:lnTo>
                        <a:pt x="376794" y="124054"/>
                      </a:lnTo>
                      <a:cubicBezTo>
                        <a:pt x="294811" y="85305"/>
                        <a:pt x="193980" y="99581"/>
                        <a:pt x="126109" y="167345"/>
                      </a:cubicBezTo>
                      <a:cubicBezTo>
                        <a:pt x="39948" y="253371"/>
                        <a:pt x="39948" y="392793"/>
                        <a:pt x="126109" y="478820"/>
                      </a:cubicBezTo>
                      <a:cubicBezTo>
                        <a:pt x="212271" y="564846"/>
                        <a:pt x="351912" y="564846"/>
                        <a:pt x="438073" y="478820"/>
                      </a:cubicBezTo>
                      <a:cubicBezTo>
                        <a:pt x="505944" y="411055"/>
                        <a:pt x="520428" y="310382"/>
                        <a:pt x="481432" y="228527"/>
                      </a:cubicBezTo>
                      <a:lnTo>
                        <a:pt x="526741" y="183011"/>
                      </a:lnTo>
                      <a:cubicBezTo>
                        <a:pt x="588484" y="290544"/>
                        <a:pt x="573350" y="430244"/>
                        <a:pt x="481432" y="522111"/>
                      </a:cubicBezTo>
                      <a:cubicBezTo>
                        <a:pt x="371316" y="632054"/>
                        <a:pt x="192866" y="632054"/>
                        <a:pt x="82657" y="522111"/>
                      </a:cubicBezTo>
                      <a:cubicBezTo>
                        <a:pt x="-27552" y="412168"/>
                        <a:pt x="-27552" y="233997"/>
                        <a:pt x="82657" y="123961"/>
                      </a:cubicBezTo>
                      <a:cubicBezTo>
                        <a:pt x="128662" y="78028"/>
                        <a:pt x="186622" y="51307"/>
                        <a:pt x="246542" y="43775"/>
                      </a:cubicBezTo>
                      <a:close/>
                      <a:moveTo>
                        <a:pt x="536061" y="0"/>
                      </a:moveTo>
                      <a:lnTo>
                        <a:pt x="544232" y="61368"/>
                      </a:lnTo>
                      <a:lnTo>
                        <a:pt x="605702" y="69526"/>
                      </a:lnTo>
                      <a:lnTo>
                        <a:pt x="524361" y="150732"/>
                      </a:lnTo>
                      <a:lnTo>
                        <a:pt x="498361" y="147302"/>
                      </a:lnTo>
                      <a:lnTo>
                        <a:pt x="337721" y="307767"/>
                      </a:lnTo>
                      <a:cubicBezTo>
                        <a:pt x="339021" y="312588"/>
                        <a:pt x="339764" y="317779"/>
                        <a:pt x="339764" y="323063"/>
                      </a:cubicBezTo>
                      <a:cubicBezTo>
                        <a:pt x="339764" y="354859"/>
                        <a:pt x="313950" y="380630"/>
                        <a:pt x="282101" y="380630"/>
                      </a:cubicBezTo>
                      <a:cubicBezTo>
                        <a:pt x="250251" y="380630"/>
                        <a:pt x="224437" y="354859"/>
                        <a:pt x="224437" y="323063"/>
                      </a:cubicBezTo>
                      <a:cubicBezTo>
                        <a:pt x="224437" y="291266"/>
                        <a:pt x="250251" y="265495"/>
                        <a:pt x="282101" y="265495"/>
                      </a:cubicBezTo>
                      <a:cubicBezTo>
                        <a:pt x="287393" y="265495"/>
                        <a:pt x="292500" y="266237"/>
                        <a:pt x="297422" y="267535"/>
                      </a:cubicBezTo>
                      <a:lnTo>
                        <a:pt x="458155" y="107162"/>
                      </a:lnTo>
                      <a:lnTo>
                        <a:pt x="454719" y="8120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" name="iṥḷîḓè">
                <a:extLst>
                  <a:ext uri="{FF2B5EF4-FFF2-40B4-BE49-F238E27FC236}">
                    <a16:creationId xmlns:a16="http://schemas.microsoft.com/office/drawing/2014/main" id="{BE13D1CA-0BD1-4644-A21F-1AAF313C3C47}"/>
                  </a:ext>
                </a:extLst>
              </p:cNvPr>
              <p:cNvGrpSpPr/>
              <p:nvPr/>
            </p:nvGrpSpPr>
            <p:grpSpPr>
              <a:xfrm>
                <a:off x="5949546" y="3583234"/>
                <a:ext cx="693202" cy="693202"/>
                <a:chOff x="5949546" y="3583234"/>
                <a:chExt cx="693202" cy="693202"/>
              </a:xfrm>
            </p:grpSpPr>
            <p:sp>
              <p:nvSpPr>
                <p:cNvPr id="60" name="iṧlíḍé">
                  <a:extLst>
                    <a:ext uri="{FF2B5EF4-FFF2-40B4-BE49-F238E27FC236}">
                      <a16:creationId xmlns:a16="http://schemas.microsoft.com/office/drawing/2014/main" id="{80EA8C58-8F05-4DF0-BE42-C3EAC19963FD}"/>
                    </a:ext>
                  </a:extLst>
                </p:cNvPr>
                <p:cNvSpPr/>
                <p:nvPr/>
              </p:nvSpPr>
              <p:spPr>
                <a:xfrm>
                  <a:off x="5949546" y="3583234"/>
                  <a:ext cx="693202" cy="693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id-ID" sz="2527"/>
                </a:p>
              </p:txBody>
            </p:sp>
            <p:sp>
              <p:nvSpPr>
                <p:cNvPr id="61" name="îšḷïḑê">
                  <a:extLst>
                    <a:ext uri="{FF2B5EF4-FFF2-40B4-BE49-F238E27FC236}">
                      <a16:creationId xmlns:a16="http://schemas.microsoft.com/office/drawing/2014/main" id="{B658C59D-B1D8-421A-857E-34D154F48A01}"/>
                    </a:ext>
                  </a:extLst>
                </p:cNvPr>
                <p:cNvSpPr/>
                <p:nvPr/>
              </p:nvSpPr>
              <p:spPr bwMode="auto">
                <a:xfrm>
                  <a:off x="6087855" y="3775740"/>
                  <a:ext cx="416585" cy="308191"/>
                </a:xfrm>
                <a:custGeom>
                  <a:avLst/>
                  <a:gdLst>
                    <a:gd name="T0" fmla="*/ 278945 h 440259"/>
                    <a:gd name="T1" fmla="*/ 278945 h 440259"/>
                    <a:gd name="T2" fmla="*/ 278945 h 440259"/>
                    <a:gd name="T3" fmla="*/ 278945 h 440259"/>
                    <a:gd name="T4" fmla="*/ 278945 h 440259"/>
                    <a:gd name="T5" fmla="*/ 278945 h 440259"/>
                    <a:gd name="T6" fmla="*/ 278945 h 440259"/>
                    <a:gd name="T7" fmla="*/ 278945 h 440259"/>
                    <a:gd name="T8" fmla="*/ 278945 h 440259"/>
                    <a:gd name="T9" fmla="*/ 278945 h 440259"/>
                    <a:gd name="T10" fmla="*/ 278945 h 440259"/>
                    <a:gd name="T11" fmla="*/ 278945 h 440259"/>
                    <a:gd name="T12" fmla="*/ 278945 h 440259"/>
                    <a:gd name="T13" fmla="*/ 278945 h 440259"/>
                    <a:gd name="T14" fmla="*/ 278945 h 440259"/>
                    <a:gd name="T15" fmla="*/ 278945 h 440259"/>
                    <a:gd name="T16" fmla="*/ 278945 h 440259"/>
                    <a:gd name="T17" fmla="*/ 278945 h 440259"/>
                    <a:gd name="T18" fmla="*/ 278945 h 440259"/>
                    <a:gd name="T19" fmla="*/ 278945 h 440259"/>
                    <a:gd name="T20" fmla="*/ 278945 h 440259"/>
                    <a:gd name="T21" fmla="*/ 278945 h 440259"/>
                    <a:gd name="T22" fmla="*/ 278945 h 440259"/>
                    <a:gd name="T23" fmla="*/ 278945 h 440259"/>
                    <a:gd name="T24" fmla="*/ 278945 h 440259"/>
                    <a:gd name="T25" fmla="*/ 278945 h 440259"/>
                    <a:gd name="T26" fmla="*/ 278945 h 440259"/>
                    <a:gd name="T27" fmla="*/ 278945 h 440259"/>
                    <a:gd name="T28" fmla="*/ 278945 h 440259"/>
                    <a:gd name="T29" fmla="*/ 278945 h 440259"/>
                    <a:gd name="T30" fmla="*/ 88862 h 440259"/>
                    <a:gd name="T31" fmla="*/ 88862 h 440259"/>
                    <a:gd name="T32" fmla="*/ 278945 h 440259"/>
                    <a:gd name="T33" fmla="*/ 278945 h 440259"/>
                    <a:gd name="T34" fmla="*/ 278945 h 440259"/>
                    <a:gd name="T35" fmla="*/ 278945 h 440259"/>
                    <a:gd name="T36" fmla="*/ 278945 h 440259"/>
                    <a:gd name="T37" fmla="*/ 278945 h 440259"/>
                    <a:gd name="T38" fmla="*/ 278945 h 440259"/>
                    <a:gd name="T39" fmla="*/ 278945 h 440259"/>
                    <a:gd name="T40" fmla="*/ 278945 h 440259"/>
                    <a:gd name="T41" fmla="*/ 278945 h 440259"/>
                    <a:gd name="T42" fmla="*/ 278945 h 440259"/>
                    <a:gd name="T43" fmla="*/ 278945 h 440259"/>
                    <a:gd name="T44" fmla="*/ 278945 h 440259"/>
                    <a:gd name="T45" fmla="*/ 278945 h 440259"/>
                    <a:gd name="T46" fmla="*/ 278945 h 440259"/>
                    <a:gd name="T47" fmla="*/ 278945 h 440259"/>
                    <a:gd name="T48" fmla="*/ 278945 h 440259"/>
                    <a:gd name="T49" fmla="*/ 278945 h 440259"/>
                    <a:gd name="T50" fmla="*/ 278945 h 440259"/>
                    <a:gd name="T51" fmla="*/ 278945 h 440259"/>
                    <a:gd name="T52" fmla="*/ 278945 h 440259"/>
                    <a:gd name="T53" fmla="*/ 278945 h 440259"/>
                    <a:gd name="T54" fmla="*/ 278945 h 440259"/>
                    <a:gd name="T55" fmla="*/ 278945 h 440259"/>
                    <a:gd name="T56" fmla="*/ 278945 h 440259"/>
                    <a:gd name="T57" fmla="*/ 278945 h 440259"/>
                    <a:gd name="T58" fmla="*/ 278945 h 440259"/>
                    <a:gd name="T59" fmla="*/ 278945 h 440259"/>
                    <a:gd name="T60" fmla="*/ 278945 h 440259"/>
                    <a:gd name="T61" fmla="*/ 278945 h 440259"/>
                    <a:gd name="T62" fmla="*/ 278945 h 440259"/>
                    <a:gd name="T63" fmla="*/ 278945 h 440259"/>
                    <a:gd name="T64" fmla="*/ 278945 h 440259"/>
                    <a:gd name="T65" fmla="*/ 278945 h 440259"/>
                    <a:gd name="T66" fmla="*/ 278945 h 440259"/>
                    <a:gd name="T67" fmla="*/ 278945 h 440259"/>
                    <a:gd name="T68" fmla="*/ 278945 h 440259"/>
                    <a:gd name="T69" fmla="*/ 278945 h 440259"/>
                    <a:gd name="T70" fmla="*/ 278945 h 440259"/>
                    <a:gd name="T71" fmla="*/ 278945 h 440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608" h="4896">
                      <a:moveTo>
                        <a:pt x="6608" y="638"/>
                      </a:moveTo>
                      <a:lnTo>
                        <a:pt x="6608" y="2638"/>
                      </a:lnTo>
                      <a:cubicBezTo>
                        <a:pt x="6608" y="2638"/>
                        <a:pt x="6180" y="2723"/>
                        <a:pt x="6092" y="2734"/>
                      </a:cubicBezTo>
                      <a:cubicBezTo>
                        <a:pt x="6004" y="2745"/>
                        <a:pt x="5728" y="2834"/>
                        <a:pt x="5528" y="2642"/>
                      </a:cubicBezTo>
                      <a:cubicBezTo>
                        <a:pt x="5219" y="2346"/>
                        <a:pt x="4122" y="1254"/>
                        <a:pt x="4122" y="1254"/>
                      </a:cubicBezTo>
                      <a:cubicBezTo>
                        <a:pt x="4122" y="1254"/>
                        <a:pt x="3932" y="1069"/>
                        <a:pt x="3629" y="1229"/>
                      </a:cubicBezTo>
                      <a:cubicBezTo>
                        <a:pt x="3350" y="1376"/>
                        <a:pt x="2936" y="1592"/>
                        <a:pt x="2764" y="1675"/>
                      </a:cubicBezTo>
                      <a:cubicBezTo>
                        <a:pt x="2437" y="1849"/>
                        <a:pt x="2167" y="1574"/>
                        <a:pt x="2167" y="1364"/>
                      </a:cubicBezTo>
                      <a:cubicBezTo>
                        <a:pt x="2167" y="1201"/>
                        <a:pt x="2269" y="1090"/>
                        <a:pt x="2414" y="1009"/>
                      </a:cubicBezTo>
                      <a:cubicBezTo>
                        <a:pt x="2808" y="770"/>
                        <a:pt x="3637" y="305"/>
                        <a:pt x="3983" y="121"/>
                      </a:cubicBezTo>
                      <a:cubicBezTo>
                        <a:pt x="4193" y="9"/>
                        <a:pt x="4344" y="0"/>
                        <a:pt x="4633" y="243"/>
                      </a:cubicBezTo>
                      <a:cubicBezTo>
                        <a:pt x="4988" y="541"/>
                        <a:pt x="5304" y="814"/>
                        <a:pt x="5304" y="814"/>
                      </a:cubicBezTo>
                      <a:cubicBezTo>
                        <a:pt x="5304" y="814"/>
                        <a:pt x="5407" y="900"/>
                        <a:pt x="5571" y="865"/>
                      </a:cubicBezTo>
                      <a:cubicBezTo>
                        <a:pt x="5975" y="780"/>
                        <a:pt x="6608" y="638"/>
                        <a:pt x="6608" y="638"/>
                      </a:cubicBezTo>
                      <a:close/>
                      <a:moveTo>
                        <a:pt x="2241" y="4027"/>
                      </a:moveTo>
                      <a:cubicBezTo>
                        <a:pt x="2294" y="3891"/>
                        <a:pt x="2277" y="3738"/>
                        <a:pt x="2175" y="3633"/>
                      </a:cubicBezTo>
                      <a:cubicBezTo>
                        <a:pt x="2083" y="3540"/>
                        <a:pt x="1950" y="3515"/>
                        <a:pt x="1822" y="3544"/>
                      </a:cubicBezTo>
                      <a:cubicBezTo>
                        <a:pt x="1858" y="3418"/>
                        <a:pt x="1838" y="3283"/>
                        <a:pt x="1746" y="3188"/>
                      </a:cubicBezTo>
                      <a:cubicBezTo>
                        <a:pt x="1654" y="3095"/>
                        <a:pt x="1521" y="3070"/>
                        <a:pt x="1394" y="3099"/>
                      </a:cubicBezTo>
                      <a:cubicBezTo>
                        <a:pt x="1429" y="2973"/>
                        <a:pt x="1409" y="2838"/>
                        <a:pt x="1317" y="2744"/>
                      </a:cubicBezTo>
                      <a:cubicBezTo>
                        <a:pt x="1173" y="2596"/>
                        <a:pt x="924" y="2602"/>
                        <a:pt x="760" y="2758"/>
                      </a:cubicBezTo>
                      <a:cubicBezTo>
                        <a:pt x="597" y="2915"/>
                        <a:pt x="492" y="3198"/>
                        <a:pt x="638" y="3365"/>
                      </a:cubicBezTo>
                      <a:cubicBezTo>
                        <a:pt x="783" y="3531"/>
                        <a:pt x="950" y="3430"/>
                        <a:pt x="1077" y="3401"/>
                      </a:cubicBezTo>
                      <a:cubicBezTo>
                        <a:pt x="1042" y="3527"/>
                        <a:pt x="936" y="3645"/>
                        <a:pt x="1066" y="3810"/>
                      </a:cubicBezTo>
                      <a:cubicBezTo>
                        <a:pt x="1197" y="3975"/>
                        <a:pt x="1378" y="3875"/>
                        <a:pt x="1506" y="3846"/>
                      </a:cubicBezTo>
                      <a:cubicBezTo>
                        <a:pt x="1470" y="3972"/>
                        <a:pt x="1369" y="4101"/>
                        <a:pt x="1494" y="4254"/>
                      </a:cubicBezTo>
                      <a:cubicBezTo>
                        <a:pt x="1621" y="4408"/>
                        <a:pt x="1829" y="4326"/>
                        <a:pt x="1966" y="4283"/>
                      </a:cubicBezTo>
                      <a:cubicBezTo>
                        <a:pt x="1913" y="4419"/>
                        <a:pt x="1799" y="4566"/>
                        <a:pt x="1945" y="4730"/>
                      </a:cubicBezTo>
                      <a:cubicBezTo>
                        <a:pt x="2090" y="4896"/>
                        <a:pt x="2426" y="4819"/>
                        <a:pt x="2590" y="4663"/>
                      </a:cubicBezTo>
                      <a:cubicBezTo>
                        <a:pt x="2753" y="4506"/>
                        <a:pt x="2769" y="4258"/>
                        <a:pt x="2625" y="4110"/>
                      </a:cubicBezTo>
                      <a:cubicBezTo>
                        <a:pt x="2526" y="4008"/>
                        <a:pt x="2378" y="3985"/>
                        <a:pt x="2241" y="4027"/>
                      </a:cubicBezTo>
                      <a:close/>
                      <a:moveTo>
                        <a:pt x="5233" y="2987"/>
                      </a:moveTo>
                      <a:cubicBezTo>
                        <a:pt x="4047" y="1802"/>
                        <a:pt x="4605" y="2359"/>
                        <a:pt x="3967" y="1720"/>
                      </a:cubicBezTo>
                      <a:cubicBezTo>
                        <a:pt x="3967" y="1720"/>
                        <a:pt x="3775" y="1529"/>
                        <a:pt x="3523" y="1640"/>
                      </a:cubicBezTo>
                      <a:cubicBezTo>
                        <a:pt x="3346" y="1718"/>
                        <a:pt x="3117" y="1824"/>
                        <a:pt x="2945" y="1905"/>
                      </a:cubicBezTo>
                      <a:cubicBezTo>
                        <a:pt x="2757" y="2004"/>
                        <a:pt x="2621" y="2034"/>
                        <a:pt x="2557" y="2034"/>
                      </a:cubicBezTo>
                      <a:cubicBezTo>
                        <a:pt x="2192" y="2031"/>
                        <a:pt x="1896" y="1738"/>
                        <a:pt x="1896" y="1373"/>
                      </a:cubicBezTo>
                      <a:cubicBezTo>
                        <a:pt x="1896" y="1137"/>
                        <a:pt x="2022" y="931"/>
                        <a:pt x="2209" y="814"/>
                      </a:cubicBezTo>
                      <a:cubicBezTo>
                        <a:pt x="2472" y="632"/>
                        <a:pt x="3078" y="310"/>
                        <a:pt x="3078" y="310"/>
                      </a:cubicBezTo>
                      <a:cubicBezTo>
                        <a:pt x="3078" y="310"/>
                        <a:pt x="2894" y="76"/>
                        <a:pt x="2489" y="76"/>
                      </a:cubicBezTo>
                      <a:cubicBezTo>
                        <a:pt x="2085" y="76"/>
                        <a:pt x="1240" y="629"/>
                        <a:pt x="1240" y="629"/>
                      </a:cubicBezTo>
                      <a:cubicBezTo>
                        <a:pt x="1240" y="629"/>
                        <a:pt x="1000" y="783"/>
                        <a:pt x="659" y="644"/>
                      </a:cubicBezTo>
                      <a:lnTo>
                        <a:pt x="0" y="415"/>
                      </a:lnTo>
                      <a:lnTo>
                        <a:pt x="0" y="2704"/>
                      </a:lnTo>
                      <a:cubicBezTo>
                        <a:pt x="0" y="2704"/>
                        <a:pt x="188" y="2758"/>
                        <a:pt x="357" y="2827"/>
                      </a:cubicBezTo>
                      <a:cubicBezTo>
                        <a:pt x="395" y="2719"/>
                        <a:pt x="457" y="2618"/>
                        <a:pt x="542" y="2535"/>
                      </a:cubicBezTo>
                      <a:cubicBezTo>
                        <a:pt x="822" y="2268"/>
                        <a:pt x="1287" y="2265"/>
                        <a:pt x="1542" y="2528"/>
                      </a:cubicBezTo>
                      <a:cubicBezTo>
                        <a:pt x="1619" y="2608"/>
                        <a:pt x="1673" y="2703"/>
                        <a:pt x="1700" y="2808"/>
                      </a:cubicBezTo>
                      <a:cubicBezTo>
                        <a:pt x="1803" y="2840"/>
                        <a:pt x="1896" y="2896"/>
                        <a:pt x="1971" y="2973"/>
                      </a:cubicBezTo>
                      <a:cubicBezTo>
                        <a:pt x="2048" y="3053"/>
                        <a:pt x="2101" y="3148"/>
                        <a:pt x="2129" y="3253"/>
                      </a:cubicBezTo>
                      <a:cubicBezTo>
                        <a:pt x="2231" y="3285"/>
                        <a:pt x="2324" y="3341"/>
                        <a:pt x="2399" y="3418"/>
                      </a:cubicBezTo>
                      <a:cubicBezTo>
                        <a:pt x="2484" y="3505"/>
                        <a:pt x="2540" y="3611"/>
                        <a:pt x="2566" y="3725"/>
                      </a:cubicBezTo>
                      <a:cubicBezTo>
                        <a:pt x="2674" y="3756"/>
                        <a:pt x="2771" y="3814"/>
                        <a:pt x="2849" y="3894"/>
                      </a:cubicBezTo>
                      <a:cubicBezTo>
                        <a:pt x="3002" y="4051"/>
                        <a:pt x="3056" y="4265"/>
                        <a:pt x="3023" y="4471"/>
                      </a:cubicBezTo>
                      <a:cubicBezTo>
                        <a:pt x="3024" y="4471"/>
                        <a:pt x="3024" y="4471"/>
                        <a:pt x="3024" y="4472"/>
                      </a:cubicBezTo>
                      <a:cubicBezTo>
                        <a:pt x="3027" y="4475"/>
                        <a:pt x="3119" y="4578"/>
                        <a:pt x="3177" y="4636"/>
                      </a:cubicBezTo>
                      <a:cubicBezTo>
                        <a:pt x="3290" y="4749"/>
                        <a:pt x="3475" y="4749"/>
                        <a:pt x="3588" y="4636"/>
                      </a:cubicBezTo>
                      <a:cubicBezTo>
                        <a:pt x="3700" y="4523"/>
                        <a:pt x="3701" y="4339"/>
                        <a:pt x="3588" y="4225"/>
                      </a:cubicBezTo>
                      <a:cubicBezTo>
                        <a:pt x="3584" y="4221"/>
                        <a:pt x="3180" y="3799"/>
                        <a:pt x="3213" y="3766"/>
                      </a:cubicBezTo>
                      <a:cubicBezTo>
                        <a:pt x="3245" y="3734"/>
                        <a:pt x="3759" y="4269"/>
                        <a:pt x="3769" y="4279"/>
                      </a:cubicBezTo>
                      <a:cubicBezTo>
                        <a:pt x="3882" y="4391"/>
                        <a:pt x="4066" y="4391"/>
                        <a:pt x="4179" y="4279"/>
                      </a:cubicBezTo>
                      <a:cubicBezTo>
                        <a:pt x="4292" y="4166"/>
                        <a:pt x="4292" y="3981"/>
                        <a:pt x="4179" y="3868"/>
                      </a:cubicBezTo>
                      <a:cubicBezTo>
                        <a:pt x="4174" y="3863"/>
                        <a:pt x="4151" y="3841"/>
                        <a:pt x="4142" y="3832"/>
                      </a:cubicBezTo>
                      <a:cubicBezTo>
                        <a:pt x="4142" y="3832"/>
                        <a:pt x="3632" y="3378"/>
                        <a:pt x="3671" y="3339"/>
                      </a:cubicBezTo>
                      <a:cubicBezTo>
                        <a:pt x="3710" y="3300"/>
                        <a:pt x="4343" y="3891"/>
                        <a:pt x="4345" y="3891"/>
                      </a:cubicBezTo>
                      <a:cubicBezTo>
                        <a:pt x="4458" y="3993"/>
                        <a:pt x="4634" y="3992"/>
                        <a:pt x="4743" y="3883"/>
                      </a:cubicBezTo>
                      <a:cubicBezTo>
                        <a:pt x="4850" y="3776"/>
                        <a:pt x="4852" y="3608"/>
                        <a:pt x="4758" y="3494"/>
                      </a:cubicBezTo>
                      <a:cubicBezTo>
                        <a:pt x="4756" y="3488"/>
                        <a:pt x="4275" y="2986"/>
                        <a:pt x="4312" y="2948"/>
                      </a:cubicBezTo>
                      <a:cubicBezTo>
                        <a:pt x="4351" y="2910"/>
                        <a:pt x="4826" y="3400"/>
                        <a:pt x="4827" y="3401"/>
                      </a:cubicBezTo>
                      <a:cubicBezTo>
                        <a:pt x="4940" y="3513"/>
                        <a:pt x="5124" y="3513"/>
                        <a:pt x="5238" y="3401"/>
                      </a:cubicBezTo>
                      <a:cubicBezTo>
                        <a:pt x="5350" y="3288"/>
                        <a:pt x="5350" y="3103"/>
                        <a:pt x="5238" y="2990"/>
                      </a:cubicBezTo>
                      <a:cubicBezTo>
                        <a:pt x="5236" y="2989"/>
                        <a:pt x="5234" y="2988"/>
                        <a:pt x="5233" y="298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 fontScale="92500" lnSpcReduction="20000"/>
                </a:bodyPr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48" name="肘形连接符 156">
              <a:extLst>
                <a:ext uri="{FF2B5EF4-FFF2-40B4-BE49-F238E27FC236}">
                  <a16:creationId xmlns:a16="http://schemas.microsoft.com/office/drawing/2014/main" id="{16071413-3B4F-4EEA-A5DA-55974AB01458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 flipV="1">
              <a:off x="6973264" y="1145429"/>
              <a:ext cx="1028064" cy="823934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158">
              <a:extLst>
                <a:ext uri="{FF2B5EF4-FFF2-40B4-BE49-F238E27FC236}">
                  <a16:creationId xmlns:a16="http://schemas.microsoft.com/office/drawing/2014/main" id="{2818ABD4-6EA2-4889-A859-B4E2ED9E5A0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609716" y="1431134"/>
              <a:ext cx="743031" cy="706856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连接符 162">
              <a:extLst>
                <a:ext uri="{FF2B5EF4-FFF2-40B4-BE49-F238E27FC236}">
                  <a16:creationId xmlns:a16="http://schemas.microsoft.com/office/drawing/2014/main" id="{57A17EBC-8A7F-4ED6-A959-CC440A350BE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66532" y="4050972"/>
              <a:ext cx="1124098" cy="1062436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164">
              <a:extLst>
                <a:ext uri="{FF2B5EF4-FFF2-40B4-BE49-F238E27FC236}">
                  <a16:creationId xmlns:a16="http://schemas.microsoft.com/office/drawing/2014/main" id="{FA693A7F-22B4-4AF1-ADAB-5317B83AE59C}"/>
                </a:ext>
              </a:extLst>
            </p:cNvPr>
            <p:cNvCxnSpPr>
              <a:cxnSpLocks/>
            </p:cNvCxnSpPr>
            <p:nvPr/>
          </p:nvCxnSpPr>
          <p:spPr>
            <a:xfrm>
              <a:off x="6702701" y="3878386"/>
              <a:ext cx="1828198" cy="334919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62746F8-1D3F-49FB-B7AE-7648D7915301}"/>
              </a:ext>
            </a:extLst>
          </p:cNvPr>
          <p:cNvSpPr txBox="1"/>
          <p:nvPr/>
        </p:nvSpPr>
        <p:spPr>
          <a:xfrm>
            <a:off x="5023119" y="169486"/>
            <a:ext cx="181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gency FB" panose="020B0503020202020204" pitchFamily="34" charset="0"/>
              </a:rPr>
              <a:t>Hallazgos</a:t>
            </a:r>
            <a:endParaRPr kumimoji="0" lang="es-CR" sz="3600" b="1" i="0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14" name="îṣḻiḍe">
            <a:extLst>
              <a:ext uri="{FF2B5EF4-FFF2-40B4-BE49-F238E27FC236}">
                <a16:creationId xmlns:a16="http://schemas.microsoft.com/office/drawing/2014/main" id="{E05F1621-517A-444D-9126-02D295F7CA8A}"/>
              </a:ext>
            </a:extLst>
          </p:cNvPr>
          <p:cNvSpPr/>
          <p:nvPr/>
        </p:nvSpPr>
        <p:spPr bwMode="auto">
          <a:xfrm>
            <a:off x="442450" y="1244211"/>
            <a:ext cx="3228944" cy="189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marR="0" lvl="0" indent="-285750" algn="just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Al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momento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de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cancelar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una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tarjetas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de crédito del BNCR debe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existir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evidencia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de que la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misma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alibri" panose="020F0502020204030204"/>
                <a:ea typeface="等线" panose="02010600030101010101" pitchFamily="2" charset="-122"/>
              </a:rPr>
              <a:t>quejo</a:t>
            </a:r>
            <a:r>
              <a:rPr lang="en-US" altLang="zh-CN" sz="1400" dirty="0">
                <a:solidFill>
                  <a:srgbClr val="002060"/>
                </a:solidFill>
                <a:latin typeface="Calibri" panose="020F0502020204030204"/>
                <a:ea typeface="等线" panose="02010600030101010101" pitchFamily="2" charset="-122"/>
              </a:rPr>
              <a:t> inactive a </a:t>
            </a:r>
            <a:r>
              <a:rPr lang="en-US" altLang="zh-CN" sz="1400" dirty="0" err="1">
                <a:solidFill>
                  <a:srgbClr val="002060"/>
                </a:solidFill>
                <a:latin typeface="Calibri" panose="020F0502020204030204"/>
                <a:ea typeface="等线" panose="02010600030101010101" pitchFamily="2" charset="-122"/>
              </a:rPr>
              <a:t>nivel</a:t>
            </a:r>
            <a:r>
              <a:rPr lang="en-US" altLang="zh-CN" sz="1400" dirty="0">
                <a:solidFill>
                  <a:srgbClr val="002060"/>
                </a:solidFill>
                <a:latin typeface="Calibri" panose="020F0502020204030204"/>
                <a:ea typeface="等线" panose="02010600030101010101" pitchFamily="2" charset="-122"/>
              </a:rPr>
              <a:t> de VISA.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5" name="直接连接符 99">
            <a:extLst>
              <a:ext uri="{FF2B5EF4-FFF2-40B4-BE49-F238E27FC236}">
                <a16:creationId xmlns:a16="http://schemas.microsoft.com/office/drawing/2014/main" id="{FACBC7A2-0375-4300-B3CC-AC26DEC241F0}"/>
              </a:ext>
            </a:extLst>
          </p:cNvPr>
          <p:cNvCxnSpPr>
            <a:cxnSpLocks/>
          </p:cNvCxnSpPr>
          <p:nvPr/>
        </p:nvCxnSpPr>
        <p:spPr>
          <a:xfrm>
            <a:off x="714554" y="3029375"/>
            <a:ext cx="3170014" cy="0"/>
          </a:xfrm>
          <a:prstGeom prst="line">
            <a:avLst/>
          </a:prstGeom>
          <a:ln w="3175" cap="rnd">
            <a:solidFill>
              <a:schemeClr val="bg1">
                <a:lumMod val="6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36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6111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611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611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173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 DGR" id="{FCCB59FA-3B29-4ED3-838D-DC001E02EAB7}" vid="{A23B8AF9-2B42-4E80-85A2-0268B31631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167</Words>
  <Application>Microsoft Office PowerPoint</Application>
  <PresentationFormat>Panorámica</PresentationFormat>
  <Paragraphs>30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Tema de Office</vt:lpstr>
      <vt:lpstr>1_Tema de Office</vt:lpstr>
      <vt:lpstr>Presentación de PowerPoint</vt:lpstr>
      <vt:lpstr>Presentación de PowerPoint</vt:lpstr>
    </vt:vector>
  </TitlesOfParts>
  <Company>BNC000BDA389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Nathalie Gonzalez Montoya</dc:creator>
  <cp:lastModifiedBy>Ruben Abarca Loria</cp:lastModifiedBy>
  <cp:revision>52</cp:revision>
  <dcterms:created xsi:type="dcterms:W3CDTF">2020-01-13T14:58:40Z</dcterms:created>
  <dcterms:modified xsi:type="dcterms:W3CDTF">2020-09-21T22:41:20Z</dcterms:modified>
</cp:coreProperties>
</file>