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FBC46-71FD-4284-9B42-6C9898DE8AAA}" type="doc">
      <dgm:prSet loTypeId="urn:microsoft.com/office/officeart/2005/8/layout/h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s-CR"/>
        </a:p>
      </dgm:t>
    </dgm:pt>
    <dgm:pt modelId="{3C702720-D104-4301-9653-A0AF693BC25B}">
      <dgm:prSet phldrT="[Texto]" custT="1"/>
      <dgm:spPr/>
      <dgm:t>
        <a:bodyPr/>
        <a:lstStyle/>
        <a:p>
          <a:r>
            <a:rPr lang="es-ES" sz="2400" b="1" dirty="0"/>
            <a:t>Seguimiento al 2021</a:t>
          </a:r>
          <a:endParaRPr lang="es-CR" sz="2400" b="1" dirty="0"/>
        </a:p>
      </dgm:t>
    </dgm:pt>
    <dgm:pt modelId="{EB2844EF-E95D-4C12-A9E8-287197CA9ADD}" type="parTrans" cxnId="{9862040C-0CC4-4919-A978-42B0C9A1D3BA}">
      <dgm:prSet/>
      <dgm:spPr/>
      <dgm:t>
        <a:bodyPr/>
        <a:lstStyle/>
        <a:p>
          <a:endParaRPr lang="es-CR"/>
        </a:p>
      </dgm:t>
    </dgm:pt>
    <dgm:pt modelId="{C323586E-7D67-4BE9-8AA0-786FF51FA169}" type="sibTrans" cxnId="{9862040C-0CC4-4919-A978-42B0C9A1D3BA}">
      <dgm:prSet/>
      <dgm:spPr/>
      <dgm:t>
        <a:bodyPr/>
        <a:lstStyle/>
        <a:p>
          <a:endParaRPr lang="es-CR"/>
        </a:p>
      </dgm:t>
    </dgm:pt>
    <dgm:pt modelId="{BF76D7C5-8446-4A32-A3F7-CD6D4925ED5A}">
      <dgm:prSet phldrT="[Texto]"/>
      <dgm:spPr/>
      <dgm:t>
        <a:bodyPr/>
        <a:lstStyle/>
        <a:p>
          <a:pPr algn="just"/>
          <a:r>
            <a:rPr lang="es-ES" altLang="zh-CN" b="1" dirty="0"/>
            <a:t> Score de BN Vehículos: </a:t>
          </a:r>
          <a:r>
            <a:rPr lang="es-ES" altLang="zh-CN" dirty="0"/>
            <a:t>Gestión en módelos matemáticos. </a:t>
          </a:r>
          <a:r>
            <a:rPr lang="en-US" altLang="zh-CN" b="1" dirty="0"/>
            <a:t>Diciembre 2020</a:t>
          </a:r>
          <a:endParaRPr lang="es-CR" dirty="0"/>
        </a:p>
      </dgm:t>
    </dgm:pt>
    <dgm:pt modelId="{5593A718-ED95-4750-A476-85CFD652EDE2}" type="parTrans" cxnId="{B6DBA2D0-54B7-4880-AFEA-410061BA95F5}">
      <dgm:prSet/>
      <dgm:spPr/>
      <dgm:t>
        <a:bodyPr/>
        <a:lstStyle/>
        <a:p>
          <a:endParaRPr lang="es-CR"/>
        </a:p>
      </dgm:t>
    </dgm:pt>
    <dgm:pt modelId="{9458EB92-0C44-40DF-BCE2-C78A0D57A8A8}" type="sibTrans" cxnId="{B6DBA2D0-54B7-4880-AFEA-410061BA95F5}">
      <dgm:prSet/>
      <dgm:spPr/>
      <dgm:t>
        <a:bodyPr/>
        <a:lstStyle/>
        <a:p>
          <a:endParaRPr lang="es-CR"/>
        </a:p>
      </dgm:t>
    </dgm:pt>
    <dgm:pt modelId="{80249D0E-A56A-413A-8806-979C38258933}">
      <dgm:prSet phldrT="[Texto]"/>
      <dgm:spPr/>
      <dgm:t>
        <a:bodyPr/>
        <a:lstStyle/>
        <a:p>
          <a:pPr algn="just"/>
          <a:r>
            <a:rPr lang="es-ES" altLang="zh-CN" b="1" dirty="0"/>
            <a:t>Visitas de campo: </a:t>
          </a:r>
          <a:r>
            <a:rPr lang="en-US" altLang="zh-CN" dirty="0">
              <a:ea typeface="Cambria" panose="02040503050406030204" pitchFamily="18" charset="0"/>
            </a:rPr>
            <a:t>Suspendido hasta nuevo aviso por situación del COVID – 19</a:t>
          </a:r>
          <a:endParaRPr lang="es-CR" dirty="0"/>
        </a:p>
      </dgm:t>
    </dgm:pt>
    <dgm:pt modelId="{E100D6F9-7120-4F51-A0E4-7CE58F68E43D}" type="parTrans" cxnId="{BAE6F5BE-93F8-46D1-B162-1C07578F8F13}">
      <dgm:prSet/>
      <dgm:spPr/>
      <dgm:t>
        <a:bodyPr/>
        <a:lstStyle/>
        <a:p>
          <a:endParaRPr lang="es-CR"/>
        </a:p>
      </dgm:t>
    </dgm:pt>
    <dgm:pt modelId="{3D67E62E-ABEA-4E9B-B187-DAC0470E5120}" type="sibTrans" cxnId="{BAE6F5BE-93F8-46D1-B162-1C07578F8F13}">
      <dgm:prSet/>
      <dgm:spPr/>
      <dgm:t>
        <a:bodyPr/>
        <a:lstStyle/>
        <a:p>
          <a:endParaRPr lang="es-CR"/>
        </a:p>
      </dgm:t>
    </dgm:pt>
    <dgm:pt modelId="{315317E6-396F-45E5-BB0E-F66C0E010A47}">
      <dgm:prSet phldrT="[Texto]" custT="1"/>
      <dgm:spPr/>
      <dgm:t>
        <a:bodyPr/>
        <a:lstStyle/>
        <a:p>
          <a:r>
            <a:rPr lang="es-ES" sz="2400" b="1" dirty="0"/>
            <a:t>En proceso</a:t>
          </a:r>
          <a:endParaRPr lang="es-CR" sz="2400" b="1" dirty="0"/>
        </a:p>
      </dgm:t>
    </dgm:pt>
    <dgm:pt modelId="{DD8F899C-E82B-4D23-8049-B16C134CBC98}" type="parTrans" cxnId="{1D403868-811E-495C-9E3B-0F42CDD45E33}">
      <dgm:prSet/>
      <dgm:spPr/>
      <dgm:t>
        <a:bodyPr/>
        <a:lstStyle/>
        <a:p>
          <a:endParaRPr lang="es-CR"/>
        </a:p>
      </dgm:t>
    </dgm:pt>
    <dgm:pt modelId="{7E3672F7-FF91-489B-92CA-B1AB2E8BD886}" type="sibTrans" cxnId="{1D403868-811E-495C-9E3B-0F42CDD45E33}">
      <dgm:prSet/>
      <dgm:spPr/>
      <dgm:t>
        <a:bodyPr/>
        <a:lstStyle/>
        <a:p>
          <a:endParaRPr lang="es-CR"/>
        </a:p>
      </dgm:t>
    </dgm:pt>
    <dgm:pt modelId="{0A62B46F-C057-4994-BDE5-2FA883AFEF1E}">
      <dgm:prSet phldrT="[Texto]"/>
      <dgm:spPr/>
      <dgm:t>
        <a:bodyPr/>
        <a:lstStyle/>
        <a:p>
          <a:pPr algn="just"/>
          <a:r>
            <a:rPr lang="es-ES" altLang="zh-CN" b="1" dirty="0"/>
            <a:t>Capacitaciones de diagnóstico de crédito: </a:t>
          </a:r>
          <a:r>
            <a:rPr lang="es-ES" altLang="zh-CN" b="0" dirty="0">
              <a:solidFill>
                <a:schemeClr val="tx1"/>
              </a:solidFill>
            </a:rPr>
            <a:t>Se cierra el 2020 con las capacitaciones de octubre y se retomará el tema en el 2021, a la fecha hay 58 oficinas capacitadas y quedan 101 pendientes </a:t>
          </a:r>
          <a:r>
            <a:rPr lang="es-ES" altLang="zh-CN" b="0">
              <a:solidFill>
                <a:schemeClr val="tx1"/>
              </a:solidFill>
            </a:rPr>
            <a:t>de capacitar .</a:t>
          </a:r>
          <a:endParaRPr lang="es-CR" b="0" dirty="0">
            <a:solidFill>
              <a:schemeClr val="tx1"/>
            </a:solidFill>
          </a:endParaRPr>
        </a:p>
      </dgm:t>
    </dgm:pt>
    <dgm:pt modelId="{A1CB7EAE-B99A-44B6-9D71-4A002C0F30CB}" type="parTrans" cxnId="{9AC3541B-C77B-48A6-A192-FDE79F8C9724}">
      <dgm:prSet/>
      <dgm:spPr/>
      <dgm:t>
        <a:bodyPr/>
        <a:lstStyle/>
        <a:p>
          <a:endParaRPr lang="es-CR"/>
        </a:p>
      </dgm:t>
    </dgm:pt>
    <dgm:pt modelId="{6B013D4F-9E67-484C-A65C-E932D6F3513E}" type="sibTrans" cxnId="{9AC3541B-C77B-48A6-A192-FDE79F8C9724}">
      <dgm:prSet/>
      <dgm:spPr/>
      <dgm:t>
        <a:bodyPr/>
        <a:lstStyle/>
        <a:p>
          <a:endParaRPr lang="es-CR"/>
        </a:p>
      </dgm:t>
    </dgm:pt>
    <dgm:pt modelId="{7BDF7A67-9ACB-40BA-823B-AAEFB707556A}">
      <dgm:prSet phldrT="[Texto]" custT="1"/>
      <dgm:spPr/>
      <dgm:t>
        <a:bodyPr/>
        <a:lstStyle/>
        <a:p>
          <a:r>
            <a:rPr lang="es-ES" sz="2400" b="1" dirty="0"/>
            <a:t>Nuevos proyectos</a:t>
          </a:r>
          <a:endParaRPr lang="es-CR" sz="2400" b="1" dirty="0"/>
        </a:p>
      </dgm:t>
    </dgm:pt>
    <dgm:pt modelId="{5B5A0FCE-65EB-443F-89E3-C2E80EBFCE24}" type="parTrans" cxnId="{FB618DD5-CDA8-4E0A-8EDE-50F8793B23E0}">
      <dgm:prSet/>
      <dgm:spPr/>
      <dgm:t>
        <a:bodyPr/>
        <a:lstStyle/>
        <a:p>
          <a:endParaRPr lang="es-CR"/>
        </a:p>
      </dgm:t>
    </dgm:pt>
    <dgm:pt modelId="{79C92688-8E78-4F02-A940-92239082FB75}" type="sibTrans" cxnId="{FB618DD5-CDA8-4E0A-8EDE-50F8793B23E0}">
      <dgm:prSet/>
      <dgm:spPr/>
      <dgm:t>
        <a:bodyPr/>
        <a:lstStyle/>
        <a:p>
          <a:endParaRPr lang="es-CR"/>
        </a:p>
      </dgm:t>
    </dgm:pt>
    <dgm:pt modelId="{A5AA0F66-A441-40F5-A6DB-377309D6DD76}">
      <dgm:prSet phldrT="[Texto]"/>
      <dgm:spPr/>
      <dgm:t>
        <a:bodyPr/>
        <a:lstStyle/>
        <a:p>
          <a:r>
            <a:rPr lang="es-ES" b="1" dirty="0"/>
            <a:t>Capacidad de pago B en MPC: </a:t>
          </a:r>
          <a:r>
            <a:rPr lang="es-ES" dirty="0"/>
            <a:t>Construcción de HU y tutoriales para el uso de la herramienta en la red de oficina y se envió el comunicado para el uso de MPC en la elaboración de flujos de caja.</a:t>
          </a:r>
          <a:endParaRPr lang="es-CR" dirty="0"/>
        </a:p>
      </dgm:t>
    </dgm:pt>
    <dgm:pt modelId="{3A721ACC-D908-4547-8AEE-7F03446F46B3}" type="parTrans" cxnId="{A76C95FE-88DE-43EF-919B-5C8CDA0604FD}">
      <dgm:prSet/>
      <dgm:spPr/>
      <dgm:t>
        <a:bodyPr/>
        <a:lstStyle/>
        <a:p>
          <a:endParaRPr lang="es-CR"/>
        </a:p>
      </dgm:t>
    </dgm:pt>
    <dgm:pt modelId="{36599AF4-40FF-4CF9-BCC7-2AD8AA4B71AF}" type="sibTrans" cxnId="{A76C95FE-88DE-43EF-919B-5C8CDA0604FD}">
      <dgm:prSet/>
      <dgm:spPr/>
      <dgm:t>
        <a:bodyPr/>
        <a:lstStyle/>
        <a:p>
          <a:endParaRPr lang="es-CR"/>
        </a:p>
      </dgm:t>
    </dgm:pt>
    <dgm:pt modelId="{49151973-B576-462E-A2B1-4A1AE4E822B0}">
      <dgm:prSet phldrT="[Texto]" custT="1"/>
      <dgm:spPr/>
      <dgm:t>
        <a:bodyPr/>
        <a:lstStyle/>
        <a:p>
          <a:r>
            <a:rPr lang="es-ES" sz="2400" b="1" dirty="0"/>
            <a:t>Cerrado en septiembre</a:t>
          </a:r>
          <a:endParaRPr lang="es-CR" sz="2400" b="1" dirty="0"/>
        </a:p>
      </dgm:t>
    </dgm:pt>
    <dgm:pt modelId="{54F9CF76-C2C8-4113-A437-8428D5A86CEC}" type="parTrans" cxnId="{C879F653-911B-4554-BDE1-1227FB259100}">
      <dgm:prSet/>
      <dgm:spPr/>
      <dgm:t>
        <a:bodyPr/>
        <a:lstStyle/>
        <a:p>
          <a:endParaRPr lang="es-CR"/>
        </a:p>
      </dgm:t>
    </dgm:pt>
    <dgm:pt modelId="{7681ECB1-AAC2-4C21-B627-62C6B548B247}" type="sibTrans" cxnId="{C879F653-911B-4554-BDE1-1227FB259100}">
      <dgm:prSet/>
      <dgm:spPr/>
      <dgm:t>
        <a:bodyPr/>
        <a:lstStyle/>
        <a:p>
          <a:endParaRPr lang="es-CR"/>
        </a:p>
      </dgm:t>
    </dgm:pt>
    <dgm:pt modelId="{B66B4064-39FA-44B3-9DC1-8748883A5D38}">
      <dgm:prSet phldrT="[Texto]"/>
      <dgm:spPr/>
      <dgm:t>
        <a:bodyPr/>
        <a:lstStyle/>
        <a:p>
          <a:pPr algn="just"/>
          <a:r>
            <a:rPr lang="es-ES" altLang="zh-CN" b="1" dirty="0">
              <a:solidFill>
                <a:schemeClr val="tx1"/>
              </a:solidFill>
            </a:rPr>
            <a:t>Priorización dinámica/Algoritmo: </a:t>
          </a:r>
          <a:r>
            <a:rPr lang="en-US" altLang="zh-CN" dirty="0" err="1">
              <a:solidFill>
                <a:schemeClr val="tx1"/>
              </a:solidFill>
              <a:ea typeface="Cambria" panose="02040503050406030204" pitchFamily="18" charset="0"/>
            </a:rPr>
            <a:t>Saldrá</a:t>
          </a:r>
          <a:r>
            <a:rPr lang="en-US" altLang="zh-CN" dirty="0">
              <a:solidFill>
                <a:schemeClr val="tx1"/>
              </a:solidFill>
              <a:ea typeface="Cambria" panose="02040503050406030204" pitchFamily="18" charset="0"/>
            </a:rPr>
            <a:t> para el </a:t>
          </a:r>
          <a:r>
            <a:rPr lang="en-US" altLang="zh-CN" dirty="0" err="1">
              <a:solidFill>
                <a:schemeClr val="tx1"/>
              </a:solidFill>
              <a:ea typeface="Cambria" panose="02040503050406030204" pitchFamily="18" charset="0"/>
            </a:rPr>
            <a:t>mes</a:t>
          </a:r>
          <a:r>
            <a:rPr lang="en-US" altLang="zh-CN" dirty="0">
              <a:solidFill>
                <a:schemeClr val="tx1"/>
              </a:solidFill>
              <a:ea typeface="Cambria" panose="02040503050406030204" pitchFamily="18" charset="0"/>
            </a:rPr>
            <a:t> de </a:t>
          </a:r>
          <a:r>
            <a:rPr lang="en-US" altLang="zh-CN" dirty="0" err="1">
              <a:solidFill>
                <a:schemeClr val="tx1"/>
              </a:solidFill>
              <a:ea typeface="Cambria" panose="02040503050406030204" pitchFamily="18" charset="0"/>
            </a:rPr>
            <a:t>octubre</a:t>
          </a:r>
          <a:r>
            <a:rPr lang="en-US" altLang="zh-CN" dirty="0">
              <a:solidFill>
                <a:schemeClr val="tx1"/>
              </a:solidFill>
              <a:ea typeface="Cambria" panose="02040503050406030204" pitchFamily="18" charset="0"/>
            </a:rPr>
            <a:t>.</a:t>
          </a:r>
          <a:endParaRPr lang="es-CR" dirty="0">
            <a:solidFill>
              <a:schemeClr val="tx1"/>
            </a:solidFill>
          </a:endParaRPr>
        </a:p>
      </dgm:t>
    </dgm:pt>
    <dgm:pt modelId="{0D3801DD-D115-4212-BB29-D62604A309D8}" type="parTrans" cxnId="{2F2B49EA-DCB6-418E-A622-9439B83E66E1}">
      <dgm:prSet/>
      <dgm:spPr/>
      <dgm:t>
        <a:bodyPr/>
        <a:lstStyle/>
        <a:p>
          <a:endParaRPr lang="es-CR"/>
        </a:p>
      </dgm:t>
    </dgm:pt>
    <dgm:pt modelId="{9CE0D45A-2ECC-497D-8B40-001CC5DF06D9}" type="sibTrans" cxnId="{2F2B49EA-DCB6-418E-A622-9439B83E66E1}">
      <dgm:prSet/>
      <dgm:spPr/>
      <dgm:t>
        <a:bodyPr/>
        <a:lstStyle/>
        <a:p>
          <a:endParaRPr lang="es-CR"/>
        </a:p>
      </dgm:t>
    </dgm:pt>
    <dgm:pt modelId="{C0976F26-EF99-405C-9E7C-2FB5377E46D6}">
      <dgm:prSet phldrT="[Texto]"/>
      <dgm:spPr/>
      <dgm:t>
        <a:bodyPr/>
        <a:lstStyle/>
        <a:p>
          <a:pPr algn="just"/>
          <a:r>
            <a:rPr lang="es-ES" altLang="zh-CN" b="1" dirty="0">
              <a:solidFill>
                <a:schemeClr val="tx1"/>
              </a:solidFill>
            </a:rPr>
            <a:t>Funciones del encargado de Crédito: </a:t>
          </a:r>
          <a:r>
            <a:rPr lang="es-ES" altLang="zh-CN" dirty="0">
              <a:solidFill>
                <a:schemeClr val="tx1"/>
              </a:solidFill>
            </a:rPr>
            <a:t>Espera que saldrá en el mes de octubre.</a:t>
          </a:r>
          <a:endParaRPr lang="es-CR" dirty="0">
            <a:solidFill>
              <a:schemeClr val="tx1"/>
            </a:solidFill>
          </a:endParaRPr>
        </a:p>
      </dgm:t>
    </dgm:pt>
    <dgm:pt modelId="{E1FC33C8-3F84-422C-8798-DF9EE5065DA9}" type="parTrans" cxnId="{CB51FF51-3916-41D8-8DA8-EEF00AB48C7D}">
      <dgm:prSet/>
      <dgm:spPr/>
      <dgm:t>
        <a:bodyPr/>
        <a:lstStyle/>
        <a:p>
          <a:endParaRPr lang="es-CR"/>
        </a:p>
      </dgm:t>
    </dgm:pt>
    <dgm:pt modelId="{0DB88A2E-0A34-4751-B360-DD0034CEBEDB}" type="sibTrans" cxnId="{CB51FF51-3916-41D8-8DA8-EEF00AB48C7D}">
      <dgm:prSet/>
      <dgm:spPr/>
      <dgm:t>
        <a:bodyPr/>
        <a:lstStyle/>
        <a:p>
          <a:endParaRPr lang="es-CR"/>
        </a:p>
      </dgm:t>
    </dgm:pt>
    <dgm:pt modelId="{4C54AB82-7BAF-4DC4-8893-CECC6A497CD0}">
      <dgm:prSet phldrT="[Texto]"/>
      <dgm:spPr/>
      <dgm:t>
        <a:bodyPr/>
        <a:lstStyle/>
        <a:p>
          <a:pPr algn="just"/>
          <a:r>
            <a:rPr lang="es-ES" altLang="zh-CN" b="1" dirty="0"/>
            <a:t>Financiamiento medio de TC en ficha cliente: </a:t>
          </a:r>
          <a:r>
            <a:rPr lang="en-US" altLang="zh-CN" dirty="0"/>
            <a:t>Etapa de priorización y valoración de esfuerzo. Enero 2021</a:t>
          </a:r>
          <a:endParaRPr lang="es-CR" dirty="0"/>
        </a:p>
      </dgm:t>
    </dgm:pt>
    <dgm:pt modelId="{6C748194-7D6D-4F3E-8036-501A1E140493}" type="parTrans" cxnId="{6E5713ED-3CE4-403F-B9BD-6EEC3C4214C2}">
      <dgm:prSet/>
      <dgm:spPr/>
      <dgm:t>
        <a:bodyPr/>
        <a:lstStyle/>
        <a:p>
          <a:endParaRPr lang="es-CR"/>
        </a:p>
      </dgm:t>
    </dgm:pt>
    <dgm:pt modelId="{C82149B4-57AA-47E3-87D3-D95F881A9E4B}" type="sibTrans" cxnId="{6E5713ED-3CE4-403F-B9BD-6EEC3C4214C2}">
      <dgm:prSet/>
      <dgm:spPr/>
      <dgm:t>
        <a:bodyPr/>
        <a:lstStyle/>
        <a:p>
          <a:endParaRPr lang="es-CR"/>
        </a:p>
      </dgm:t>
    </dgm:pt>
    <dgm:pt modelId="{6D260BE4-E683-401B-AA1B-95066F32904F}">
      <dgm:prSet phldrT="[Texto]"/>
      <dgm:spPr/>
      <dgm:t>
        <a:bodyPr/>
        <a:lstStyle/>
        <a:p>
          <a:pPr algn="just"/>
          <a:r>
            <a:rPr lang="es-ES" altLang="zh-CN" b="1" dirty="0"/>
            <a:t>Estados de cuenta de TC desde archivo virtual: </a:t>
          </a:r>
          <a:r>
            <a:rPr lang="es-ES" altLang="zh-CN" dirty="0"/>
            <a:t>Se realizó el requerimiento. Enero 2021</a:t>
          </a:r>
          <a:endParaRPr lang="es-CR" dirty="0"/>
        </a:p>
      </dgm:t>
    </dgm:pt>
    <dgm:pt modelId="{0A7B5DFE-6343-4F17-BF85-12CA7604409F}" type="parTrans" cxnId="{81EFCDD0-242C-41FB-8C0A-C1255888590C}">
      <dgm:prSet/>
      <dgm:spPr/>
      <dgm:t>
        <a:bodyPr/>
        <a:lstStyle/>
        <a:p>
          <a:endParaRPr lang="es-CR"/>
        </a:p>
      </dgm:t>
    </dgm:pt>
    <dgm:pt modelId="{9EE6F4B3-C36A-4ECF-810F-5308F047BEB2}" type="sibTrans" cxnId="{81EFCDD0-242C-41FB-8C0A-C1255888590C}">
      <dgm:prSet/>
      <dgm:spPr/>
      <dgm:t>
        <a:bodyPr/>
        <a:lstStyle/>
        <a:p>
          <a:endParaRPr lang="es-CR"/>
        </a:p>
      </dgm:t>
    </dgm:pt>
    <dgm:pt modelId="{4DE89197-B9B6-4BD6-A653-BBA9C008540E}">
      <dgm:prSet phldrT="[Texto]"/>
      <dgm:spPr/>
      <dgm:t>
        <a:bodyPr/>
        <a:lstStyle/>
        <a:p>
          <a:endParaRPr lang="es-CR" dirty="0"/>
        </a:p>
      </dgm:t>
    </dgm:pt>
    <dgm:pt modelId="{07C45AC4-CE46-481F-9DA0-A906D2489FD0}" type="parTrans" cxnId="{9E3DDB95-9AEE-44A7-AB25-799C293CE192}">
      <dgm:prSet/>
      <dgm:spPr/>
      <dgm:t>
        <a:bodyPr/>
        <a:lstStyle/>
        <a:p>
          <a:endParaRPr lang="es-CR"/>
        </a:p>
      </dgm:t>
    </dgm:pt>
    <dgm:pt modelId="{73F33CD5-507E-43D3-9F3D-00BC71259AD8}" type="sibTrans" cxnId="{9E3DDB95-9AEE-44A7-AB25-799C293CE192}">
      <dgm:prSet/>
      <dgm:spPr/>
      <dgm:t>
        <a:bodyPr/>
        <a:lstStyle/>
        <a:p>
          <a:endParaRPr lang="es-CR"/>
        </a:p>
      </dgm:t>
    </dgm:pt>
    <dgm:pt modelId="{105D194F-D9F7-4764-9F72-CD4CC5B3B9E7}">
      <dgm:prSet phldrT="[Texto]"/>
      <dgm:spPr/>
      <dgm:t>
        <a:bodyPr/>
        <a:lstStyle/>
        <a:p>
          <a:pPr algn="just"/>
          <a:r>
            <a:rPr lang="es-ES" altLang="zh-CN" b="1" dirty="0">
              <a:solidFill>
                <a:schemeClr val="tx1"/>
              </a:solidFill>
            </a:rPr>
            <a:t>Formulario Único: </a:t>
          </a:r>
          <a:r>
            <a:rPr lang="es-ES" altLang="zh-CN" dirty="0">
              <a:solidFill>
                <a:schemeClr val="tx1"/>
              </a:solidFill>
            </a:rPr>
            <a:t>Análisis del resultado de las pruebas. </a:t>
          </a:r>
          <a:endParaRPr lang="es-CR" dirty="0">
            <a:solidFill>
              <a:schemeClr val="tx1"/>
            </a:solidFill>
          </a:endParaRPr>
        </a:p>
      </dgm:t>
    </dgm:pt>
    <dgm:pt modelId="{8616BF8E-6F8C-44CD-B23C-A85E113212FF}" type="parTrans" cxnId="{6FC1A5BA-C577-405F-9277-70CDCC09708F}">
      <dgm:prSet/>
      <dgm:spPr/>
      <dgm:t>
        <a:bodyPr/>
        <a:lstStyle/>
        <a:p>
          <a:endParaRPr lang="es-CR"/>
        </a:p>
      </dgm:t>
    </dgm:pt>
    <dgm:pt modelId="{22FE2A33-3638-4863-A9B3-CED14171F4EF}" type="sibTrans" cxnId="{6FC1A5BA-C577-405F-9277-70CDCC09708F}">
      <dgm:prSet/>
      <dgm:spPr/>
      <dgm:t>
        <a:bodyPr/>
        <a:lstStyle/>
        <a:p>
          <a:endParaRPr lang="es-CR"/>
        </a:p>
      </dgm:t>
    </dgm:pt>
    <dgm:pt modelId="{1253A6D2-FBD8-428A-8A04-E7CEF66E9143}">
      <dgm:prSet phldrT="[Texto]"/>
      <dgm:spPr/>
      <dgm:t>
        <a:bodyPr/>
        <a:lstStyle/>
        <a:p>
          <a:r>
            <a:rPr lang="es-ES" b="1" dirty="0"/>
            <a:t>Procedimiento Microcréditos: </a:t>
          </a:r>
          <a:r>
            <a:rPr lang="es-ES" b="0" dirty="0"/>
            <a:t>Construcción del procedimiento. </a:t>
          </a:r>
          <a:endParaRPr lang="es-CR" b="1" dirty="0"/>
        </a:p>
      </dgm:t>
    </dgm:pt>
    <dgm:pt modelId="{94545FE7-5D87-468B-B99C-41ECFBC495A3}" type="parTrans" cxnId="{20363F7D-F0E5-4373-BB2C-B3579FCD02D6}">
      <dgm:prSet/>
      <dgm:spPr/>
      <dgm:t>
        <a:bodyPr/>
        <a:lstStyle/>
        <a:p>
          <a:endParaRPr lang="es-CR"/>
        </a:p>
      </dgm:t>
    </dgm:pt>
    <dgm:pt modelId="{C90CA1F5-3AD2-46AA-BBD7-37257D94CB2C}" type="sibTrans" cxnId="{20363F7D-F0E5-4373-BB2C-B3579FCD02D6}">
      <dgm:prSet/>
      <dgm:spPr/>
      <dgm:t>
        <a:bodyPr/>
        <a:lstStyle/>
        <a:p>
          <a:endParaRPr lang="es-CR"/>
        </a:p>
      </dgm:t>
    </dgm:pt>
    <dgm:pt modelId="{11FCC3E1-CAA6-4E95-8161-D5BE37664675}">
      <dgm:prSet phldrT="[Texto]"/>
      <dgm:spPr/>
      <dgm:t>
        <a:bodyPr/>
        <a:lstStyle/>
        <a:p>
          <a:r>
            <a:rPr lang="es-ES" b="1" dirty="0"/>
            <a:t>Créditos por retención de planilla: </a:t>
          </a:r>
          <a:r>
            <a:rPr lang="es-ES" b="0" dirty="0"/>
            <a:t>Análisis de viabilidad. </a:t>
          </a:r>
          <a:r>
            <a:rPr lang="es-ES" b="1" dirty="0"/>
            <a:t> </a:t>
          </a:r>
          <a:endParaRPr lang="es-CR" b="1" dirty="0"/>
        </a:p>
      </dgm:t>
    </dgm:pt>
    <dgm:pt modelId="{306E03A4-7CD7-4E86-B7ED-CB3F2C0EC4FB}" type="parTrans" cxnId="{0E45D5DA-9887-4638-B2E7-219A23A7B45F}">
      <dgm:prSet/>
      <dgm:spPr/>
      <dgm:t>
        <a:bodyPr/>
        <a:lstStyle/>
        <a:p>
          <a:endParaRPr lang="es-CR"/>
        </a:p>
      </dgm:t>
    </dgm:pt>
    <dgm:pt modelId="{803AF07F-C50B-4F33-9222-86B63847CE03}" type="sibTrans" cxnId="{0E45D5DA-9887-4638-B2E7-219A23A7B45F}">
      <dgm:prSet/>
      <dgm:spPr/>
      <dgm:t>
        <a:bodyPr/>
        <a:lstStyle/>
        <a:p>
          <a:endParaRPr lang="es-CR"/>
        </a:p>
      </dgm:t>
    </dgm:pt>
    <dgm:pt modelId="{500085F5-0B3C-448E-8BEC-8125A4F575FF}" type="pres">
      <dgm:prSet presAssocID="{0FCFBC46-71FD-4284-9B42-6C9898DE8AAA}" presName="Name0" presStyleCnt="0">
        <dgm:presLayoutVars>
          <dgm:dir/>
          <dgm:animLvl val="lvl"/>
          <dgm:resizeHandles val="exact"/>
        </dgm:presLayoutVars>
      </dgm:prSet>
      <dgm:spPr/>
    </dgm:pt>
    <dgm:pt modelId="{91973FB3-A06D-4B15-8017-BDBE5AD3125E}" type="pres">
      <dgm:prSet presAssocID="{3C702720-D104-4301-9653-A0AF693BC25B}" presName="composite" presStyleCnt="0"/>
      <dgm:spPr/>
    </dgm:pt>
    <dgm:pt modelId="{E68D39BB-65C2-48C4-8A56-EF351178AEED}" type="pres">
      <dgm:prSet presAssocID="{3C702720-D104-4301-9653-A0AF693BC25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4201510-64DA-4DAC-AD92-1A00243E5B14}" type="pres">
      <dgm:prSet presAssocID="{3C702720-D104-4301-9653-A0AF693BC25B}" presName="desTx" presStyleLbl="alignAccFollowNode1" presStyleIdx="0" presStyleCnt="4">
        <dgm:presLayoutVars>
          <dgm:bulletEnabled val="1"/>
        </dgm:presLayoutVars>
      </dgm:prSet>
      <dgm:spPr/>
    </dgm:pt>
    <dgm:pt modelId="{670797FD-74FC-4721-A905-FDDCDA3A28BF}" type="pres">
      <dgm:prSet presAssocID="{C323586E-7D67-4BE9-8AA0-786FF51FA169}" presName="space" presStyleCnt="0"/>
      <dgm:spPr/>
    </dgm:pt>
    <dgm:pt modelId="{FD2361E0-741A-4A8F-828D-85C9ADEBE75A}" type="pres">
      <dgm:prSet presAssocID="{315317E6-396F-45E5-BB0E-F66C0E010A47}" presName="composite" presStyleCnt="0"/>
      <dgm:spPr/>
    </dgm:pt>
    <dgm:pt modelId="{654FFD60-BCD7-46A4-9AA8-2777429953B5}" type="pres">
      <dgm:prSet presAssocID="{315317E6-396F-45E5-BB0E-F66C0E010A4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B5EDB95-D293-4A3C-B47E-AFACE0A79777}" type="pres">
      <dgm:prSet presAssocID="{315317E6-396F-45E5-BB0E-F66C0E010A47}" presName="desTx" presStyleLbl="alignAccFollowNode1" presStyleIdx="1" presStyleCnt="4">
        <dgm:presLayoutVars>
          <dgm:bulletEnabled val="1"/>
        </dgm:presLayoutVars>
      </dgm:prSet>
      <dgm:spPr/>
    </dgm:pt>
    <dgm:pt modelId="{4C291176-708C-4A5E-A756-A7C9AD917A3A}" type="pres">
      <dgm:prSet presAssocID="{7E3672F7-FF91-489B-92CA-B1AB2E8BD886}" presName="space" presStyleCnt="0"/>
      <dgm:spPr/>
    </dgm:pt>
    <dgm:pt modelId="{86FC9F8C-45A1-4825-A96F-D80991D922CA}" type="pres">
      <dgm:prSet presAssocID="{7BDF7A67-9ACB-40BA-823B-AAEFB707556A}" presName="composite" presStyleCnt="0"/>
      <dgm:spPr/>
    </dgm:pt>
    <dgm:pt modelId="{BDF868E8-391B-4309-A02A-079AA24D856B}" type="pres">
      <dgm:prSet presAssocID="{7BDF7A67-9ACB-40BA-823B-AAEFB707556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EACD971-DF34-4EC9-9C45-BF1D121DE42C}" type="pres">
      <dgm:prSet presAssocID="{7BDF7A67-9ACB-40BA-823B-AAEFB707556A}" presName="desTx" presStyleLbl="alignAccFollowNode1" presStyleIdx="2" presStyleCnt="4">
        <dgm:presLayoutVars>
          <dgm:bulletEnabled val="1"/>
        </dgm:presLayoutVars>
      </dgm:prSet>
      <dgm:spPr/>
    </dgm:pt>
    <dgm:pt modelId="{7C56C94C-38BC-4847-A275-6C60C816F813}" type="pres">
      <dgm:prSet presAssocID="{79C92688-8E78-4F02-A940-92239082FB75}" presName="space" presStyleCnt="0"/>
      <dgm:spPr/>
    </dgm:pt>
    <dgm:pt modelId="{AF26267F-5D9B-4C31-8A25-2224EEF425BA}" type="pres">
      <dgm:prSet presAssocID="{49151973-B576-462E-A2B1-4A1AE4E822B0}" presName="composite" presStyleCnt="0"/>
      <dgm:spPr/>
    </dgm:pt>
    <dgm:pt modelId="{909CF5CD-7B33-469D-8CDE-C99DFF6691D0}" type="pres">
      <dgm:prSet presAssocID="{49151973-B576-462E-A2B1-4A1AE4E822B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AEAF72-5C08-403D-A0F5-EB5F953795E2}" type="pres">
      <dgm:prSet presAssocID="{49151973-B576-462E-A2B1-4A1AE4E822B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3207A00-D6C4-4969-A753-94CAB21ABE23}" type="presOf" srcId="{315317E6-396F-45E5-BB0E-F66C0E010A47}" destId="{654FFD60-BCD7-46A4-9AA8-2777429953B5}" srcOrd="0" destOrd="0" presId="urn:microsoft.com/office/officeart/2005/8/layout/hList1"/>
    <dgm:cxn modelId="{9862040C-0CC4-4919-A978-42B0C9A1D3BA}" srcId="{0FCFBC46-71FD-4284-9B42-6C9898DE8AAA}" destId="{3C702720-D104-4301-9653-A0AF693BC25B}" srcOrd="0" destOrd="0" parTransId="{EB2844EF-E95D-4C12-A9E8-287197CA9ADD}" sibTransId="{C323586E-7D67-4BE9-8AA0-786FF51FA169}"/>
    <dgm:cxn modelId="{3DDE221B-50FB-4196-A117-20DA9396C283}" type="presOf" srcId="{4C54AB82-7BAF-4DC4-8893-CECC6A497CD0}" destId="{84201510-64DA-4DAC-AD92-1A00243E5B14}" srcOrd="0" destOrd="2" presId="urn:microsoft.com/office/officeart/2005/8/layout/hList1"/>
    <dgm:cxn modelId="{9AC3541B-C77B-48A6-A192-FDE79F8C9724}" srcId="{315317E6-396F-45E5-BB0E-F66C0E010A47}" destId="{0A62B46F-C057-4994-BDE5-2FA883AFEF1E}" srcOrd="0" destOrd="0" parTransId="{A1CB7EAE-B99A-44B6-9D71-4A002C0F30CB}" sibTransId="{6B013D4F-9E67-484C-A65C-E932D6F3513E}"/>
    <dgm:cxn modelId="{DE52D41B-329E-4048-B5E4-9B9663BBF109}" type="presOf" srcId="{11FCC3E1-CAA6-4E95-8161-D5BE37664675}" destId="{BEACD971-DF34-4EC9-9C45-BF1D121DE42C}" srcOrd="0" destOrd="2" presId="urn:microsoft.com/office/officeart/2005/8/layout/hList1"/>
    <dgm:cxn modelId="{1BA7571D-D42D-4A27-A3D4-F3F6A2A18E62}" type="presOf" srcId="{C0976F26-EF99-405C-9E7C-2FB5377E46D6}" destId="{DB5EDB95-D293-4A3C-B47E-AFACE0A79777}" srcOrd="0" destOrd="2" presId="urn:microsoft.com/office/officeart/2005/8/layout/hList1"/>
    <dgm:cxn modelId="{5D469E1D-93AD-461D-A275-6D5E944DDC38}" type="presOf" srcId="{7BDF7A67-9ACB-40BA-823B-AAEFB707556A}" destId="{BDF868E8-391B-4309-A02A-079AA24D856B}" srcOrd="0" destOrd="0" presId="urn:microsoft.com/office/officeart/2005/8/layout/hList1"/>
    <dgm:cxn modelId="{49A6F01D-2E7C-41C4-B65D-6897E468665E}" type="presOf" srcId="{0FCFBC46-71FD-4284-9B42-6C9898DE8AAA}" destId="{500085F5-0B3C-448E-8BEC-8125A4F575FF}" srcOrd="0" destOrd="0" presId="urn:microsoft.com/office/officeart/2005/8/layout/hList1"/>
    <dgm:cxn modelId="{B9D1DC37-2DB9-46B9-B091-5969A802BA93}" type="presOf" srcId="{105D194F-D9F7-4764-9F72-CD4CC5B3B9E7}" destId="{DB5EDB95-D293-4A3C-B47E-AFACE0A79777}" srcOrd="0" destOrd="3" presId="urn:microsoft.com/office/officeart/2005/8/layout/hList1"/>
    <dgm:cxn modelId="{1D403868-811E-495C-9E3B-0F42CDD45E33}" srcId="{0FCFBC46-71FD-4284-9B42-6C9898DE8AAA}" destId="{315317E6-396F-45E5-BB0E-F66C0E010A47}" srcOrd="1" destOrd="0" parTransId="{DD8F899C-E82B-4D23-8049-B16C134CBC98}" sibTransId="{7E3672F7-FF91-489B-92CA-B1AB2E8BD886}"/>
    <dgm:cxn modelId="{028F976C-BDC3-4D62-8B29-7E096FD906CE}" type="presOf" srcId="{6D260BE4-E683-401B-AA1B-95066F32904F}" destId="{84201510-64DA-4DAC-AD92-1A00243E5B14}" srcOrd="0" destOrd="3" presId="urn:microsoft.com/office/officeart/2005/8/layout/hList1"/>
    <dgm:cxn modelId="{FB740B70-512E-4233-A0BF-A18F30F48FDD}" type="presOf" srcId="{80249D0E-A56A-413A-8806-979C38258933}" destId="{84201510-64DA-4DAC-AD92-1A00243E5B14}" srcOrd="0" destOrd="1" presId="urn:microsoft.com/office/officeart/2005/8/layout/hList1"/>
    <dgm:cxn modelId="{CB51FF51-3916-41D8-8DA8-EEF00AB48C7D}" srcId="{315317E6-396F-45E5-BB0E-F66C0E010A47}" destId="{C0976F26-EF99-405C-9E7C-2FB5377E46D6}" srcOrd="2" destOrd="0" parTransId="{E1FC33C8-3F84-422C-8798-DF9EE5065DA9}" sibTransId="{0DB88A2E-0A34-4751-B360-DD0034CEBEDB}"/>
    <dgm:cxn modelId="{C879F653-911B-4554-BDE1-1227FB259100}" srcId="{0FCFBC46-71FD-4284-9B42-6C9898DE8AAA}" destId="{49151973-B576-462E-A2B1-4A1AE4E822B0}" srcOrd="3" destOrd="0" parTransId="{54F9CF76-C2C8-4113-A437-8428D5A86CEC}" sibTransId="{7681ECB1-AAC2-4C21-B627-62C6B548B247}"/>
    <dgm:cxn modelId="{2F569D7A-CB02-4917-9BB6-837310C75C14}" type="presOf" srcId="{0A62B46F-C057-4994-BDE5-2FA883AFEF1E}" destId="{DB5EDB95-D293-4A3C-B47E-AFACE0A79777}" srcOrd="0" destOrd="0" presId="urn:microsoft.com/office/officeart/2005/8/layout/hList1"/>
    <dgm:cxn modelId="{20363F7D-F0E5-4373-BB2C-B3579FCD02D6}" srcId="{7BDF7A67-9ACB-40BA-823B-AAEFB707556A}" destId="{1253A6D2-FBD8-428A-8A04-E7CEF66E9143}" srcOrd="1" destOrd="0" parTransId="{94545FE7-5D87-468B-B99C-41ECFBC495A3}" sibTransId="{C90CA1F5-3AD2-46AA-BBD7-37257D94CB2C}"/>
    <dgm:cxn modelId="{FE85798A-3DE8-487D-94D6-0BF59C673B5D}" type="presOf" srcId="{BF76D7C5-8446-4A32-A3F7-CD6D4925ED5A}" destId="{84201510-64DA-4DAC-AD92-1A00243E5B14}" srcOrd="0" destOrd="0" presId="urn:microsoft.com/office/officeart/2005/8/layout/hList1"/>
    <dgm:cxn modelId="{91DE358C-5C26-48DC-AC1A-07F76FF51D24}" type="presOf" srcId="{B66B4064-39FA-44B3-9DC1-8748883A5D38}" destId="{DB5EDB95-D293-4A3C-B47E-AFACE0A79777}" srcOrd="0" destOrd="1" presId="urn:microsoft.com/office/officeart/2005/8/layout/hList1"/>
    <dgm:cxn modelId="{9E3DDB95-9AEE-44A7-AB25-799C293CE192}" srcId="{49151973-B576-462E-A2B1-4A1AE4E822B0}" destId="{4DE89197-B9B6-4BD6-A653-BBA9C008540E}" srcOrd="0" destOrd="0" parTransId="{07C45AC4-CE46-481F-9DA0-A906D2489FD0}" sibTransId="{73F33CD5-507E-43D3-9F3D-00BC71259AD8}"/>
    <dgm:cxn modelId="{F625989D-3C1E-45FF-AC66-BD3A211D37D3}" type="presOf" srcId="{1253A6D2-FBD8-428A-8A04-E7CEF66E9143}" destId="{BEACD971-DF34-4EC9-9C45-BF1D121DE42C}" srcOrd="0" destOrd="1" presId="urn:microsoft.com/office/officeart/2005/8/layout/hList1"/>
    <dgm:cxn modelId="{61AD11A8-BA84-4DD8-AF25-4127C68BB3CB}" type="presOf" srcId="{A5AA0F66-A441-40F5-A6DB-377309D6DD76}" destId="{BEACD971-DF34-4EC9-9C45-BF1D121DE42C}" srcOrd="0" destOrd="0" presId="urn:microsoft.com/office/officeart/2005/8/layout/hList1"/>
    <dgm:cxn modelId="{EB5F83BA-9AAE-4E39-A24F-A3143493A1DF}" type="presOf" srcId="{49151973-B576-462E-A2B1-4A1AE4E822B0}" destId="{909CF5CD-7B33-469D-8CDE-C99DFF6691D0}" srcOrd="0" destOrd="0" presId="urn:microsoft.com/office/officeart/2005/8/layout/hList1"/>
    <dgm:cxn modelId="{6FC1A5BA-C577-405F-9277-70CDCC09708F}" srcId="{315317E6-396F-45E5-BB0E-F66C0E010A47}" destId="{105D194F-D9F7-4764-9F72-CD4CC5B3B9E7}" srcOrd="3" destOrd="0" parTransId="{8616BF8E-6F8C-44CD-B23C-A85E113212FF}" sibTransId="{22FE2A33-3638-4863-A9B3-CED14171F4EF}"/>
    <dgm:cxn modelId="{BAE6F5BE-93F8-46D1-B162-1C07578F8F13}" srcId="{3C702720-D104-4301-9653-A0AF693BC25B}" destId="{80249D0E-A56A-413A-8806-979C38258933}" srcOrd="1" destOrd="0" parTransId="{E100D6F9-7120-4F51-A0E4-7CE58F68E43D}" sibTransId="{3D67E62E-ABEA-4E9B-B187-DAC0470E5120}"/>
    <dgm:cxn modelId="{B6DBA2D0-54B7-4880-AFEA-410061BA95F5}" srcId="{3C702720-D104-4301-9653-A0AF693BC25B}" destId="{BF76D7C5-8446-4A32-A3F7-CD6D4925ED5A}" srcOrd="0" destOrd="0" parTransId="{5593A718-ED95-4750-A476-85CFD652EDE2}" sibTransId="{9458EB92-0C44-40DF-BCE2-C78A0D57A8A8}"/>
    <dgm:cxn modelId="{81EFCDD0-242C-41FB-8C0A-C1255888590C}" srcId="{3C702720-D104-4301-9653-A0AF693BC25B}" destId="{6D260BE4-E683-401B-AA1B-95066F32904F}" srcOrd="3" destOrd="0" parTransId="{0A7B5DFE-6343-4F17-BF85-12CA7604409F}" sibTransId="{9EE6F4B3-C36A-4ECF-810F-5308F047BEB2}"/>
    <dgm:cxn modelId="{FB618DD5-CDA8-4E0A-8EDE-50F8793B23E0}" srcId="{0FCFBC46-71FD-4284-9B42-6C9898DE8AAA}" destId="{7BDF7A67-9ACB-40BA-823B-AAEFB707556A}" srcOrd="2" destOrd="0" parTransId="{5B5A0FCE-65EB-443F-89E3-C2E80EBFCE24}" sibTransId="{79C92688-8E78-4F02-A940-92239082FB75}"/>
    <dgm:cxn modelId="{0E45D5DA-9887-4638-B2E7-219A23A7B45F}" srcId="{7BDF7A67-9ACB-40BA-823B-AAEFB707556A}" destId="{11FCC3E1-CAA6-4E95-8161-D5BE37664675}" srcOrd="2" destOrd="0" parTransId="{306E03A4-7CD7-4E86-B7ED-CB3F2C0EC4FB}" sibTransId="{803AF07F-C50B-4F33-9222-86B63847CE03}"/>
    <dgm:cxn modelId="{AE11E2E8-3E17-4684-BA89-D5B52A8656D8}" type="presOf" srcId="{3C702720-D104-4301-9653-A0AF693BC25B}" destId="{E68D39BB-65C2-48C4-8A56-EF351178AEED}" srcOrd="0" destOrd="0" presId="urn:microsoft.com/office/officeart/2005/8/layout/hList1"/>
    <dgm:cxn modelId="{2F2B49EA-DCB6-418E-A622-9439B83E66E1}" srcId="{315317E6-396F-45E5-BB0E-F66C0E010A47}" destId="{B66B4064-39FA-44B3-9DC1-8748883A5D38}" srcOrd="1" destOrd="0" parTransId="{0D3801DD-D115-4212-BB29-D62604A309D8}" sibTransId="{9CE0D45A-2ECC-497D-8B40-001CC5DF06D9}"/>
    <dgm:cxn modelId="{6E5713ED-3CE4-403F-B9BD-6EEC3C4214C2}" srcId="{3C702720-D104-4301-9653-A0AF693BC25B}" destId="{4C54AB82-7BAF-4DC4-8893-CECC6A497CD0}" srcOrd="2" destOrd="0" parTransId="{6C748194-7D6D-4F3E-8036-501A1E140493}" sibTransId="{C82149B4-57AA-47E3-87D3-D95F881A9E4B}"/>
    <dgm:cxn modelId="{2F66CFF6-8695-467E-B62E-D02A86F40703}" type="presOf" srcId="{4DE89197-B9B6-4BD6-A653-BBA9C008540E}" destId="{F4AEAF72-5C08-403D-A0F5-EB5F953795E2}" srcOrd="0" destOrd="0" presId="urn:microsoft.com/office/officeart/2005/8/layout/hList1"/>
    <dgm:cxn modelId="{A76C95FE-88DE-43EF-919B-5C8CDA0604FD}" srcId="{7BDF7A67-9ACB-40BA-823B-AAEFB707556A}" destId="{A5AA0F66-A441-40F5-A6DB-377309D6DD76}" srcOrd="0" destOrd="0" parTransId="{3A721ACC-D908-4547-8AEE-7F03446F46B3}" sibTransId="{36599AF4-40FF-4CF9-BCC7-2AD8AA4B71AF}"/>
    <dgm:cxn modelId="{307B50F5-92B8-4D97-92D6-E04DC1BCB821}" type="presParOf" srcId="{500085F5-0B3C-448E-8BEC-8125A4F575FF}" destId="{91973FB3-A06D-4B15-8017-BDBE5AD3125E}" srcOrd="0" destOrd="0" presId="urn:microsoft.com/office/officeart/2005/8/layout/hList1"/>
    <dgm:cxn modelId="{53C5DED2-E4B3-4BCA-83C8-1E05FABAE5E5}" type="presParOf" srcId="{91973FB3-A06D-4B15-8017-BDBE5AD3125E}" destId="{E68D39BB-65C2-48C4-8A56-EF351178AEED}" srcOrd="0" destOrd="0" presId="urn:microsoft.com/office/officeart/2005/8/layout/hList1"/>
    <dgm:cxn modelId="{D211DEB2-E5E1-4E50-9FD1-79AFAFEA44A7}" type="presParOf" srcId="{91973FB3-A06D-4B15-8017-BDBE5AD3125E}" destId="{84201510-64DA-4DAC-AD92-1A00243E5B14}" srcOrd="1" destOrd="0" presId="urn:microsoft.com/office/officeart/2005/8/layout/hList1"/>
    <dgm:cxn modelId="{AFDB5BA7-9C42-4C02-BCB5-969EF0C3C2E4}" type="presParOf" srcId="{500085F5-0B3C-448E-8BEC-8125A4F575FF}" destId="{670797FD-74FC-4721-A905-FDDCDA3A28BF}" srcOrd="1" destOrd="0" presId="urn:microsoft.com/office/officeart/2005/8/layout/hList1"/>
    <dgm:cxn modelId="{486F4C7A-BFBE-4749-950B-97B3FCE9785C}" type="presParOf" srcId="{500085F5-0B3C-448E-8BEC-8125A4F575FF}" destId="{FD2361E0-741A-4A8F-828D-85C9ADEBE75A}" srcOrd="2" destOrd="0" presId="urn:microsoft.com/office/officeart/2005/8/layout/hList1"/>
    <dgm:cxn modelId="{1BDFB9B3-D697-4993-A052-52C0AF2E5021}" type="presParOf" srcId="{FD2361E0-741A-4A8F-828D-85C9ADEBE75A}" destId="{654FFD60-BCD7-46A4-9AA8-2777429953B5}" srcOrd="0" destOrd="0" presId="urn:microsoft.com/office/officeart/2005/8/layout/hList1"/>
    <dgm:cxn modelId="{70E8FDA4-08FC-4152-B0EC-5CE0954E325D}" type="presParOf" srcId="{FD2361E0-741A-4A8F-828D-85C9ADEBE75A}" destId="{DB5EDB95-D293-4A3C-B47E-AFACE0A79777}" srcOrd="1" destOrd="0" presId="urn:microsoft.com/office/officeart/2005/8/layout/hList1"/>
    <dgm:cxn modelId="{54453FC0-4AED-49A0-A202-82F6A375EC55}" type="presParOf" srcId="{500085F5-0B3C-448E-8BEC-8125A4F575FF}" destId="{4C291176-708C-4A5E-A756-A7C9AD917A3A}" srcOrd="3" destOrd="0" presId="urn:microsoft.com/office/officeart/2005/8/layout/hList1"/>
    <dgm:cxn modelId="{0137F956-03CC-496F-AA07-965408B0667C}" type="presParOf" srcId="{500085F5-0B3C-448E-8BEC-8125A4F575FF}" destId="{86FC9F8C-45A1-4825-A96F-D80991D922CA}" srcOrd="4" destOrd="0" presId="urn:microsoft.com/office/officeart/2005/8/layout/hList1"/>
    <dgm:cxn modelId="{965E06B5-4BFF-4C94-B256-644BEF16D685}" type="presParOf" srcId="{86FC9F8C-45A1-4825-A96F-D80991D922CA}" destId="{BDF868E8-391B-4309-A02A-079AA24D856B}" srcOrd="0" destOrd="0" presId="urn:microsoft.com/office/officeart/2005/8/layout/hList1"/>
    <dgm:cxn modelId="{ADC1E264-2913-4E44-9BE6-9E09D787A7AF}" type="presParOf" srcId="{86FC9F8C-45A1-4825-A96F-D80991D922CA}" destId="{BEACD971-DF34-4EC9-9C45-BF1D121DE42C}" srcOrd="1" destOrd="0" presId="urn:microsoft.com/office/officeart/2005/8/layout/hList1"/>
    <dgm:cxn modelId="{C11F6E79-FBE2-49EB-855E-E70C5567027B}" type="presParOf" srcId="{500085F5-0B3C-448E-8BEC-8125A4F575FF}" destId="{7C56C94C-38BC-4847-A275-6C60C816F813}" srcOrd="5" destOrd="0" presId="urn:microsoft.com/office/officeart/2005/8/layout/hList1"/>
    <dgm:cxn modelId="{1716C1D8-1212-4042-9B59-37F9A0846AB4}" type="presParOf" srcId="{500085F5-0B3C-448E-8BEC-8125A4F575FF}" destId="{AF26267F-5D9B-4C31-8A25-2224EEF425BA}" srcOrd="6" destOrd="0" presId="urn:microsoft.com/office/officeart/2005/8/layout/hList1"/>
    <dgm:cxn modelId="{1E2C8CE8-47A9-4757-A794-396269BB7AA4}" type="presParOf" srcId="{AF26267F-5D9B-4C31-8A25-2224EEF425BA}" destId="{909CF5CD-7B33-469D-8CDE-C99DFF6691D0}" srcOrd="0" destOrd="0" presId="urn:microsoft.com/office/officeart/2005/8/layout/hList1"/>
    <dgm:cxn modelId="{001A1FF4-80FB-47E5-91FD-82050BEA1907}" type="presParOf" srcId="{AF26267F-5D9B-4C31-8A25-2224EEF425BA}" destId="{F4AEAF72-5C08-403D-A0F5-EB5F953795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D39BB-65C2-48C4-8A56-EF351178AEED}">
      <dsp:nvSpPr>
        <dsp:cNvPr id="0" name=""/>
        <dsp:cNvSpPr/>
      </dsp:nvSpPr>
      <dsp:spPr>
        <a:xfrm>
          <a:off x="3693" y="393374"/>
          <a:ext cx="2220612" cy="8739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Seguimiento al 2021</a:t>
          </a:r>
          <a:endParaRPr lang="es-CR" sz="2400" b="1" kern="1200" dirty="0"/>
        </a:p>
      </dsp:txBody>
      <dsp:txXfrm>
        <a:off x="3693" y="393374"/>
        <a:ext cx="2220612" cy="873987"/>
      </dsp:txXfrm>
    </dsp:sp>
    <dsp:sp modelId="{84201510-64DA-4DAC-AD92-1A00243E5B14}">
      <dsp:nvSpPr>
        <dsp:cNvPr id="0" name=""/>
        <dsp:cNvSpPr/>
      </dsp:nvSpPr>
      <dsp:spPr>
        <a:xfrm>
          <a:off x="3693" y="1267361"/>
          <a:ext cx="2220612" cy="47608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/>
            <a:t> Score de BN Vehículos: </a:t>
          </a:r>
          <a:r>
            <a:rPr lang="es-ES" altLang="zh-CN" sz="1500" kern="1200" dirty="0"/>
            <a:t>Gestión en módelos matemáticos. </a:t>
          </a:r>
          <a:r>
            <a:rPr lang="en-US" altLang="zh-CN" sz="1500" b="1" kern="1200" dirty="0"/>
            <a:t>Diciembre 2020</a:t>
          </a:r>
          <a:endParaRPr lang="es-CR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/>
            <a:t>Visitas de campo: </a:t>
          </a:r>
          <a:r>
            <a:rPr lang="en-US" altLang="zh-CN" sz="1500" kern="1200" dirty="0">
              <a:ea typeface="Cambria" panose="02040503050406030204" pitchFamily="18" charset="0"/>
            </a:rPr>
            <a:t>Suspendido hasta nuevo aviso por situación del COVID – 19</a:t>
          </a:r>
          <a:endParaRPr lang="es-CR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/>
            <a:t>Financiamiento medio de TC en ficha cliente: </a:t>
          </a:r>
          <a:r>
            <a:rPr lang="en-US" altLang="zh-CN" sz="1500" kern="1200" dirty="0"/>
            <a:t>Etapa de priorización y valoración de esfuerzo. Enero 2021</a:t>
          </a:r>
          <a:endParaRPr lang="es-CR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/>
            <a:t>Estados de cuenta de TC desde archivo virtual: </a:t>
          </a:r>
          <a:r>
            <a:rPr lang="es-ES" altLang="zh-CN" sz="1500" kern="1200" dirty="0"/>
            <a:t>Se realizó el requerimiento. Enero 2021</a:t>
          </a:r>
          <a:endParaRPr lang="es-CR" sz="1500" kern="1200" dirty="0"/>
        </a:p>
      </dsp:txBody>
      <dsp:txXfrm>
        <a:off x="3693" y="1267361"/>
        <a:ext cx="2220612" cy="4760859"/>
      </dsp:txXfrm>
    </dsp:sp>
    <dsp:sp modelId="{654FFD60-BCD7-46A4-9AA8-2777429953B5}">
      <dsp:nvSpPr>
        <dsp:cNvPr id="0" name=""/>
        <dsp:cNvSpPr/>
      </dsp:nvSpPr>
      <dsp:spPr>
        <a:xfrm>
          <a:off x="2535191" y="393374"/>
          <a:ext cx="2220612" cy="8739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En proceso</a:t>
          </a:r>
          <a:endParaRPr lang="es-CR" sz="2400" b="1" kern="1200" dirty="0"/>
        </a:p>
      </dsp:txBody>
      <dsp:txXfrm>
        <a:off x="2535191" y="393374"/>
        <a:ext cx="2220612" cy="873987"/>
      </dsp:txXfrm>
    </dsp:sp>
    <dsp:sp modelId="{DB5EDB95-D293-4A3C-B47E-AFACE0A79777}">
      <dsp:nvSpPr>
        <dsp:cNvPr id="0" name=""/>
        <dsp:cNvSpPr/>
      </dsp:nvSpPr>
      <dsp:spPr>
        <a:xfrm>
          <a:off x="2535191" y="1267361"/>
          <a:ext cx="2220612" cy="47608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/>
            <a:t>Capacitaciones de diagnóstico de crédito: </a:t>
          </a:r>
          <a:r>
            <a:rPr lang="es-ES" altLang="zh-CN" sz="1500" b="0" kern="1200" dirty="0">
              <a:solidFill>
                <a:schemeClr val="tx1"/>
              </a:solidFill>
            </a:rPr>
            <a:t>Se cierra el 2020 con las capacitaciones de octubre y se retomará el tema en el 2021, a la fecha hay 58 oficinas capacitadas y quedan 101 pendientes </a:t>
          </a:r>
          <a:r>
            <a:rPr lang="es-ES" altLang="zh-CN" sz="1500" b="0" kern="1200">
              <a:solidFill>
                <a:schemeClr val="tx1"/>
              </a:solidFill>
            </a:rPr>
            <a:t>de capacitar .</a:t>
          </a:r>
          <a:endParaRPr lang="es-CR" sz="1500" b="0" kern="1200" dirty="0">
            <a:solidFill>
              <a:schemeClr val="tx1"/>
            </a:solidFill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>
              <a:solidFill>
                <a:schemeClr val="tx1"/>
              </a:solidFill>
            </a:rPr>
            <a:t>Priorización dinámica/Algoritmo: </a:t>
          </a:r>
          <a:r>
            <a:rPr lang="en-US" altLang="zh-CN" sz="1500" kern="1200" dirty="0" err="1">
              <a:solidFill>
                <a:schemeClr val="tx1"/>
              </a:solidFill>
              <a:ea typeface="Cambria" panose="02040503050406030204" pitchFamily="18" charset="0"/>
            </a:rPr>
            <a:t>Saldrá</a:t>
          </a:r>
          <a:r>
            <a:rPr lang="en-US" altLang="zh-CN" sz="1500" kern="1200" dirty="0">
              <a:solidFill>
                <a:schemeClr val="tx1"/>
              </a:solidFill>
              <a:ea typeface="Cambria" panose="02040503050406030204" pitchFamily="18" charset="0"/>
            </a:rPr>
            <a:t> para el </a:t>
          </a:r>
          <a:r>
            <a:rPr lang="en-US" altLang="zh-CN" sz="1500" kern="1200" dirty="0" err="1">
              <a:solidFill>
                <a:schemeClr val="tx1"/>
              </a:solidFill>
              <a:ea typeface="Cambria" panose="02040503050406030204" pitchFamily="18" charset="0"/>
            </a:rPr>
            <a:t>mes</a:t>
          </a:r>
          <a:r>
            <a:rPr lang="en-US" altLang="zh-CN" sz="1500" kern="1200" dirty="0">
              <a:solidFill>
                <a:schemeClr val="tx1"/>
              </a:solidFill>
              <a:ea typeface="Cambria" panose="02040503050406030204" pitchFamily="18" charset="0"/>
            </a:rPr>
            <a:t> de </a:t>
          </a:r>
          <a:r>
            <a:rPr lang="en-US" altLang="zh-CN" sz="1500" kern="1200" dirty="0" err="1">
              <a:solidFill>
                <a:schemeClr val="tx1"/>
              </a:solidFill>
              <a:ea typeface="Cambria" panose="02040503050406030204" pitchFamily="18" charset="0"/>
            </a:rPr>
            <a:t>octubre</a:t>
          </a:r>
          <a:r>
            <a:rPr lang="en-US" altLang="zh-CN" sz="1500" kern="1200" dirty="0">
              <a:solidFill>
                <a:schemeClr val="tx1"/>
              </a:solidFill>
              <a:ea typeface="Cambria" panose="02040503050406030204" pitchFamily="18" charset="0"/>
            </a:rPr>
            <a:t>.</a:t>
          </a:r>
          <a:endParaRPr lang="es-CR" sz="1500" kern="1200" dirty="0">
            <a:solidFill>
              <a:schemeClr val="tx1"/>
            </a:solidFill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>
              <a:solidFill>
                <a:schemeClr val="tx1"/>
              </a:solidFill>
            </a:rPr>
            <a:t>Funciones del encargado de Crédito: </a:t>
          </a:r>
          <a:r>
            <a:rPr lang="es-ES" altLang="zh-CN" sz="1500" kern="1200" dirty="0">
              <a:solidFill>
                <a:schemeClr val="tx1"/>
              </a:solidFill>
            </a:rPr>
            <a:t>Espera que saldrá en el mes de octubre.</a:t>
          </a:r>
          <a:endParaRPr lang="es-CR" sz="1500" kern="1200" dirty="0">
            <a:solidFill>
              <a:schemeClr val="tx1"/>
            </a:solidFill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1500" b="1" kern="1200" dirty="0">
              <a:solidFill>
                <a:schemeClr val="tx1"/>
              </a:solidFill>
            </a:rPr>
            <a:t>Formulario Único: </a:t>
          </a:r>
          <a:r>
            <a:rPr lang="es-ES" altLang="zh-CN" sz="1500" kern="1200" dirty="0">
              <a:solidFill>
                <a:schemeClr val="tx1"/>
              </a:solidFill>
            </a:rPr>
            <a:t>Análisis del resultado de las pruebas. </a:t>
          </a:r>
          <a:endParaRPr lang="es-CR" sz="1500" kern="1200" dirty="0">
            <a:solidFill>
              <a:schemeClr val="tx1"/>
            </a:solidFill>
          </a:endParaRPr>
        </a:p>
      </dsp:txBody>
      <dsp:txXfrm>
        <a:off x="2535191" y="1267361"/>
        <a:ext cx="2220612" cy="4760859"/>
      </dsp:txXfrm>
    </dsp:sp>
    <dsp:sp modelId="{BDF868E8-391B-4309-A02A-079AA24D856B}">
      <dsp:nvSpPr>
        <dsp:cNvPr id="0" name=""/>
        <dsp:cNvSpPr/>
      </dsp:nvSpPr>
      <dsp:spPr>
        <a:xfrm>
          <a:off x="5066689" y="393374"/>
          <a:ext cx="2220612" cy="8739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Nuevos proyectos</a:t>
          </a:r>
          <a:endParaRPr lang="es-CR" sz="2400" b="1" kern="1200" dirty="0"/>
        </a:p>
      </dsp:txBody>
      <dsp:txXfrm>
        <a:off x="5066689" y="393374"/>
        <a:ext cx="2220612" cy="873987"/>
      </dsp:txXfrm>
    </dsp:sp>
    <dsp:sp modelId="{BEACD971-DF34-4EC9-9C45-BF1D121DE42C}">
      <dsp:nvSpPr>
        <dsp:cNvPr id="0" name=""/>
        <dsp:cNvSpPr/>
      </dsp:nvSpPr>
      <dsp:spPr>
        <a:xfrm>
          <a:off x="5066689" y="1267361"/>
          <a:ext cx="2220612" cy="47608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Capacidad de pago B en MPC: </a:t>
          </a:r>
          <a:r>
            <a:rPr lang="es-ES" sz="1500" kern="1200" dirty="0"/>
            <a:t>Construcción de HU y tutoriales para el uso de la herramienta en la red de oficina y se envió el comunicado para el uso de MPC en la elaboración de flujos de caja.</a:t>
          </a: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Procedimiento Microcréditos: </a:t>
          </a:r>
          <a:r>
            <a:rPr lang="es-ES" sz="1500" b="0" kern="1200" dirty="0"/>
            <a:t>Construcción del procedimiento. </a:t>
          </a:r>
          <a:endParaRPr lang="es-C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1" kern="1200" dirty="0"/>
            <a:t>Créditos por retención de planilla: </a:t>
          </a:r>
          <a:r>
            <a:rPr lang="es-ES" sz="1500" b="0" kern="1200" dirty="0"/>
            <a:t>Análisis de viabilidad. </a:t>
          </a:r>
          <a:r>
            <a:rPr lang="es-ES" sz="1500" b="1" kern="1200" dirty="0"/>
            <a:t> </a:t>
          </a:r>
          <a:endParaRPr lang="es-CR" sz="1500" b="1" kern="1200" dirty="0"/>
        </a:p>
      </dsp:txBody>
      <dsp:txXfrm>
        <a:off x="5066689" y="1267361"/>
        <a:ext cx="2220612" cy="4760859"/>
      </dsp:txXfrm>
    </dsp:sp>
    <dsp:sp modelId="{909CF5CD-7B33-469D-8CDE-C99DFF6691D0}">
      <dsp:nvSpPr>
        <dsp:cNvPr id="0" name=""/>
        <dsp:cNvSpPr/>
      </dsp:nvSpPr>
      <dsp:spPr>
        <a:xfrm>
          <a:off x="7598188" y="393374"/>
          <a:ext cx="2220612" cy="8739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Cerrado en septiembre</a:t>
          </a:r>
          <a:endParaRPr lang="es-CR" sz="2400" b="1" kern="1200" dirty="0"/>
        </a:p>
      </dsp:txBody>
      <dsp:txXfrm>
        <a:off x="7598188" y="393374"/>
        <a:ext cx="2220612" cy="873987"/>
      </dsp:txXfrm>
    </dsp:sp>
    <dsp:sp modelId="{F4AEAF72-5C08-403D-A0F5-EB5F953795E2}">
      <dsp:nvSpPr>
        <dsp:cNvPr id="0" name=""/>
        <dsp:cNvSpPr/>
      </dsp:nvSpPr>
      <dsp:spPr>
        <a:xfrm>
          <a:off x="7598188" y="1267361"/>
          <a:ext cx="2220612" cy="47608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500" kern="1200" dirty="0"/>
        </a:p>
      </dsp:txBody>
      <dsp:txXfrm>
        <a:off x="7598188" y="1267361"/>
        <a:ext cx="2220612" cy="476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2220-DA0D-47C5-BF3E-09442D9ADDD1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EA37-1CB2-4D9C-ADEF-D13D35A276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591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EF6A6-5DE9-4F3F-BF76-6DBFBD77DB56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822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2A6C3-A9DA-42B2-BE8E-2724FAE6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0A8D9-72CB-4DA6-BE3D-6B841801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B8EF7-D041-4361-882C-915184D3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99FAD-0D4D-4D49-9847-E2343189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778C-A4A6-47E4-8E23-9E564F4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9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E0F31-6F92-49C6-AEFF-17B0C578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5B2052-7433-4704-986D-BC538C2E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31C10-FB2B-431A-8A6E-62A988D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4BC34-B3BB-4E99-B475-6F11F4C7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C2837-9B91-43A7-BE77-B4D00A73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81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EC129-C1A7-4917-BC9E-B374DC5A0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37E92-2DEE-40FC-B4E5-74C1DCA3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257F6-4350-4164-947A-BB4395B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2659F-E75F-4F49-BD07-1EBAEC1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F6A99-DD0F-469B-8B25-5676851E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09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6012F-536F-411F-AABC-D8994813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80E09-8885-4CE5-AA18-B3DDE8F9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1EA67-0911-4532-9F19-44DF790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58BC4-7D48-46E5-972A-63EFB770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02D54-EE9A-48BD-871F-BBB3EE4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05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FA28B-03B7-46CE-B4B6-293454A8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DDCFBE-C398-4044-97C1-74419C51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02818-8168-4318-B206-F2F6FE39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83963-99E7-4E7D-85F8-267561B4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C148E-DFD5-4A46-8871-17B711A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2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113A-A546-4BE6-B8F0-32C9AD5D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CD599-F67B-4454-BEB0-D816A905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39681-8C13-48FE-89D8-C3FB2890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01524-A53A-460A-8ACB-82AC78AC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566B2-3896-4808-8ABC-A6C6EBCA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353FE-B85F-447B-ACD5-B3F45A3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754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EFF9-2D16-4159-AA13-E25BEA17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DAD6D9-464B-4903-A7F7-C1A75A79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1BE6D-864B-4C1F-A682-224CD4C9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67E56D-D1E4-472B-B608-0083FC20B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BA6CFE-4F40-45DB-8362-48AF91F78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924BD3-5279-4305-8C81-A496CE6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C3ADA2-28F9-4951-8081-8CD5F2F5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A9F49A-DD52-41D8-AE1C-805BD7FD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60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9C72-3652-4108-A73C-BD03918E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348A2F-D1BD-42E7-8675-5DDE8FA1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91453E-A82C-4497-951B-65C980F4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CA68D8-8094-4B6B-AB7F-273DEC64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55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DBFD9-D592-4D90-ABE0-1963FB7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D00CB4-8A4E-4132-A24D-32A50BE7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AC8835-5DBF-4503-B329-11EB629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85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65730-85C6-4957-9C30-6C8EFB01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D36B7-650E-4CCE-AE97-05ACDF31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B36244-0B84-4445-8B64-EE89B1941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4304C-2815-4867-A538-D9703C93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91AB8-805C-45FE-844D-E2BB9526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C9617-4CD7-47D5-88FA-6C256193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86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4296-EA26-47E5-AFDD-E9B6466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F6EE9D-99E4-4C26-8F37-60DA2B72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DF12C-49AD-4C5F-BBBF-D3D0924F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A5ABB-8A20-4BDD-B823-C158BA47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52CA2-2D36-4CD1-A253-5CEDE31F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8CCCE-5AE5-4271-8668-817DC8C7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666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44F6F2-E99B-45F5-8511-B030BC7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0058B-765D-45B9-B3BF-2BC2E669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F2DCB-7B10-45F8-9288-2E8C700D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58E7-343B-4B65-A9B9-0D4281A273C2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ADB57-3163-479D-A31F-62C3A6D78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8D0A3-E0D9-41A0-B6E1-0826F952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B22-8F87-4D1A-ACF7-A8D85388D6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13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CF41A087-CC88-4C43-ACD9-6AB5DBD3730E}"/>
              </a:ext>
            </a:extLst>
          </p:cNvPr>
          <p:cNvSpPr/>
          <p:nvPr/>
        </p:nvSpPr>
        <p:spPr>
          <a:xfrm>
            <a:off x="-1" y="0"/>
            <a:ext cx="58477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98E9158-BBAE-4CA2-92DF-30E3368015F1}"/>
              </a:ext>
            </a:extLst>
          </p:cNvPr>
          <p:cNvSpPr txBox="1"/>
          <p:nvPr/>
        </p:nvSpPr>
        <p:spPr>
          <a:xfrm rot="16200000">
            <a:off x="-3125450" y="3111703"/>
            <a:ext cx="6808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BN font" panose="02000505050000020004" pitchFamily="2" charset="0"/>
              </a:rPr>
              <a:t>Rendición</a:t>
            </a:r>
            <a:r>
              <a:rPr lang="en-US" altLang="zh-CN" sz="3200" b="1" dirty="0">
                <a:solidFill>
                  <a:prstClr val="white"/>
                </a:solidFill>
                <a:latin typeface="BN font" panose="02000505050000020004" pitchFamily="2" charset="0"/>
              </a:rPr>
              <a:t> de </a:t>
            </a:r>
            <a:r>
              <a:rPr lang="en-US" altLang="zh-CN" sz="3200" b="1" dirty="0" err="1">
                <a:solidFill>
                  <a:prstClr val="white"/>
                </a:solidFill>
                <a:latin typeface="BN font" panose="02000505050000020004" pitchFamily="2" charset="0"/>
              </a:rPr>
              <a:t>Cuentas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N font" panose="02000505050000020004" pitchFamily="2" charset="0"/>
              <a:cs typeface="+mn-cs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01DB580-B28C-40C3-8DAA-1BC8AB372F68}"/>
              </a:ext>
            </a:extLst>
          </p:cNvPr>
          <p:cNvGraphicFramePr/>
          <p:nvPr/>
        </p:nvGraphicFramePr>
        <p:xfrm>
          <a:off x="1238613" y="165995"/>
          <a:ext cx="9822494" cy="642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9" name="išḷîḋe">
            <a:extLst>
              <a:ext uri="{FF2B5EF4-FFF2-40B4-BE49-F238E27FC236}">
                <a16:creationId xmlns:a16="http://schemas.microsoft.com/office/drawing/2014/main" id="{B4F384E0-41A6-4606-9FA3-2D724582E455}"/>
              </a:ext>
            </a:extLst>
          </p:cNvPr>
          <p:cNvGrpSpPr/>
          <p:nvPr/>
        </p:nvGrpSpPr>
        <p:grpSpPr>
          <a:xfrm>
            <a:off x="9397972" y="4197641"/>
            <a:ext cx="2540922" cy="2494363"/>
            <a:chOff x="3149601" y="-3175"/>
            <a:chExt cx="5891212" cy="6864351"/>
          </a:xfrm>
        </p:grpSpPr>
        <p:grpSp>
          <p:nvGrpSpPr>
            <p:cNvPr id="200" name="íṧľïdé">
              <a:extLst>
                <a:ext uri="{FF2B5EF4-FFF2-40B4-BE49-F238E27FC236}">
                  <a16:creationId xmlns:a16="http://schemas.microsoft.com/office/drawing/2014/main" id="{841FB8D6-CA5C-4629-8DF9-B3C953EED83D}"/>
                </a:ext>
              </a:extLst>
            </p:cNvPr>
            <p:cNvGrpSpPr/>
            <p:nvPr/>
          </p:nvGrpSpPr>
          <p:grpSpPr>
            <a:xfrm>
              <a:off x="5487988" y="-3175"/>
              <a:ext cx="1212850" cy="1209676"/>
              <a:chOff x="5487988" y="-3175"/>
              <a:chExt cx="1212850" cy="1209676"/>
            </a:xfrm>
          </p:grpSpPr>
          <p:sp>
            <p:nvSpPr>
              <p:cNvPr id="315" name="íṡľîḑe">
                <a:extLst>
                  <a:ext uri="{FF2B5EF4-FFF2-40B4-BE49-F238E27FC236}">
                    <a16:creationId xmlns:a16="http://schemas.microsoft.com/office/drawing/2014/main" id="{E3DC0580-831D-48CE-8D16-3F3EC3E74432}"/>
                  </a:ext>
                </a:extLst>
              </p:cNvPr>
              <p:cNvSpPr/>
              <p:nvPr/>
            </p:nvSpPr>
            <p:spPr bwMode="auto">
              <a:xfrm>
                <a:off x="5513388" y="23813"/>
                <a:ext cx="1162050" cy="1155700"/>
              </a:xfrm>
              <a:custGeom>
                <a:avLst/>
                <a:gdLst>
                  <a:gd name="T0" fmla="*/ 226 w 452"/>
                  <a:gd name="T1" fmla="*/ 451 h 451"/>
                  <a:gd name="T2" fmla="*/ 451 w 452"/>
                  <a:gd name="T3" fmla="*/ 225 h 451"/>
                  <a:gd name="T4" fmla="*/ 226 w 452"/>
                  <a:gd name="T5" fmla="*/ 0 h 451"/>
                  <a:gd name="T6" fmla="*/ 1 w 452"/>
                  <a:gd name="T7" fmla="*/ 226 h 451"/>
                  <a:gd name="T8" fmla="*/ 226 w 452"/>
                  <a:gd name="T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1">
                    <a:moveTo>
                      <a:pt x="226" y="451"/>
                    </a:moveTo>
                    <a:cubicBezTo>
                      <a:pt x="350" y="450"/>
                      <a:pt x="452" y="349"/>
                      <a:pt x="451" y="225"/>
                    </a:cubicBezTo>
                    <a:cubicBezTo>
                      <a:pt x="451" y="101"/>
                      <a:pt x="350" y="0"/>
                      <a:pt x="226" y="0"/>
                    </a:cubicBezTo>
                    <a:cubicBezTo>
                      <a:pt x="102" y="0"/>
                      <a:pt x="0" y="102"/>
                      <a:pt x="1" y="226"/>
                    </a:cubicBezTo>
                    <a:cubicBezTo>
                      <a:pt x="1" y="350"/>
                      <a:pt x="102" y="451"/>
                      <a:pt x="226" y="451"/>
                    </a:cubicBez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íś1ïde">
                <a:extLst>
                  <a:ext uri="{FF2B5EF4-FFF2-40B4-BE49-F238E27FC236}">
                    <a16:creationId xmlns:a16="http://schemas.microsoft.com/office/drawing/2014/main" id="{99FAC070-70B0-413C-8A58-6EC31C2B29F7}"/>
                  </a:ext>
                </a:extLst>
              </p:cNvPr>
              <p:cNvSpPr/>
              <p:nvPr/>
            </p:nvSpPr>
            <p:spPr bwMode="auto">
              <a:xfrm>
                <a:off x="5487988" y="-3175"/>
                <a:ext cx="1212850" cy="1209675"/>
              </a:xfrm>
              <a:custGeom>
                <a:avLst/>
                <a:gdLst>
                  <a:gd name="T0" fmla="*/ 236 w 472"/>
                  <a:gd name="T1" fmla="*/ 0 h 471"/>
                  <a:gd name="T2" fmla="*/ 402 w 472"/>
                  <a:gd name="T3" fmla="*/ 68 h 471"/>
                  <a:gd name="T4" fmla="*/ 472 w 472"/>
                  <a:gd name="T5" fmla="*/ 235 h 471"/>
                  <a:gd name="T6" fmla="*/ 403 w 472"/>
                  <a:gd name="T7" fmla="*/ 402 h 471"/>
                  <a:gd name="T8" fmla="*/ 236 w 472"/>
                  <a:gd name="T9" fmla="*/ 471 h 471"/>
                  <a:gd name="T10" fmla="*/ 236 w 472"/>
                  <a:gd name="T11" fmla="*/ 450 h 471"/>
                  <a:gd name="T12" fmla="*/ 388 w 472"/>
                  <a:gd name="T13" fmla="*/ 387 h 471"/>
                  <a:gd name="T14" fmla="*/ 451 w 472"/>
                  <a:gd name="T15" fmla="*/ 235 h 471"/>
                  <a:gd name="T16" fmla="*/ 388 w 472"/>
                  <a:gd name="T17" fmla="*/ 83 h 471"/>
                  <a:gd name="T18" fmla="*/ 236 w 472"/>
                  <a:gd name="T19" fmla="*/ 20 h 471"/>
                  <a:gd name="T20" fmla="*/ 236 w 472"/>
                  <a:gd name="T21" fmla="*/ 0 h 471"/>
                  <a:gd name="T22" fmla="*/ 236 w 472"/>
                  <a:gd name="T23" fmla="*/ 471 h 471"/>
                  <a:gd name="T24" fmla="*/ 70 w 472"/>
                  <a:gd name="T25" fmla="*/ 402 h 471"/>
                  <a:gd name="T26" fmla="*/ 0 w 472"/>
                  <a:gd name="T27" fmla="*/ 236 h 471"/>
                  <a:gd name="T28" fmla="*/ 69 w 472"/>
                  <a:gd name="T29" fmla="*/ 69 h 471"/>
                  <a:gd name="T30" fmla="*/ 236 w 472"/>
                  <a:gd name="T31" fmla="*/ 0 h 471"/>
                  <a:gd name="T32" fmla="*/ 236 w 472"/>
                  <a:gd name="T33" fmla="*/ 20 h 471"/>
                  <a:gd name="T34" fmla="*/ 84 w 472"/>
                  <a:gd name="T35" fmla="*/ 83 h 471"/>
                  <a:gd name="T36" fmla="*/ 21 w 472"/>
                  <a:gd name="T37" fmla="*/ 236 h 471"/>
                  <a:gd name="T38" fmla="*/ 84 w 472"/>
                  <a:gd name="T39" fmla="*/ 388 h 471"/>
                  <a:gd name="T40" fmla="*/ 236 w 472"/>
                  <a:gd name="T41" fmla="*/ 450 h 471"/>
                  <a:gd name="T42" fmla="*/ 236 w 472"/>
                  <a:gd name="T43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2" h="471">
                    <a:moveTo>
                      <a:pt x="236" y="0"/>
                    </a:moveTo>
                    <a:cubicBezTo>
                      <a:pt x="301" y="0"/>
                      <a:pt x="360" y="26"/>
                      <a:pt x="402" y="68"/>
                    </a:cubicBezTo>
                    <a:cubicBezTo>
                      <a:pt x="445" y="111"/>
                      <a:pt x="471" y="170"/>
                      <a:pt x="472" y="235"/>
                    </a:cubicBezTo>
                    <a:cubicBezTo>
                      <a:pt x="472" y="300"/>
                      <a:pt x="445" y="359"/>
                      <a:pt x="403" y="402"/>
                    </a:cubicBezTo>
                    <a:cubicBezTo>
                      <a:pt x="360" y="444"/>
                      <a:pt x="301" y="471"/>
                      <a:pt x="236" y="471"/>
                    </a:cubicBezTo>
                    <a:cubicBezTo>
                      <a:pt x="236" y="450"/>
                      <a:pt x="236" y="450"/>
                      <a:pt x="236" y="450"/>
                    </a:cubicBezTo>
                    <a:cubicBezTo>
                      <a:pt x="296" y="450"/>
                      <a:pt x="349" y="426"/>
                      <a:pt x="388" y="387"/>
                    </a:cubicBezTo>
                    <a:cubicBezTo>
                      <a:pt x="427" y="348"/>
                      <a:pt x="451" y="294"/>
                      <a:pt x="451" y="235"/>
                    </a:cubicBezTo>
                    <a:cubicBezTo>
                      <a:pt x="451" y="176"/>
                      <a:pt x="427" y="122"/>
                      <a:pt x="388" y="83"/>
                    </a:cubicBezTo>
                    <a:cubicBezTo>
                      <a:pt x="349" y="44"/>
                      <a:pt x="295" y="20"/>
                      <a:pt x="236" y="20"/>
                    </a:cubicBezTo>
                    <a:lnTo>
                      <a:pt x="236" y="0"/>
                    </a:lnTo>
                    <a:close/>
                    <a:moveTo>
                      <a:pt x="236" y="471"/>
                    </a:moveTo>
                    <a:cubicBezTo>
                      <a:pt x="171" y="471"/>
                      <a:pt x="112" y="445"/>
                      <a:pt x="70" y="402"/>
                    </a:cubicBezTo>
                    <a:cubicBezTo>
                      <a:pt x="27" y="360"/>
                      <a:pt x="1" y="301"/>
                      <a:pt x="0" y="236"/>
                    </a:cubicBezTo>
                    <a:cubicBezTo>
                      <a:pt x="0" y="171"/>
                      <a:pt x="27" y="112"/>
                      <a:pt x="69" y="69"/>
                    </a:cubicBezTo>
                    <a:cubicBezTo>
                      <a:pt x="112" y="26"/>
                      <a:pt x="171" y="0"/>
                      <a:pt x="236" y="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176" y="20"/>
                      <a:pt x="123" y="45"/>
                      <a:pt x="84" y="83"/>
                    </a:cubicBezTo>
                    <a:cubicBezTo>
                      <a:pt x="45" y="122"/>
                      <a:pt x="21" y="176"/>
                      <a:pt x="21" y="236"/>
                    </a:cubicBezTo>
                    <a:cubicBezTo>
                      <a:pt x="21" y="295"/>
                      <a:pt x="45" y="349"/>
                      <a:pt x="84" y="388"/>
                    </a:cubicBezTo>
                    <a:cubicBezTo>
                      <a:pt x="123" y="426"/>
                      <a:pt x="177" y="450"/>
                      <a:pt x="236" y="450"/>
                    </a:cubicBezTo>
                    <a:lnTo>
                      <a:pt x="236" y="47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í$ḻîḓe">
                <a:extLst>
                  <a:ext uri="{FF2B5EF4-FFF2-40B4-BE49-F238E27FC236}">
                    <a16:creationId xmlns:a16="http://schemas.microsoft.com/office/drawing/2014/main" id="{56757A02-5705-46AB-86B0-FE1DBF591532}"/>
                  </a:ext>
                </a:extLst>
              </p:cNvPr>
              <p:cNvSpPr/>
              <p:nvPr/>
            </p:nvSpPr>
            <p:spPr bwMode="auto">
              <a:xfrm>
                <a:off x="5681663" y="395288"/>
                <a:ext cx="444500" cy="236538"/>
              </a:xfrm>
              <a:custGeom>
                <a:avLst/>
                <a:gdLst>
                  <a:gd name="T0" fmla="*/ 165 w 173"/>
                  <a:gd name="T1" fmla="*/ 71 h 92"/>
                  <a:gd name="T2" fmla="*/ 170 w 173"/>
                  <a:gd name="T3" fmla="*/ 85 h 92"/>
                  <a:gd name="T4" fmla="*/ 157 w 173"/>
                  <a:gd name="T5" fmla="*/ 90 h 92"/>
                  <a:gd name="T6" fmla="*/ 8 w 173"/>
                  <a:gd name="T7" fmla="*/ 21 h 92"/>
                  <a:gd name="T8" fmla="*/ 3 w 173"/>
                  <a:gd name="T9" fmla="*/ 8 h 92"/>
                  <a:gd name="T10" fmla="*/ 16 w 173"/>
                  <a:gd name="T11" fmla="*/ 3 h 92"/>
                  <a:gd name="T12" fmla="*/ 165 w 173"/>
                  <a:gd name="T13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" h="92">
                    <a:moveTo>
                      <a:pt x="165" y="71"/>
                    </a:moveTo>
                    <a:cubicBezTo>
                      <a:pt x="170" y="73"/>
                      <a:pt x="173" y="79"/>
                      <a:pt x="170" y="85"/>
                    </a:cubicBezTo>
                    <a:cubicBezTo>
                      <a:pt x="168" y="90"/>
                      <a:pt x="162" y="92"/>
                      <a:pt x="157" y="9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3" y="19"/>
                      <a:pt x="0" y="13"/>
                      <a:pt x="3" y="8"/>
                    </a:cubicBezTo>
                    <a:cubicBezTo>
                      <a:pt x="5" y="3"/>
                      <a:pt x="11" y="0"/>
                      <a:pt x="16" y="3"/>
                    </a:cubicBezTo>
                    <a:lnTo>
                      <a:pt x="165" y="7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ïşľiďè">
                <a:extLst>
                  <a:ext uri="{FF2B5EF4-FFF2-40B4-BE49-F238E27FC236}">
                    <a16:creationId xmlns:a16="http://schemas.microsoft.com/office/drawing/2014/main" id="{79EFCE8B-6684-455D-A0AF-8E728678FE5E}"/>
                  </a:ext>
                </a:extLst>
              </p:cNvPr>
              <p:cNvSpPr/>
              <p:nvPr/>
            </p:nvSpPr>
            <p:spPr bwMode="auto">
              <a:xfrm>
                <a:off x="6065838" y="412750"/>
                <a:ext cx="255588" cy="219075"/>
              </a:xfrm>
              <a:custGeom>
                <a:avLst/>
                <a:gdLst>
                  <a:gd name="T0" fmla="*/ 17 w 99"/>
                  <a:gd name="T1" fmla="*/ 81 h 85"/>
                  <a:gd name="T2" fmla="*/ 3 w 99"/>
                  <a:gd name="T3" fmla="*/ 80 h 85"/>
                  <a:gd name="T4" fmla="*/ 5 w 99"/>
                  <a:gd name="T5" fmla="*/ 65 h 85"/>
                  <a:gd name="T6" fmla="*/ 81 w 99"/>
                  <a:gd name="T7" fmla="*/ 4 h 85"/>
                  <a:gd name="T8" fmla="*/ 95 w 99"/>
                  <a:gd name="T9" fmla="*/ 5 h 85"/>
                  <a:gd name="T10" fmla="*/ 93 w 99"/>
                  <a:gd name="T11" fmla="*/ 20 h 85"/>
                  <a:gd name="T12" fmla="*/ 17 w 99"/>
                  <a:gd name="T13" fmla="*/ 8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85">
                    <a:moveTo>
                      <a:pt x="17" y="81"/>
                    </a:moveTo>
                    <a:cubicBezTo>
                      <a:pt x="13" y="85"/>
                      <a:pt x="7" y="84"/>
                      <a:pt x="3" y="80"/>
                    </a:cubicBezTo>
                    <a:cubicBezTo>
                      <a:pt x="0" y="75"/>
                      <a:pt x="0" y="69"/>
                      <a:pt x="5" y="65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5" y="0"/>
                      <a:pt x="91" y="1"/>
                      <a:pt x="95" y="5"/>
                    </a:cubicBezTo>
                    <a:cubicBezTo>
                      <a:pt x="99" y="10"/>
                      <a:pt x="98" y="16"/>
                      <a:pt x="93" y="20"/>
                    </a:cubicBezTo>
                    <a:lnTo>
                      <a:pt x="17" y="8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îś1iďê">
                <a:extLst>
                  <a:ext uri="{FF2B5EF4-FFF2-40B4-BE49-F238E27FC236}">
                    <a16:creationId xmlns:a16="http://schemas.microsoft.com/office/drawing/2014/main" id="{5DC46014-6838-449A-A77F-2CD775EB376B}"/>
                  </a:ext>
                </a:extLst>
              </p:cNvPr>
              <p:cNvSpPr/>
              <p:nvPr/>
            </p:nvSpPr>
            <p:spPr bwMode="auto">
              <a:xfrm>
                <a:off x="6065838" y="-3175"/>
                <a:ext cx="53975" cy="131763"/>
              </a:xfrm>
              <a:custGeom>
                <a:avLst/>
                <a:gdLst>
                  <a:gd name="T0" fmla="*/ 0 w 21"/>
                  <a:gd name="T1" fmla="*/ 10 h 51"/>
                  <a:gd name="T2" fmla="*/ 11 w 21"/>
                  <a:gd name="T3" fmla="*/ 0 h 51"/>
                  <a:gd name="T4" fmla="*/ 21 w 21"/>
                  <a:gd name="T5" fmla="*/ 10 h 51"/>
                  <a:gd name="T6" fmla="*/ 21 w 21"/>
                  <a:gd name="T7" fmla="*/ 40 h 51"/>
                  <a:gd name="T8" fmla="*/ 11 w 21"/>
                  <a:gd name="T9" fmla="*/ 51 h 51"/>
                  <a:gd name="T10" fmla="*/ 0 w 21"/>
                  <a:gd name="T11" fmla="*/ 40 h 51"/>
                  <a:gd name="T12" fmla="*/ 0 w 21"/>
                  <a:gd name="T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1">
                    <a:moveTo>
                      <a:pt x="0" y="10"/>
                    </a:move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6"/>
                      <a:pt x="16" y="51"/>
                      <a:pt x="11" y="51"/>
                    </a:cubicBezTo>
                    <a:cubicBezTo>
                      <a:pt x="5" y="51"/>
                      <a:pt x="0" y="46"/>
                      <a:pt x="0" y="4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ŝ1ïḓê">
                <a:extLst>
                  <a:ext uri="{FF2B5EF4-FFF2-40B4-BE49-F238E27FC236}">
                    <a16:creationId xmlns:a16="http://schemas.microsoft.com/office/drawing/2014/main" id="{C8D00F93-9769-4D7B-9392-359B9B64DE8C}"/>
                  </a:ext>
                </a:extLst>
              </p:cNvPr>
              <p:cNvSpPr/>
              <p:nvPr/>
            </p:nvSpPr>
            <p:spPr bwMode="auto">
              <a:xfrm>
                <a:off x="6570663" y="574675"/>
                <a:ext cx="130175" cy="50800"/>
              </a:xfrm>
              <a:custGeom>
                <a:avLst/>
                <a:gdLst>
                  <a:gd name="T0" fmla="*/ 40 w 51"/>
                  <a:gd name="T1" fmla="*/ 0 h 20"/>
                  <a:gd name="T2" fmla="*/ 51 w 51"/>
                  <a:gd name="T3" fmla="*/ 10 h 20"/>
                  <a:gd name="T4" fmla="*/ 40 w 51"/>
                  <a:gd name="T5" fmla="*/ 20 h 20"/>
                  <a:gd name="T6" fmla="*/ 10 w 51"/>
                  <a:gd name="T7" fmla="*/ 20 h 20"/>
                  <a:gd name="T8" fmla="*/ 0 w 51"/>
                  <a:gd name="T9" fmla="*/ 10 h 20"/>
                  <a:gd name="T10" fmla="*/ 10 w 51"/>
                  <a:gd name="T11" fmla="*/ 0 h 20"/>
                  <a:gd name="T12" fmla="*/ 40 w 5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20">
                    <a:moveTo>
                      <a:pt x="40" y="0"/>
                    </a:moveTo>
                    <a:cubicBezTo>
                      <a:pt x="46" y="0"/>
                      <a:pt x="51" y="4"/>
                      <a:pt x="51" y="10"/>
                    </a:cubicBezTo>
                    <a:cubicBezTo>
                      <a:pt x="51" y="16"/>
                      <a:pt x="46" y="20"/>
                      <a:pt x="4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ïṥḻïḋè">
                <a:extLst>
                  <a:ext uri="{FF2B5EF4-FFF2-40B4-BE49-F238E27FC236}">
                    <a16:creationId xmlns:a16="http://schemas.microsoft.com/office/drawing/2014/main" id="{1DEBCD4B-DBBB-4CC4-B35A-A42D6C775FD9}"/>
                  </a:ext>
                </a:extLst>
              </p:cNvPr>
              <p:cNvSpPr/>
              <p:nvPr/>
            </p:nvSpPr>
            <p:spPr bwMode="auto">
              <a:xfrm>
                <a:off x="6069013" y="1074738"/>
                <a:ext cx="53975" cy="131763"/>
              </a:xfrm>
              <a:custGeom>
                <a:avLst/>
                <a:gdLst>
                  <a:gd name="T0" fmla="*/ 21 w 21"/>
                  <a:gd name="T1" fmla="*/ 41 h 51"/>
                  <a:gd name="T2" fmla="*/ 10 w 21"/>
                  <a:gd name="T3" fmla="*/ 51 h 51"/>
                  <a:gd name="T4" fmla="*/ 0 w 21"/>
                  <a:gd name="T5" fmla="*/ 41 h 51"/>
                  <a:gd name="T6" fmla="*/ 0 w 21"/>
                  <a:gd name="T7" fmla="*/ 10 h 51"/>
                  <a:gd name="T8" fmla="*/ 10 w 21"/>
                  <a:gd name="T9" fmla="*/ 0 h 51"/>
                  <a:gd name="T10" fmla="*/ 21 w 21"/>
                  <a:gd name="T11" fmla="*/ 10 h 51"/>
                  <a:gd name="T12" fmla="*/ 21 w 21"/>
                  <a:gd name="T13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51">
                    <a:moveTo>
                      <a:pt x="21" y="41"/>
                    </a:moveTo>
                    <a:cubicBezTo>
                      <a:pt x="21" y="46"/>
                      <a:pt x="16" y="51"/>
                      <a:pt x="10" y="51"/>
                    </a:cubicBezTo>
                    <a:cubicBezTo>
                      <a:pt x="5" y="51"/>
                      <a:pt x="0" y="46"/>
                      <a:pt x="0" y="4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lnTo>
                      <a:pt x="21" y="4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ṣľiḑè">
                <a:extLst>
                  <a:ext uri="{FF2B5EF4-FFF2-40B4-BE49-F238E27FC236}">
                    <a16:creationId xmlns:a16="http://schemas.microsoft.com/office/drawing/2014/main" id="{61B790C2-6D2C-4E45-B547-B1B5F00AF4AF}"/>
                  </a:ext>
                </a:extLst>
              </p:cNvPr>
              <p:cNvSpPr/>
              <p:nvPr/>
            </p:nvSpPr>
            <p:spPr bwMode="auto">
              <a:xfrm>
                <a:off x="5487988" y="574675"/>
                <a:ext cx="131763" cy="53975"/>
              </a:xfrm>
              <a:custGeom>
                <a:avLst/>
                <a:gdLst>
                  <a:gd name="T0" fmla="*/ 11 w 51"/>
                  <a:gd name="T1" fmla="*/ 21 h 21"/>
                  <a:gd name="T2" fmla="*/ 0 w 51"/>
                  <a:gd name="T3" fmla="*/ 11 h 21"/>
                  <a:gd name="T4" fmla="*/ 11 w 51"/>
                  <a:gd name="T5" fmla="*/ 0 h 21"/>
                  <a:gd name="T6" fmla="*/ 41 w 51"/>
                  <a:gd name="T7" fmla="*/ 0 h 21"/>
                  <a:gd name="T8" fmla="*/ 51 w 51"/>
                  <a:gd name="T9" fmla="*/ 11 h 21"/>
                  <a:gd name="T10" fmla="*/ 41 w 51"/>
                  <a:gd name="T11" fmla="*/ 21 h 21"/>
                  <a:gd name="T12" fmla="*/ 11 w 51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21">
                    <a:moveTo>
                      <a:pt x="11" y="21"/>
                    </a:move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7" y="0"/>
                      <a:pt x="51" y="5"/>
                      <a:pt x="51" y="11"/>
                    </a:cubicBezTo>
                    <a:cubicBezTo>
                      <a:pt x="51" y="16"/>
                      <a:pt x="47" y="21"/>
                      <a:pt x="41" y="21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ṧļïḋé">
                <a:extLst>
                  <a:ext uri="{FF2B5EF4-FFF2-40B4-BE49-F238E27FC236}">
                    <a16:creationId xmlns:a16="http://schemas.microsoft.com/office/drawing/2014/main" id="{D5EF3D73-6FFE-443D-BB38-2D557FFD94DC}"/>
                  </a:ext>
                </a:extLst>
              </p:cNvPr>
              <p:cNvSpPr/>
              <p:nvPr/>
            </p:nvSpPr>
            <p:spPr bwMode="auto">
              <a:xfrm>
                <a:off x="6313488" y="69850"/>
                <a:ext cx="100013" cy="127000"/>
              </a:xfrm>
              <a:custGeom>
                <a:avLst/>
                <a:gdLst>
                  <a:gd name="T0" fmla="*/ 18 w 39"/>
                  <a:gd name="T1" fmla="*/ 7 h 50"/>
                  <a:gd name="T2" fmla="*/ 32 w 39"/>
                  <a:gd name="T3" fmla="*/ 3 h 50"/>
                  <a:gd name="T4" fmla="*/ 36 w 39"/>
                  <a:gd name="T5" fmla="*/ 17 h 50"/>
                  <a:gd name="T6" fmla="*/ 21 w 39"/>
                  <a:gd name="T7" fmla="*/ 43 h 50"/>
                  <a:gd name="T8" fmla="*/ 7 w 39"/>
                  <a:gd name="T9" fmla="*/ 47 h 50"/>
                  <a:gd name="T10" fmla="*/ 3 w 39"/>
                  <a:gd name="T11" fmla="*/ 33 h 50"/>
                  <a:gd name="T12" fmla="*/ 18 w 39"/>
                  <a:gd name="T13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0">
                    <a:moveTo>
                      <a:pt x="18" y="7"/>
                    </a:moveTo>
                    <a:cubicBezTo>
                      <a:pt x="21" y="2"/>
                      <a:pt x="28" y="0"/>
                      <a:pt x="32" y="3"/>
                    </a:cubicBezTo>
                    <a:cubicBezTo>
                      <a:pt x="37" y="6"/>
                      <a:pt x="39" y="12"/>
                      <a:pt x="36" y="17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18" y="48"/>
                      <a:pt x="12" y="50"/>
                      <a:pt x="7" y="47"/>
                    </a:cubicBezTo>
                    <a:cubicBezTo>
                      <a:pt x="2" y="44"/>
                      <a:pt x="0" y="38"/>
                      <a:pt x="3" y="33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i$ľiďè">
                <a:extLst>
                  <a:ext uri="{FF2B5EF4-FFF2-40B4-BE49-F238E27FC236}">
                    <a16:creationId xmlns:a16="http://schemas.microsoft.com/office/drawing/2014/main" id="{E1874831-0EC2-493F-B62C-19E604797F02}"/>
                  </a:ext>
                </a:extLst>
              </p:cNvPr>
              <p:cNvSpPr/>
              <p:nvPr/>
            </p:nvSpPr>
            <p:spPr bwMode="auto">
              <a:xfrm>
                <a:off x="6497638" y="820738"/>
                <a:ext cx="128588" cy="98425"/>
              </a:xfrm>
              <a:custGeom>
                <a:avLst/>
                <a:gdLst>
                  <a:gd name="T0" fmla="*/ 43 w 50"/>
                  <a:gd name="T1" fmla="*/ 18 h 38"/>
                  <a:gd name="T2" fmla="*/ 47 w 50"/>
                  <a:gd name="T3" fmla="*/ 32 h 38"/>
                  <a:gd name="T4" fmla="*/ 33 w 50"/>
                  <a:gd name="T5" fmla="*/ 35 h 38"/>
                  <a:gd name="T6" fmla="*/ 7 w 50"/>
                  <a:gd name="T7" fmla="*/ 20 h 38"/>
                  <a:gd name="T8" fmla="*/ 3 w 50"/>
                  <a:gd name="T9" fmla="*/ 6 h 38"/>
                  <a:gd name="T10" fmla="*/ 17 w 50"/>
                  <a:gd name="T11" fmla="*/ 3 h 38"/>
                  <a:gd name="T12" fmla="*/ 43 w 50"/>
                  <a:gd name="T13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3" y="18"/>
                    </a:moveTo>
                    <a:cubicBezTo>
                      <a:pt x="48" y="21"/>
                      <a:pt x="50" y="27"/>
                      <a:pt x="47" y="32"/>
                    </a:cubicBezTo>
                    <a:cubicBezTo>
                      <a:pt x="44" y="37"/>
                      <a:pt x="38" y="38"/>
                      <a:pt x="33" y="35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" y="17"/>
                      <a:pt x="0" y="11"/>
                      <a:pt x="3" y="6"/>
                    </a:cubicBezTo>
                    <a:cubicBezTo>
                      <a:pt x="6" y="1"/>
                      <a:pt x="12" y="0"/>
                      <a:pt x="17" y="3"/>
                    </a:cubicBezTo>
                    <a:lnTo>
                      <a:pt x="43" y="18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ïśľiḋè">
                <a:extLst>
                  <a:ext uri="{FF2B5EF4-FFF2-40B4-BE49-F238E27FC236}">
                    <a16:creationId xmlns:a16="http://schemas.microsoft.com/office/drawing/2014/main" id="{EA902562-26C4-4FE0-B958-21E569CE14EF}"/>
                  </a:ext>
                </a:extLst>
              </p:cNvPr>
              <p:cNvSpPr/>
              <p:nvPr/>
            </p:nvSpPr>
            <p:spPr bwMode="auto">
              <a:xfrm>
                <a:off x="5775326" y="1004888"/>
                <a:ext cx="101600" cy="127000"/>
              </a:xfrm>
              <a:custGeom>
                <a:avLst/>
                <a:gdLst>
                  <a:gd name="T0" fmla="*/ 21 w 39"/>
                  <a:gd name="T1" fmla="*/ 43 h 49"/>
                  <a:gd name="T2" fmla="*/ 7 w 39"/>
                  <a:gd name="T3" fmla="*/ 46 h 49"/>
                  <a:gd name="T4" fmla="*/ 3 w 39"/>
                  <a:gd name="T5" fmla="*/ 33 h 49"/>
                  <a:gd name="T6" fmla="*/ 18 w 39"/>
                  <a:gd name="T7" fmla="*/ 6 h 49"/>
                  <a:gd name="T8" fmla="*/ 32 w 39"/>
                  <a:gd name="T9" fmla="*/ 2 h 49"/>
                  <a:gd name="T10" fmla="*/ 36 w 39"/>
                  <a:gd name="T11" fmla="*/ 16 h 49"/>
                  <a:gd name="T12" fmla="*/ 21 w 39"/>
                  <a:gd name="T13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21" y="43"/>
                    </a:moveTo>
                    <a:cubicBezTo>
                      <a:pt x="18" y="48"/>
                      <a:pt x="12" y="49"/>
                      <a:pt x="7" y="46"/>
                    </a:cubicBezTo>
                    <a:cubicBezTo>
                      <a:pt x="2" y="44"/>
                      <a:pt x="0" y="37"/>
                      <a:pt x="3" y="3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1"/>
                      <a:pt x="27" y="0"/>
                      <a:pt x="32" y="2"/>
                    </a:cubicBezTo>
                    <a:cubicBezTo>
                      <a:pt x="37" y="5"/>
                      <a:pt x="39" y="11"/>
                      <a:pt x="36" y="16"/>
                    </a:cubicBez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ľiḑe">
                <a:extLst>
                  <a:ext uri="{FF2B5EF4-FFF2-40B4-BE49-F238E27FC236}">
                    <a16:creationId xmlns:a16="http://schemas.microsoft.com/office/drawing/2014/main" id="{CF2F155F-B910-4FC0-BB83-4BD4C2C83C09}"/>
                  </a:ext>
                </a:extLst>
              </p:cNvPr>
              <p:cNvSpPr/>
              <p:nvPr/>
            </p:nvSpPr>
            <p:spPr bwMode="auto">
              <a:xfrm>
                <a:off x="5562601" y="282575"/>
                <a:ext cx="128588" cy="100013"/>
              </a:xfrm>
              <a:custGeom>
                <a:avLst/>
                <a:gdLst>
                  <a:gd name="T0" fmla="*/ 7 w 50"/>
                  <a:gd name="T1" fmla="*/ 21 h 39"/>
                  <a:gd name="T2" fmla="*/ 3 w 50"/>
                  <a:gd name="T3" fmla="*/ 7 h 39"/>
                  <a:gd name="T4" fmla="*/ 17 w 50"/>
                  <a:gd name="T5" fmla="*/ 3 h 39"/>
                  <a:gd name="T6" fmla="*/ 43 w 50"/>
                  <a:gd name="T7" fmla="*/ 18 h 39"/>
                  <a:gd name="T8" fmla="*/ 47 w 50"/>
                  <a:gd name="T9" fmla="*/ 32 h 39"/>
                  <a:gd name="T10" fmla="*/ 33 w 50"/>
                  <a:gd name="T11" fmla="*/ 36 h 39"/>
                  <a:gd name="T12" fmla="*/ 7 w 50"/>
                  <a:gd name="T13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9">
                    <a:moveTo>
                      <a:pt x="7" y="21"/>
                    </a:moveTo>
                    <a:cubicBezTo>
                      <a:pt x="2" y="18"/>
                      <a:pt x="0" y="12"/>
                      <a:pt x="3" y="7"/>
                    </a:cubicBezTo>
                    <a:cubicBezTo>
                      <a:pt x="6" y="2"/>
                      <a:pt x="12" y="0"/>
                      <a:pt x="17" y="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8" y="21"/>
                      <a:pt x="50" y="27"/>
                      <a:pt x="47" y="32"/>
                    </a:cubicBezTo>
                    <a:cubicBezTo>
                      <a:pt x="44" y="37"/>
                      <a:pt x="38" y="39"/>
                      <a:pt x="33" y="36"/>
                    </a:cubicBez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iSḷiḋè">
                <a:extLst>
                  <a:ext uri="{FF2B5EF4-FFF2-40B4-BE49-F238E27FC236}">
                    <a16:creationId xmlns:a16="http://schemas.microsoft.com/office/drawing/2014/main" id="{AD852D6F-1B10-4441-AF57-948C367B70EA}"/>
                  </a:ext>
                </a:extLst>
              </p:cNvPr>
              <p:cNvSpPr/>
              <p:nvPr/>
            </p:nvSpPr>
            <p:spPr bwMode="auto">
              <a:xfrm>
                <a:off x="6497638" y="282575"/>
                <a:ext cx="128588" cy="96838"/>
              </a:xfrm>
              <a:custGeom>
                <a:avLst/>
                <a:gdLst>
                  <a:gd name="T0" fmla="*/ 33 w 50"/>
                  <a:gd name="T1" fmla="*/ 2 h 38"/>
                  <a:gd name="T2" fmla="*/ 47 w 50"/>
                  <a:gd name="T3" fmla="*/ 6 h 38"/>
                  <a:gd name="T4" fmla="*/ 43 w 50"/>
                  <a:gd name="T5" fmla="*/ 20 h 38"/>
                  <a:gd name="T6" fmla="*/ 17 w 50"/>
                  <a:gd name="T7" fmla="*/ 35 h 38"/>
                  <a:gd name="T8" fmla="*/ 3 w 50"/>
                  <a:gd name="T9" fmla="*/ 32 h 38"/>
                  <a:gd name="T10" fmla="*/ 6 w 50"/>
                  <a:gd name="T11" fmla="*/ 18 h 38"/>
                  <a:gd name="T12" fmla="*/ 33 w 50"/>
                  <a:gd name="T1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33" y="2"/>
                    </a:moveTo>
                    <a:cubicBezTo>
                      <a:pt x="38" y="0"/>
                      <a:pt x="44" y="1"/>
                      <a:pt x="47" y="6"/>
                    </a:cubicBezTo>
                    <a:cubicBezTo>
                      <a:pt x="50" y="11"/>
                      <a:pt x="48" y="17"/>
                      <a:pt x="43" y="20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2" y="38"/>
                      <a:pt x="6" y="37"/>
                      <a:pt x="3" y="32"/>
                    </a:cubicBezTo>
                    <a:cubicBezTo>
                      <a:pt x="0" y="27"/>
                      <a:pt x="2" y="21"/>
                      <a:pt x="6" y="18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ïŝḷïḍe">
                <a:extLst>
                  <a:ext uri="{FF2B5EF4-FFF2-40B4-BE49-F238E27FC236}">
                    <a16:creationId xmlns:a16="http://schemas.microsoft.com/office/drawing/2014/main" id="{150851A0-9B00-455F-B4A0-183AD465D8E4}"/>
                  </a:ext>
                </a:extLst>
              </p:cNvPr>
              <p:cNvSpPr/>
              <p:nvPr/>
            </p:nvSpPr>
            <p:spPr bwMode="auto">
              <a:xfrm>
                <a:off x="6315076" y="1003300"/>
                <a:ext cx="101600" cy="128588"/>
              </a:xfrm>
              <a:custGeom>
                <a:avLst/>
                <a:gdLst>
                  <a:gd name="T0" fmla="*/ 36 w 39"/>
                  <a:gd name="T1" fmla="*/ 33 h 50"/>
                  <a:gd name="T2" fmla="*/ 32 w 39"/>
                  <a:gd name="T3" fmla="*/ 47 h 50"/>
                  <a:gd name="T4" fmla="*/ 18 w 39"/>
                  <a:gd name="T5" fmla="*/ 43 h 50"/>
                  <a:gd name="T6" fmla="*/ 3 w 39"/>
                  <a:gd name="T7" fmla="*/ 17 h 50"/>
                  <a:gd name="T8" fmla="*/ 7 w 39"/>
                  <a:gd name="T9" fmla="*/ 3 h 50"/>
                  <a:gd name="T10" fmla="*/ 21 w 39"/>
                  <a:gd name="T11" fmla="*/ 7 h 50"/>
                  <a:gd name="T12" fmla="*/ 36 w 39"/>
                  <a:gd name="T13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0">
                    <a:moveTo>
                      <a:pt x="36" y="33"/>
                    </a:moveTo>
                    <a:cubicBezTo>
                      <a:pt x="39" y="38"/>
                      <a:pt x="37" y="44"/>
                      <a:pt x="32" y="47"/>
                    </a:cubicBezTo>
                    <a:cubicBezTo>
                      <a:pt x="27" y="50"/>
                      <a:pt x="21" y="48"/>
                      <a:pt x="18" y="43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2"/>
                      <a:pt x="2" y="6"/>
                      <a:pt x="7" y="3"/>
                    </a:cubicBezTo>
                    <a:cubicBezTo>
                      <a:pt x="11" y="0"/>
                      <a:pt x="18" y="2"/>
                      <a:pt x="21" y="7"/>
                    </a:cubicBez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íṧľíďè">
                <a:extLst>
                  <a:ext uri="{FF2B5EF4-FFF2-40B4-BE49-F238E27FC236}">
                    <a16:creationId xmlns:a16="http://schemas.microsoft.com/office/drawing/2014/main" id="{D31D31F7-FF1D-4C10-9249-3E69E513FBC1}"/>
                  </a:ext>
                </a:extLst>
              </p:cNvPr>
              <p:cNvSpPr/>
              <p:nvPr/>
            </p:nvSpPr>
            <p:spPr bwMode="auto">
              <a:xfrm>
                <a:off x="5562601" y="820738"/>
                <a:ext cx="128588" cy="100013"/>
              </a:xfrm>
              <a:custGeom>
                <a:avLst/>
                <a:gdLst>
                  <a:gd name="T0" fmla="*/ 17 w 50"/>
                  <a:gd name="T1" fmla="*/ 36 h 39"/>
                  <a:gd name="T2" fmla="*/ 3 w 50"/>
                  <a:gd name="T3" fmla="*/ 32 h 39"/>
                  <a:gd name="T4" fmla="*/ 7 w 50"/>
                  <a:gd name="T5" fmla="*/ 18 h 39"/>
                  <a:gd name="T6" fmla="*/ 33 w 50"/>
                  <a:gd name="T7" fmla="*/ 3 h 39"/>
                  <a:gd name="T8" fmla="*/ 47 w 50"/>
                  <a:gd name="T9" fmla="*/ 7 h 39"/>
                  <a:gd name="T10" fmla="*/ 44 w 50"/>
                  <a:gd name="T11" fmla="*/ 21 h 39"/>
                  <a:gd name="T12" fmla="*/ 17 w 50"/>
                  <a:gd name="T13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9">
                    <a:moveTo>
                      <a:pt x="17" y="36"/>
                    </a:moveTo>
                    <a:cubicBezTo>
                      <a:pt x="12" y="39"/>
                      <a:pt x="6" y="37"/>
                      <a:pt x="3" y="32"/>
                    </a:cubicBezTo>
                    <a:cubicBezTo>
                      <a:pt x="0" y="28"/>
                      <a:pt x="2" y="21"/>
                      <a:pt x="7" y="18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8" y="0"/>
                      <a:pt x="44" y="2"/>
                      <a:pt x="47" y="7"/>
                    </a:cubicBezTo>
                    <a:cubicBezTo>
                      <a:pt x="50" y="12"/>
                      <a:pt x="48" y="18"/>
                      <a:pt x="44" y="21"/>
                    </a:cubicBez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šļîďê">
                <a:extLst>
                  <a:ext uri="{FF2B5EF4-FFF2-40B4-BE49-F238E27FC236}">
                    <a16:creationId xmlns:a16="http://schemas.microsoft.com/office/drawing/2014/main" id="{C92683A0-6F06-42CD-AC9F-C88EFD87FF4F}"/>
                  </a:ext>
                </a:extLst>
              </p:cNvPr>
              <p:cNvSpPr/>
              <p:nvPr/>
            </p:nvSpPr>
            <p:spPr bwMode="auto">
              <a:xfrm>
                <a:off x="5773738" y="71438"/>
                <a:ext cx="100013" cy="125413"/>
              </a:xfrm>
              <a:custGeom>
                <a:avLst/>
                <a:gdLst>
                  <a:gd name="T0" fmla="*/ 3 w 39"/>
                  <a:gd name="T1" fmla="*/ 16 h 49"/>
                  <a:gd name="T2" fmla="*/ 7 w 39"/>
                  <a:gd name="T3" fmla="*/ 3 h 49"/>
                  <a:gd name="T4" fmla="*/ 21 w 39"/>
                  <a:gd name="T5" fmla="*/ 6 h 49"/>
                  <a:gd name="T6" fmla="*/ 36 w 39"/>
                  <a:gd name="T7" fmla="*/ 33 h 49"/>
                  <a:gd name="T8" fmla="*/ 32 w 39"/>
                  <a:gd name="T9" fmla="*/ 47 h 49"/>
                  <a:gd name="T10" fmla="*/ 18 w 39"/>
                  <a:gd name="T11" fmla="*/ 43 h 49"/>
                  <a:gd name="T12" fmla="*/ 3 w 39"/>
                  <a:gd name="T13" fmla="*/ 1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" y="16"/>
                    </a:moveTo>
                    <a:cubicBezTo>
                      <a:pt x="0" y="12"/>
                      <a:pt x="2" y="5"/>
                      <a:pt x="7" y="3"/>
                    </a:cubicBezTo>
                    <a:cubicBezTo>
                      <a:pt x="12" y="0"/>
                      <a:pt x="18" y="1"/>
                      <a:pt x="21" y="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7"/>
                      <a:pt x="37" y="44"/>
                      <a:pt x="32" y="47"/>
                    </a:cubicBezTo>
                    <a:cubicBezTo>
                      <a:pt x="28" y="49"/>
                      <a:pt x="21" y="48"/>
                      <a:pt x="18" y="43"/>
                    </a:cubicBez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4B4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1" name="ïŝlïďe">
              <a:extLst>
                <a:ext uri="{FF2B5EF4-FFF2-40B4-BE49-F238E27FC236}">
                  <a16:creationId xmlns:a16="http://schemas.microsoft.com/office/drawing/2014/main" id="{D5705688-2C77-45D8-BEFD-728CA1910B8A}"/>
                </a:ext>
              </a:extLst>
            </p:cNvPr>
            <p:cNvSpPr/>
            <p:nvPr/>
          </p:nvSpPr>
          <p:spPr bwMode="auto">
            <a:xfrm>
              <a:off x="5189538" y="3459163"/>
              <a:ext cx="1357313" cy="1590675"/>
            </a:xfrm>
            <a:prstGeom prst="rect">
              <a:avLst/>
            </a:prstGeom>
            <a:solidFill>
              <a:srgbClr val="69D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ṩ1íḓe">
              <a:extLst>
                <a:ext uri="{FF2B5EF4-FFF2-40B4-BE49-F238E27FC236}">
                  <a16:creationId xmlns:a16="http://schemas.microsoft.com/office/drawing/2014/main" id="{8878C3C7-F2C5-423B-8B3B-83CBEE274EBE}"/>
                </a:ext>
              </a:extLst>
            </p:cNvPr>
            <p:cNvSpPr/>
            <p:nvPr/>
          </p:nvSpPr>
          <p:spPr bwMode="auto">
            <a:xfrm>
              <a:off x="3400426" y="6573838"/>
              <a:ext cx="5048250" cy="28733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ş1idè">
              <a:extLst>
                <a:ext uri="{FF2B5EF4-FFF2-40B4-BE49-F238E27FC236}">
                  <a16:creationId xmlns:a16="http://schemas.microsoft.com/office/drawing/2014/main" id="{31EDEC3D-C3AC-4F36-A42C-C3C2128E11B6}"/>
                </a:ext>
              </a:extLst>
            </p:cNvPr>
            <p:cNvSpPr/>
            <p:nvPr/>
          </p:nvSpPr>
          <p:spPr bwMode="auto">
            <a:xfrm>
              <a:off x="3578226" y="1706563"/>
              <a:ext cx="195263" cy="138113"/>
            </a:xfrm>
            <a:custGeom>
              <a:avLst/>
              <a:gdLst>
                <a:gd name="T0" fmla="*/ 60 w 76"/>
                <a:gd name="T1" fmla="*/ 31 h 54"/>
                <a:gd name="T2" fmla="*/ 72 w 76"/>
                <a:gd name="T3" fmla="*/ 20 h 54"/>
                <a:gd name="T4" fmla="*/ 28 w 76"/>
                <a:gd name="T5" fmla="*/ 2 h 54"/>
                <a:gd name="T6" fmla="*/ 1 w 76"/>
                <a:gd name="T7" fmla="*/ 29 h 54"/>
                <a:gd name="T8" fmla="*/ 27 w 76"/>
                <a:gd name="T9" fmla="*/ 37 h 54"/>
                <a:gd name="T10" fmla="*/ 32 w 76"/>
                <a:gd name="T11" fmla="*/ 37 h 54"/>
                <a:gd name="T12" fmla="*/ 41 w 76"/>
                <a:gd name="T13" fmla="*/ 45 h 54"/>
                <a:gd name="T14" fmla="*/ 63 w 76"/>
                <a:gd name="T15" fmla="*/ 52 h 54"/>
                <a:gd name="T16" fmla="*/ 60 w 76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">
                  <a:moveTo>
                    <a:pt x="60" y="31"/>
                  </a:moveTo>
                  <a:cubicBezTo>
                    <a:pt x="59" y="31"/>
                    <a:pt x="73" y="21"/>
                    <a:pt x="72" y="20"/>
                  </a:cubicBezTo>
                  <a:cubicBezTo>
                    <a:pt x="67" y="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8" y="52"/>
                    <a:pt x="27" y="37"/>
                  </a:cubicBezTo>
                  <a:cubicBezTo>
                    <a:pt x="30" y="33"/>
                    <a:pt x="29" y="34"/>
                    <a:pt x="32" y="37"/>
                  </a:cubicBezTo>
                  <a:cubicBezTo>
                    <a:pt x="35" y="39"/>
                    <a:pt x="38" y="42"/>
                    <a:pt x="41" y="45"/>
                  </a:cubicBezTo>
                  <a:cubicBezTo>
                    <a:pt x="47" y="50"/>
                    <a:pt x="55" y="54"/>
                    <a:pt x="63" y="52"/>
                  </a:cubicBezTo>
                  <a:cubicBezTo>
                    <a:pt x="76" y="50"/>
                    <a:pt x="74" y="28"/>
                    <a:pt x="60" y="3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sḻíďé">
              <a:extLst>
                <a:ext uri="{FF2B5EF4-FFF2-40B4-BE49-F238E27FC236}">
                  <a16:creationId xmlns:a16="http://schemas.microsoft.com/office/drawing/2014/main" id="{848EBDCB-A6E3-41AD-86DE-57BDA843F022}"/>
                </a:ext>
              </a:extLst>
            </p:cNvPr>
            <p:cNvSpPr/>
            <p:nvPr/>
          </p:nvSpPr>
          <p:spPr bwMode="auto">
            <a:xfrm>
              <a:off x="3552826" y="1757363"/>
              <a:ext cx="195263" cy="138113"/>
            </a:xfrm>
            <a:custGeom>
              <a:avLst/>
              <a:gdLst>
                <a:gd name="T0" fmla="*/ 60 w 76"/>
                <a:gd name="T1" fmla="*/ 31 h 54"/>
                <a:gd name="T2" fmla="*/ 58 w 76"/>
                <a:gd name="T3" fmla="*/ 30 h 54"/>
                <a:gd name="T4" fmla="*/ 28 w 76"/>
                <a:gd name="T5" fmla="*/ 2 h 54"/>
                <a:gd name="T6" fmla="*/ 1 w 76"/>
                <a:gd name="T7" fmla="*/ 29 h 54"/>
                <a:gd name="T8" fmla="*/ 27 w 76"/>
                <a:gd name="T9" fmla="*/ 37 h 54"/>
                <a:gd name="T10" fmla="*/ 32 w 76"/>
                <a:gd name="T11" fmla="*/ 37 h 54"/>
                <a:gd name="T12" fmla="*/ 42 w 76"/>
                <a:gd name="T13" fmla="*/ 45 h 54"/>
                <a:gd name="T14" fmla="*/ 63 w 76"/>
                <a:gd name="T15" fmla="*/ 52 h 54"/>
                <a:gd name="T16" fmla="*/ 60 w 76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">
                  <a:moveTo>
                    <a:pt x="60" y="31"/>
                  </a:moveTo>
                  <a:cubicBezTo>
                    <a:pt x="59" y="31"/>
                    <a:pt x="59" y="31"/>
                    <a:pt x="58" y="30"/>
                  </a:cubicBezTo>
                  <a:cubicBezTo>
                    <a:pt x="53" y="1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9" y="52"/>
                    <a:pt x="27" y="37"/>
                  </a:cubicBezTo>
                  <a:cubicBezTo>
                    <a:pt x="30" y="33"/>
                    <a:pt x="29" y="34"/>
                    <a:pt x="32" y="37"/>
                  </a:cubicBezTo>
                  <a:cubicBezTo>
                    <a:pt x="35" y="39"/>
                    <a:pt x="38" y="42"/>
                    <a:pt x="42" y="45"/>
                  </a:cubicBezTo>
                  <a:cubicBezTo>
                    <a:pt x="47" y="50"/>
                    <a:pt x="55" y="54"/>
                    <a:pt x="63" y="52"/>
                  </a:cubicBezTo>
                  <a:cubicBezTo>
                    <a:pt x="76" y="49"/>
                    <a:pt x="74" y="28"/>
                    <a:pt x="60" y="3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šļiḓê">
              <a:extLst>
                <a:ext uri="{FF2B5EF4-FFF2-40B4-BE49-F238E27FC236}">
                  <a16:creationId xmlns:a16="http://schemas.microsoft.com/office/drawing/2014/main" id="{B62C7095-8AE0-4BB8-BE78-15845FA542CD}"/>
                </a:ext>
              </a:extLst>
            </p:cNvPr>
            <p:cNvSpPr/>
            <p:nvPr/>
          </p:nvSpPr>
          <p:spPr bwMode="auto">
            <a:xfrm>
              <a:off x="3540126" y="1795463"/>
              <a:ext cx="195263" cy="136525"/>
            </a:xfrm>
            <a:custGeom>
              <a:avLst/>
              <a:gdLst>
                <a:gd name="T0" fmla="*/ 60 w 76"/>
                <a:gd name="T1" fmla="*/ 30 h 53"/>
                <a:gd name="T2" fmla="*/ 58 w 76"/>
                <a:gd name="T3" fmla="*/ 30 h 53"/>
                <a:gd name="T4" fmla="*/ 28 w 76"/>
                <a:gd name="T5" fmla="*/ 2 h 53"/>
                <a:gd name="T6" fmla="*/ 1 w 76"/>
                <a:gd name="T7" fmla="*/ 29 h 53"/>
                <a:gd name="T8" fmla="*/ 27 w 76"/>
                <a:gd name="T9" fmla="*/ 37 h 53"/>
                <a:gd name="T10" fmla="*/ 32 w 76"/>
                <a:gd name="T11" fmla="*/ 36 h 53"/>
                <a:gd name="T12" fmla="*/ 42 w 76"/>
                <a:gd name="T13" fmla="*/ 45 h 53"/>
                <a:gd name="T14" fmla="*/ 63 w 76"/>
                <a:gd name="T15" fmla="*/ 52 h 53"/>
                <a:gd name="T16" fmla="*/ 60 w 76"/>
                <a:gd name="T17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3">
                  <a:moveTo>
                    <a:pt x="60" y="30"/>
                  </a:moveTo>
                  <a:cubicBezTo>
                    <a:pt x="59" y="31"/>
                    <a:pt x="59" y="30"/>
                    <a:pt x="58" y="30"/>
                  </a:cubicBezTo>
                  <a:cubicBezTo>
                    <a:pt x="53" y="17"/>
                    <a:pt x="43" y="5"/>
                    <a:pt x="28" y="2"/>
                  </a:cubicBezTo>
                  <a:cubicBezTo>
                    <a:pt x="14" y="0"/>
                    <a:pt x="2" y="17"/>
                    <a:pt x="1" y="29"/>
                  </a:cubicBezTo>
                  <a:cubicBezTo>
                    <a:pt x="0" y="47"/>
                    <a:pt x="19" y="52"/>
                    <a:pt x="27" y="37"/>
                  </a:cubicBezTo>
                  <a:cubicBezTo>
                    <a:pt x="30" y="33"/>
                    <a:pt x="29" y="34"/>
                    <a:pt x="32" y="36"/>
                  </a:cubicBezTo>
                  <a:cubicBezTo>
                    <a:pt x="35" y="39"/>
                    <a:pt x="38" y="42"/>
                    <a:pt x="42" y="45"/>
                  </a:cubicBezTo>
                  <a:cubicBezTo>
                    <a:pt x="47" y="50"/>
                    <a:pt x="55" y="53"/>
                    <a:pt x="63" y="52"/>
                  </a:cubicBezTo>
                  <a:cubicBezTo>
                    <a:pt x="76" y="49"/>
                    <a:pt x="74" y="28"/>
                    <a:pt x="60" y="30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ṡ1ïdé">
              <a:extLst>
                <a:ext uri="{FF2B5EF4-FFF2-40B4-BE49-F238E27FC236}">
                  <a16:creationId xmlns:a16="http://schemas.microsoft.com/office/drawing/2014/main" id="{DF978D1A-F534-4169-8652-C0606233EDBE}"/>
                </a:ext>
              </a:extLst>
            </p:cNvPr>
            <p:cNvSpPr/>
            <p:nvPr/>
          </p:nvSpPr>
          <p:spPr bwMode="auto">
            <a:xfrm>
              <a:off x="7888288" y="1449388"/>
              <a:ext cx="234950" cy="225425"/>
            </a:xfrm>
            <a:custGeom>
              <a:avLst/>
              <a:gdLst>
                <a:gd name="T0" fmla="*/ 65 w 91"/>
                <a:gd name="T1" fmla="*/ 15 h 88"/>
                <a:gd name="T2" fmla="*/ 5 w 91"/>
                <a:gd name="T3" fmla="*/ 16 h 88"/>
                <a:gd name="T4" fmla="*/ 10 w 91"/>
                <a:gd name="T5" fmla="*/ 18 h 88"/>
                <a:gd name="T6" fmla="*/ 13 w 91"/>
                <a:gd name="T7" fmla="*/ 32 h 88"/>
                <a:gd name="T8" fmla="*/ 33 w 91"/>
                <a:gd name="T9" fmla="*/ 35 h 88"/>
                <a:gd name="T10" fmla="*/ 47 w 91"/>
                <a:gd name="T11" fmla="*/ 56 h 88"/>
                <a:gd name="T12" fmla="*/ 75 w 91"/>
                <a:gd name="T13" fmla="*/ 88 h 88"/>
                <a:gd name="T14" fmla="*/ 84 w 91"/>
                <a:gd name="T15" fmla="*/ 79 h 88"/>
                <a:gd name="T16" fmla="*/ 82 w 91"/>
                <a:gd name="T17" fmla="*/ 71 h 88"/>
                <a:gd name="T18" fmla="*/ 65 w 91"/>
                <a:gd name="T1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88">
                  <a:moveTo>
                    <a:pt x="65" y="15"/>
                  </a:moveTo>
                  <a:cubicBezTo>
                    <a:pt x="50" y="0"/>
                    <a:pt x="0" y="14"/>
                    <a:pt x="5" y="16"/>
                  </a:cubicBezTo>
                  <a:cubicBezTo>
                    <a:pt x="5" y="17"/>
                    <a:pt x="9" y="18"/>
                    <a:pt x="10" y="18"/>
                  </a:cubicBezTo>
                  <a:cubicBezTo>
                    <a:pt x="4" y="22"/>
                    <a:pt x="5" y="31"/>
                    <a:pt x="13" y="32"/>
                  </a:cubicBezTo>
                  <a:cubicBezTo>
                    <a:pt x="20" y="33"/>
                    <a:pt x="27" y="33"/>
                    <a:pt x="33" y="35"/>
                  </a:cubicBezTo>
                  <a:cubicBezTo>
                    <a:pt x="43" y="37"/>
                    <a:pt x="44" y="48"/>
                    <a:pt x="47" y="56"/>
                  </a:cubicBezTo>
                  <a:cubicBezTo>
                    <a:pt x="52" y="68"/>
                    <a:pt x="60" y="88"/>
                    <a:pt x="75" y="88"/>
                  </a:cubicBezTo>
                  <a:cubicBezTo>
                    <a:pt x="80" y="88"/>
                    <a:pt x="84" y="84"/>
                    <a:pt x="84" y="79"/>
                  </a:cubicBezTo>
                  <a:cubicBezTo>
                    <a:pt x="84" y="76"/>
                    <a:pt x="83" y="73"/>
                    <a:pt x="82" y="71"/>
                  </a:cubicBezTo>
                  <a:cubicBezTo>
                    <a:pt x="85" y="66"/>
                    <a:pt x="91" y="40"/>
                    <a:pt x="65" y="15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şḷîdê">
              <a:extLst>
                <a:ext uri="{FF2B5EF4-FFF2-40B4-BE49-F238E27FC236}">
                  <a16:creationId xmlns:a16="http://schemas.microsoft.com/office/drawing/2014/main" id="{1A334403-FAD4-4B27-A2B8-A4371DF0F7DE}"/>
                </a:ext>
              </a:extLst>
            </p:cNvPr>
            <p:cNvSpPr/>
            <p:nvPr/>
          </p:nvSpPr>
          <p:spPr bwMode="auto">
            <a:xfrm>
              <a:off x="8472488" y="3556000"/>
              <a:ext cx="190500" cy="220663"/>
            </a:xfrm>
            <a:custGeom>
              <a:avLst/>
              <a:gdLst>
                <a:gd name="T0" fmla="*/ 73 w 74"/>
                <a:gd name="T1" fmla="*/ 13 h 86"/>
                <a:gd name="T2" fmla="*/ 31 w 74"/>
                <a:gd name="T3" fmla="*/ 14 h 86"/>
                <a:gd name="T4" fmla="*/ 18 w 74"/>
                <a:gd name="T5" fmla="*/ 33 h 86"/>
                <a:gd name="T6" fmla="*/ 13 w 74"/>
                <a:gd name="T7" fmla="*/ 57 h 86"/>
                <a:gd name="T8" fmla="*/ 25 w 74"/>
                <a:gd name="T9" fmla="*/ 77 h 86"/>
                <a:gd name="T10" fmla="*/ 40 w 74"/>
                <a:gd name="T11" fmla="*/ 42 h 86"/>
                <a:gd name="T12" fmla="*/ 73 w 74"/>
                <a:gd name="T13" fmla="*/ 19 h 86"/>
                <a:gd name="T14" fmla="*/ 73 w 74"/>
                <a:gd name="T15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64" y="0"/>
                    <a:pt x="42" y="6"/>
                    <a:pt x="31" y="14"/>
                  </a:cubicBezTo>
                  <a:cubicBezTo>
                    <a:pt x="25" y="19"/>
                    <a:pt x="21" y="26"/>
                    <a:pt x="18" y="33"/>
                  </a:cubicBezTo>
                  <a:cubicBezTo>
                    <a:pt x="16" y="39"/>
                    <a:pt x="19" y="53"/>
                    <a:pt x="13" y="57"/>
                  </a:cubicBezTo>
                  <a:cubicBezTo>
                    <a:pt x="0" y="65"/>
                    <a:pt x="12" y="86"/>
                    <a:pt x="25" y="77"/>
                  </a:cubicBezTo>
                  <a:cubicBezTo>
                    <a:pt x="38" y="68"/>
                    <a:pt x="38" y="57"/>
                    <a:pt x="40" y="42"/>
                  </a:cubicBezTo>
                  <a:cubicBezTo>
                    <a:pt x="43" y="23"/>
                    <a:pt x="61" y="28"/>
                    <a:pt x="73" y="19"/>
                  </a:cubicBezTo>
                  <a:cubicBezTo>
                    <a:pt x="74" y="17"/>
                    <a:pt x="74" y="15"/>
                    <a:pt x="73" y="13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Sḻiḋê">
              <a:extLst>
                <a:ext uri="{FF2B5EF4-FFF2-40B4-BE49-F238E27FC236}">
                  <a16:creationId xmlns:a16="http://schemas.microsoft.com/office/drawing/2014/main" id="{5ABB9815-B2BC-456E-9961-097F761F6B9C}"/>
                </a:ext>
              </a:extLst>
            </p:cNvPr>
            <p:cNvSpPr/>
            <p:nvPr/>
          </p:nvSpPr>
          <p:spPr bwMode="auto">
            <a:xfrm>
              <a:off x="5308601" y="1744663"/>
              <a:ext cx="1238250" cy="1914525"/>
            </a:xfrm>
            <a:custGeom>
              <a:avLst/>
              <a:gdLst>
                <a:gd name="T0" fmla="*/ 19 w 482"/>
                <a:gd name="T1" fmla="*/ 218 h 746"/>
                <a:gd name="T2" fmla="*/ 46 w 482"/>
                <a:gd name="T3" fmla="*/ 483 h 746"/>
                <a:gd name="T4" fmla="*/ 436 w 482"/>
                <a:gd name="T5" fmla="*/ 373 h 746"/>
                <a:gd name="T6" fmla="*/ 19 w 482"/>
                <a:gd name="T7" fmla="*/ 21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746">
                  <a:moveTo>
                    <a:pt x="19" y="218"/>
                  </a:moveTo>
                  <a:cubicBezTo>
                    <a:pt x="19" y="218"/>
                    <a:pt x="0" y="430"/>
                    <a:pt x="46" y="483"/>
                  </a:cubicBezTo>
                  <a:cubicBezTo>
                    <a:pt x="92" y="535"/>
                    <a:pt x="390" y="746"/>
                    <a:pt x="436" y="373"/>
                  </a:cubicBezTo>
                  <a:cubicBezTo>
                    <a:pt x="482" y="0"/>
                    <a:pt x="53" y="214"/>
                    <a:pt x="19" y="21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ṡḷidê">
              <a:extLst>
                <a:ext uri="{FF2B5EF4-FFF2-40B4-BE49-F238E27FC236}">
                  <a16:creationId xmlns:a16="http://schemas.microsoft.com/office/drawing/2014/main" id="{4501D5ED-29BB-4A34-83BB-2B8208BB3079}"/>
                </a:ext>
              </a:extLst>
            </p:cNvPr>
            <p:cNvSpPr/>
            <p:nvPr/>
          </p:nvSpPr>
          <p:spPr bwMode="auto">
            <a:xfrm>
              <a:off x="4992688" y="1674813"/>
              <a:ext cx="1538288" cy="1139825"/>
            </a:xfrm>
            <a:custGeom>
              <a:avLst/>
              <a:gdLst>
                <a:gd name="T0" fmla="*/ 584 w 599"/>
                <a:gd name="T1" fmla="*/ 221 h 444"/>
                <a:gd name="T2" fmla="*/ 566 w 599"/>
                <a:gd name="T3" fmla="*/ 189 h 444"/>
                <a:gd name="T4" fmla="*/ 588 w 599"/>
                <a:gd name="T5" fmla="*/ 174 h 444"/>
                <a:gd name="T6" fmla="*/ 586 w 599"/>
                <a:gd name="T7" fmla="*/ 168 h 444"/>
                <a:gd name="T8" fmla="*/ 561 w 599"/>
                <a:gd name="T9" fmla="*/ 185 h 444"/>
                <a:gd name="T10" fmla="*/ 560 w 599"/>
                <a:gd name="T11" fmla="*/ 184 h 444"/>
                <a:gd name="T12" fmla="*/ 561 w 599"/>
                <a:gd name="T13" fmla="*/ 157 h 444"/>
                <a:gd name="T14" fmla="*/ 553 w 599"/>
                <a:gd name="T15" fmla="*/ 157 h 444"/>
                <a:gd name="T16" fmla="*/ 553 w 599"/>
                <a:gd name="T17" fmla="*/ 178 h 444"/>
                <a:gd name="T18" fmla="*/ 462 w 599"/>
                <a:gd name="T19" fmla="*/ 156 h 444"/>
                <a:gd name="T20" fmla="*/ 299 w 599"/>
                <a:gd name="T21" fmla="*/ 99 h 444"/>
                <a:gd name="T22" fmla="*/ 138 w 599"/>
                <a:gd name="T23" fmla="*/ 14 h 444"/>
                <a:gd name="T24" fmla="*/ 19 w 599"/>
                <a:gd name="T25" fmla="*/ 84 h 444"/>
                <a:gd name="T26" fmla="*/ 138 w 599"/>
                <a:gd name="T27" fmla="*/ 258 h 444"/>
                <a:gd name="T28" fmla="*/ 492 w 599"/>
                <a:gd name="T29" fmla="*/ 267 h 444"/>
                <a:gd name="T30" fmla="*/ 508 w 599"/>
                <a:gd name="T31" fmla="*/ 432 h 444"/>
                <a:gd name="T32" fmla="*/ 572 w 599"/>
                <a:gd name="T33" fmla="*/ 444 h 444"/>
                <a:gd name="T34" fmla="*/ 584 w 599"/>
                <a:gd name="T35" fmla="*/ 22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9" h="444">
                  <a:moveTo>
                    <a:pt x="584" y="221"/>
                  </a:moveTo>
                  <a:cubicBezTo>
                    <a:pt x="581" y="209"/>
                    <a:pt x="574" y="198"/>
                    <a:pt x="566" y="189"/>
                  </a:cubicBezTo>
                  <a:cubicBezTo>
                    <a:pt x="572" y="183"/>
                    <a:pt x="579" y="177"/>
                    <a:pt x="588" y="174"/>
                  </a:cubicBezTo>
                  <a:cubicBezTo>
                    <a:pt x="592" y="173"/>
                    <a:pt x="590" y="167"/>
                    <a:pt x="586" y="168"/>
                  </a:cubicBezTo>
                  <a:cubicBezTo>
                    <a:pt x="576" y="171"/>
                    <a:pt x="568" y="177"/>
                    <a:pt x="561" y="185"/>
                  </a:cubicBezTo>
                  <a:cubicBezTo>
                    <a:pt x="560" y="185"/>
                    <a:pt x="560" y="184"/>
                    <a:pt x="560" y="184"/>
                  </a:cubicBezTo>
                  <a:cubicBezTo>
                    <a:pt x="561" y="175"/>
                    <a:pt x="561" y="166"/>
                    <a:pt x="561" y="157"/>
                  </a:cubicBezTo>
                  <a:cubicBezTo>
                    <a:pt x="560" y="153"/>
                    <a:pt x="553" y="153"/>
                    <a:pt x="553" y="157"/>
                  </a:cubicBezTo>
                  <a:cubicBezTo>
                    <a:pt x="553" y="164"/>
                    <a:pt x="553" y="171"/>
                    <a:pt x="553" y="178"/>
                  </a:cubicBezTo>
                  <a:cubicBezTo>
                    <a:pt x="527" y="160"/>
                    <a:pt x="493" y="153"/>
                    <a:pt x="462" y="156"/>
                  </a:cubicBezTo>
                  <a:cubicBezTo>
                    <a:pt x="414" y="160"/>
                    <a:pt x="355" y="127"/>
                    <a:pt x="299" y="99"/>
                  </a:cubicBezTo>
                  <a:cubicBezTo>
                    <a:pt x="242" y="72"/>
                    <a:pt x="189" y="29"/>
                    <a:pt x="138" y="14"/>
                  </a:cubicBezTo>
                  <a:cubicBezTo>
                    <a:pt x="87" y="0"/>
                    <a:pt x="38" y="4"/>
                    <a:pt x="19" y="84"/>
                  </a:cubicBezTo>
                  <a:cubicBezTo>
                    <a:pt x="0" y="164"/>
                    <a:pt x="85" y="241"/>
                    <a:pt x="138" y="258"/>
                  </a:cubicBezTo>
                  <a:cubicBezTo>
                    <a:pt x="323" y="319"/>
                    <a:pt x="483" y="250"/>
                    <a:pt x="492" y="267"/>
                  </a:cubicBezTo>
                  <a:cubicBezTo>
                    <a:pt x="500" y="284"/>
                    <a:pt x="508" y="432"/>
                    <a:pt x="508" y="432"/>
                  </a:cubicBezTo>
                  <a:cubicBezTo>
                    <a:pt x="572" y="444"/>
                    <a:pt x="572" y="444"/>
                    <a:pt x="572" y="444"/>
                  </a:cubicBezTo>
                  <a:cubicBezTo>
                    <a:pt x="595" y="419"/>
                    <a:pt x="599" y="269"/>
                    <a:pt x="584" y="221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ṣḷïde">
              <a:extLst>
                <a:ext uri="{FF2B5EF4-FFF2-40B4-BE49-F238E27FC236}">
                  <a16:creationId xmlns:a16="http://schemas.microsoft.com/office/drawing/2014/main" id="{5CF299A5-A372-44A4-BAF1-DDD8E1BC1E92}"/>
                </a:ext>
              </a:extLst>
            </p:cNvPr>
            <p:cNvSpPr/>
            <p:nvPr/>
          </p:nvSpPr>
          <p:spPr bwMode="auto">
            <a:xfrm>
              <a:off x="5611813" y="2614613"/>
              <a:ext cx="55563" cy="1825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ṧḷíḑè">
              <a:extLst>
                <a:ext uri="{FF2B5EF4-FFF2-40B4-BE49-F238E27FC236}">
                  <a16:creationId xmlns:a16="http://schemas.microsoft.com/office/drawing/2014/main" id="{6D2D36A4-95C0-46CE-A3AE-AED3F9BC0F4C}"/>
                </a:ext>
              </a:extLst>
            </p:cNvPr>
            <p:cNvSpPr/>
            <p:nvPr/>
          </p:nvSpPr>
          <p:spPr bwMode="auto">
            <a:xfrm>
              <a:off x="5997576" y="2614613"/>
              <a:ext cx="58738" cy="1825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$ḻíde">
              <a:extLst>
                <a:ext uri="{FF2B5EF4-FFF2-40B4-BE49-F238E27FC236}">
                  <a16:creationId xmlns:a16="http://schemas.microsoft.com/office/drawing/2014/main" id="{5A7849CD-C0A5-478C-BD42-9B370BD2363E}"/>
                </a:ext>
              </a:extLst>
            </p:cNvPr>
            <p:cNvSpPr/>
            <p:nvPr/>
          </p:nvSpPr>
          <p:spPr bwMode="auto">
            <a:xfrm>
              <a:off x="5449888" y="2436813"/>
              <a:ext cx="115888" cy="79375"/>
            </a:xfrm>
            <a:custGeom>
              <a:avLst/>
              <a:gdLst>
                <a:gd name="T0" fmla="*/ 41 w 45"/>
                <a:gd name="T1" fmla="*/ 2 h 31"/>
                <a:gd name="T2" fmla="*/ 2 w 45"/>
                <a:gd name="T3" fmla="*/ 26 h 31"/>
                <a:gd name="T4" fmla="*/ 6 w 45"/>
                <a:gd name="T5" fmla="*/ 28 h 31"/>
                <a:gd name="T6" fmla="*/ 41 w 45"/>
                <a:gd name="T7" fmla="*/ 7 h 31"/>
                <a:gd name="T8" fmla="*/ 41 w 45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1">
                  <a:moveTo>
                    <a:pt x="41" y="2"/>
                  </a:moveTo>
                  <a:cubicBezTo>
                    <a:pt x="24" y="0"/>
                    <a:pt x="8" y="10"/>
                    <a:pt x="2" y="26"/>
                  </a:cubicBezTo>
                  <a:cubicBezTo>
                    <a:pt x="0" y="28"/>
                    <a:pt x="4" y="31"/>
                    <a:pt x="6" y="28"/>
                  </a:cubicBezTo>
                  <a:cubicBezTo>
                    <a:pt x="13" y="14"/>
                    <a:pt x="26" y="9"/>
                    <a:pt x="41" y="7"/>
                  </a:cubicBezTo>
                  <a:cubicBezTo>
                    <a:pt x="45" y="7"/>
                    <a:pt x="45" y="2"/>
                    <a:pt x="41" y="2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ş1ïḍê">
              <a:extLst>
                <a:ext uri="{FF2B5EF4-FFF2-40B4-BE49-F238E27FC236}">
                  <a16:creationId xmlns:a16="http://schemas.microsoft.com/office/drawing/2014/main" id="{D223B4CA-AD8D-4F12-9DCF-407E6312FC55}"/>
                </a:ext>
              </a:extLst>
            </p:cNvPr>
            <p:cNvSpPr/>
            <p:nvPr/>
          </p:nvSpPr>
          <p:spPr bwMode="auto">
            <a:xfrm>
              <a:off x="6053138" y="2435225"/>
              <a:ext cx="115888" cy="79375"/>
            </a:xfrm>
            <a:custGeom>
              <a:avLst/>
              <a:gdLst>
                <a:gd name="T0" fmla="*/ 4 w 45"/>
                <a:gd name="T1" fmla="*/ 2 h 31"/>
                <a:gd name="T2" fmla="*/ 44 w 45"/>
                <a:gd name="T3" fmla="*/ 26 h 31"/>
                <a:gd name="T4" fmla="*/ 40 w 45"/>
                <a:gd name="T5" fmla="*/ 28 h 31"/>
                <a:gd name="T6" fmla="*/ 4 w 45"/>
                <a:gd name="T7" fmla="*/ 7 h 31"/>
                <a:gd name="T8" fmla="*/ 4 w 45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1">
                  <a:moveTo>
                    <a:pt x="4" y="2"/>
                  </a:moveTo>
                  <a:cubicBezTo>
                    <a:pt x="21" y="0"/>
                    <a:pt x="37" y="10"/>
                    <a:pt x="44" y="26"/>
                  </a:cubicBezTo>
                  <a:cubicBezTo>
                    <a:pt x="45" y="28"/>
                    <a:pt x="41" y="31"/>
                    <a:pt x="40" y="28"/>
                  </a:cubicBezTo>
                  <a:cubicBezTo>
                    <a:pt x="32" y="14"/>
                    <a:pt x="19" y="9"/>
                    <a:pt x="4" y="7"/>
                  </a:cubicBezTo>
                  <a:cubicBezTo>
                    <a:pt x="1" y="7"/>
                    <a:pt x="0" y="2"/>
                    <a:pt x="4" y="2"/>
                  </a:cubicBezTo>
                  <a:close/>
                </a:path>
              </a:pathLst>
            </a:custGeom>
            <a:solidFill>
              <a:srgbClr val="694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ŝļîḑè">
              <a:extLst>
                <a:ext uri="{FF2B5EF4-FFF2-40B4-BE49-F238E27FC236}">
                  <a16:creationId xmlns:a16="http://schemas.microsoft.com/office/drawing/2014/main" id="{551AE647-BCBF-48E5-A46B-78EF9FECCC3E}"/>
                </a:ext>
              </a:extLst>
            </p:cNvPr>
            <p:cNvSpPr/>
            <p:nvPr/>
          </p:nvSpPr>
          <p:spPr bwMode="auto">
            <a:xfrm>
              <a:off x="3536949" y="1641769"/>
              <a:ext cx="1743076" cy="1544637"/>
            </a:xfrm>
            <a:custGeom>
              <a:avLst/>
              <a:gdLst>
                <a:gd name="T0" fmla="*/ 656 w 678"/>
                <a:gd name="T1" fmla="*/ 561 h 602"/>
                <a:gd name="T2" fmla="*/ 560 w 678"/>
                <a:gd name="T3" fmla="*/ 495 h 602"/>
                <a:gd name="T4" fmla="*/ 482 w 678"/>
                <a:gd name="T5" fmla="*/ 425 h 602"/>
                <a:gd name="T6" fmla="*/ 355 w 678"/>
                <a:gd name="T7" fmla="*/ 257 h 602"/>
                <a:gd name="T8" fmla="*/ 241 w 678"/>
                <a:gd name="T9" fmla="*/ 80 h 602"/>
                <a:gd name="T10" fmla="*/ 153 w 678"/>
                <a:gd name="T11" fmla="*/ 27 h 602"/>
                <a:gd name="T12" fmla="*/ 41 w 678"/>
                <a:gd name="T13" fmla="*/ 11 h 602"/>
                <a:gd name="T14" fmla="*/ 51 w 678"/>
                <a:gd name="T15" fmla="*/ 88 h 602"/>
                <a:gd name="T16" fmla="*/ 214 w 678"/>
                <a:gd name="T17" fmla="*/ 171 h 602"/>
                <a:gd name="T18" fmla="*/ 323 w 678"/>
                <a:gd name="T19" fmla="*/ 354 h 602"/>
                <a:gd name="T20" fmla="*/ 465 w 678"/>
                <a:gd name="T21" fmla="*/ 509 h 602"/>
                <a:gd name="T22" fmla="*/ 557 w 678"/>
                <a:gd name="T23" fmla="*/ 566 h 602"/>
                <a:gd name="T24" fmla="*/ 651 w 678"/>
                <a:gd name="T25" fmla="*/ 601 h 602"/>
                <a:gd name="T26" fmla="*/ 656 w 678"/>
                <a:gd name="T27" fmla="*/ 56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8" h="602">
                  <a:moveTo>
                    <a:pt x="656" y="561"/>
                  </a:moveTo>
                  <a:cubicBezTo>
                    <a:pt x="622" y="551"/>
                    <a:pt x="588" y="517"/>
                    <a:pt x="560" y="495"/>
                  </a:cubicBezTo>
                  <a:cubicBezTo>
                    <a:pt x="532" y="473"/>
                    <a:pt x="506" y="451"/>
                    <a:pt x="482" y="425"/>
                  </a:cubicBezTo>
                  <a:cubicBezTo>
                    <a:pt x="434" y="375"/>
                    <a:pt x="389" y="317"/>
                    <a:pt x="355" y="257"/>
                  </a:cubicBezTo>
                  <a:cubicBezTo>
                    <a:pt x="320" y="195"/>
                    <a:pt x="291" y="130"/>
                    <a:pt x="241" y="80"/>
                  </a:cubicBezTo>
                  <a:cubicBezTo>
                    <a:pt x="216" y="55"/>
                    <a:pt x="186" y="37"/>
                    <a:pt x="153" y="27"/>
                  </a:cubicBezTo>
                  <a:cubicBezTo>
                    <a:pt x="122" y="18"/>
                    <a:pt x="72" y="0"/>
                    <a:pt x="41" y="11"/>
                  </a:cubicBezTo>
                  <a:cubicBezTo>
                    <a:pt x="0" y="26"/>
                    <a:pt x="5" y="88"/>
                    <a:pt x="51" y="88"/>
                  </a:cubicBezTo>
                  <a:cubicBezTo>
                    <a:pt x="117" y="89"/>
                    <a:pt x="175" y="117"/>
                    <a:pt x="214" y="171"/>
                  </a:cubicBezTo>
                  <a:cubicBezTo>
                    <a:pt x="256" y="228"/>
                    <a:pt x="281" y="296"/>
                    <a:pt x="323" y="354"/>
                  </a:cubicBezTo>
                  <a:cubicBezTo>
                    <a:pt x="363" y="409"/>
                    <a:pt x="412" y="465"/>
                    <a:pt x="465" y="509"/>
                  </a:cubicBezTo>
                  <a:cubicBezTo>
                    <a:pt x="493" y="532"/>
                    <a:pt x="526" y="549"/>
                    <a:pt x="557" y="566"/>
                  </a:cubicBezTo>
                  <a:cubicBezTo>
                    <a:pt x="587" y="582"/>
                    <a:pt x="617" y="599"/>
                    <a:pt x="651" y="601"/>
                  </a:cubicBezTo>
                  <a:cubicBezTo>
                    <a:pt x="674" y="602"/>
                    <a:pt x="678" y="567"/>
                    <a:pt x="656" y="56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ṥľiḓè">
              <a:extLst>
                <a:ext uri="{FF2B5EF4-FFF2-40B4-BE49-F238E27FC236}">
                  <a16:creationId xmlns:a16="http://schemas.microsoft.com/office/drawing/2014/main" id="{34058235-D191-46DD-AFFB-E88F488473FA}"/>
                </a:ext>
              </a:extLst>
            </p:cNvPr>
            <p:cNvSpPr/>
            <p:nvPr/>
          </p:nvSpPr>
          <p:spPr bwMode="auto">
            <a:xfrm>
              <a:off x="3503613" y="2906713"/>
              <a:ext cx="1706563" cy="654050"/>
            </a:xfrm>
            <a:custGeom>
              <a:avLst/>
              <a:gdLst>
                <a:gd name="T0" fmla="*/ 640 w 664"/>
                <a:gd name="T1" fmla="*/ 216 h 255"/>
                <a:gd name="T2" fmla="*/ 614 w 664"/>
                <a:gd name="T3" fmla="*/ 201 h 255"/>
                <a:gd name="T4" fmla="*/ 580 w 664"/>
                <a:gd name="T5" fmla="*/ 183 h 255"/>
                <a:gd name="T6" fmla="*/ 492 w 664"/>
                <a:gd name="T7" fmla="*/ 145 h 255"/>
                <a:gd name="T8" fmla="*/ 322 w 664"/>
                <a:gd name="T9" fmla="*/ 72 h 255"/>
                <a:gd name="T10" fmla="*/ 148 w 664"/>
                <a:gd name="T11" fmla="*/ 12 h 255"/>
                <a:gd name="T12" fmla="*/ 59 w 664"/>
                <a:gd name="T13" fmla="*/ 14 h 255"/>
                <a:gd name="T14" fmla="*/ 48 w 664"/>
                <a:gd name="T15" fmla="*/ 98 h 255"/>
                <a:gd name="T16" fmla="*/ 136 w 664"/>
                <a:gd name="T17" fmla="*/ 92 h 255"/>
                <a:gd name="T18" fmla="*/ 313 w 664"/>
                <a:gd name="T19" fmla="*/ 145 h 255"/>
                <a:gd name="T20" fmla="*/ 487 w 664"/>
                <a:gd name="T21" fmla="*/ 211 h 255"/>
                <a:gd name="T22" fmla="*/ 581 w 664"/>
                <a:gd name="T23" fmla="*/ 236 h 255"/>
                <a:gd name="T24" fmla="*/ 645 w 664"/>
                <a:gd name="T25" fmla="*/ 249 h 255"/>
                <a:gd name="T26" fmla="*/ 640 w 664"/>
                <a:gd name="T27" fmla="*/ 2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255">
                  <a:moveTo>
                    <a:pt x="640" y="216"/>
                  </a:moveTo>
                  <a:cubicBezTo>
                    <a:pt x="632" y="215"/>
                    <a:pt x="621" y="205"/>
                    <a:pt x="614" y="201"/>
                  </a:cubicBezTo>
                  <a:cubicBezTo>
                    <a:pt x="604" y="193"/>
                    <a:pt x="592" y="188"/>
                    <a:pt x="580" y="183"/>
                  </a:cubicBezTo>
                  <a:cubicBezTo>
                    <a:pt x="551" y="169"/>
                    <a:pt x="521" y="159"/>
                    <a:pt x="492" y="145"/>
                  </a:cubicBezTo>
                  <a:cubicBezTo>
                    <a:pt x="436" y="119"/>
                    <a:pt x="381" y="92"/>
                    <a:pt x="322" y="72"/>
                  </a:cubicBezTo>
                  <a:cubicBezTo>
                    <a:pt x="264" y="51"/>
                    <a:pt x="208" y="24"/>
                    <a:pt x="148" y="12"/>
                  </a:cubicBezTo>
                  <a:cubicBezTo>
                    <a:pt x="89" y="0"/>
                    <a:pt x="119" y="17"/>
                    <a:pt x="59" y="14"/>
                  </a:cubicBezTo>
                  <a:cubicBezTo>
                    <a:pt x="11" y="11"/>
                    <a:pt x="0" y="91"/>
                    <a:pt x="48" y="98"/>
                  </a:cubicBezTo>
                  <a:cubicBezTo>
                    <a:pt x="107" y="107"/>
                    <a:pt x="77" y="83"/>
                    <a:pt x="136" y="92"/>
                  </a:cubicBezTo>
                  <a:cubicBezTo>
                    <a:pt x="197" y="102"/>
                    <a:pt x="254" y="128"/>
                    <a:pt x="313" y="145"/>
                  </a:cubicBezTo>
                  <a:cubicBezTo>
                    <a:pt x="373" y="163"/>
                    <a:pt x="428" y="190"/>
                    <a:pt x="487" y="211"/>
                  </a:cubicBezTo>
                  <a:cubicBezTo>
                    <a:pt x="518" y="222"/>
                    <a:pt x="550" y="227"/>
                    <a:pt x="581" y="236"/>
                  </a:cubicBezTo>
                  <a:cubicBezTo>
                    <a:pt x="603" y="242"/>
                    <a:pt x="621" y="255"/>
                    <a:pt x="645" y="249"/>
                  </a:cubicBezTo>
                  <a:cubicBezTo>
                    <a:pt x="664" y="244"/>
                    <a:pt x="658" y="218"/>
                    <a:pt x="640" y="216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$ḻîde">
              <a:extLst>
                <a:ext uri="{FF2B5EF4-FFF2-40B4-BE49-F238E27FC236}">
                  <a16:creationId xmlns:a16="http://schemas.microsoft.com/office/drawing/2014/main" id="{1C1EF6E8-5162-4FC2-9BCC-763E16480206}"/>
                </a:ext>
              </a:extLst>
            </p:cNvPr>
            <p:cNvSpPr/>
            <p:nvPr/>
          </p:nvSpPr>
          <p:spPr bwMode="auto">
            <a:xfrm>
              <a:off x="4151313" y="3543300"/>
              <a:ext cx="1228725" cy="609600"/>
            </a:xfrm>
            <a:custGeom>
              <a:avLst/>
              <a:gdLst>
                <a:gd name="T0" fmla="*/ 451 w 478"/>
                <a:gd name="T1" fmla="*/ 1 h 238"/>
                <a:gd name="T2" fmla="*/ 343 w 478"/>
                <a:gd name="T3" fmla="*/ 17 h 238"/>
                <a:gd name="T4" fmla="*/ 246 w 478"/>
                <a:gd name="T5" fmla="*/ 86 h 238"/>
                <a:gd name="T6" fmla="*/ 146 w 478"/>
                <a:gd name="T7" fmla="*/ 144 h 238"/>
                <a:gd name="T8" fmla="*/ 19 w 478"/>
                <a:gd name="T9" fmla="*/ 158 h 238"/>
                <a:gd name="T10" fmla="*/ 12 w 478"/>
                <a:gd name="T11" fmla="*/ 207 h 238"/>
                <a:gd name="T12" fmla="*/ 137 w 478"/>
                <a:gd name="T13" fmla="*/ 226 h 238"/>
                <a:gd name="T14" fmla="*/ 253 w 478"/>
                <a:gd name="T15" fmla="*/ 175 h 238"/>
                <a:gd name="T16" fmla="*/ 343 w 478"/>
                <a:gd name="T17" fmla="*/ 90 h 238"/>
                <a:gd name="T18" fmla="*/ 457 w 478"/>
                <a:gd name="T19" fmla="*/ 40 h 238"/>
                <a:gd name="T20" fmla="*/ 451 w 478"/>
                <a:gd name="T21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238">
                  <a:moveTo>
                    <a:pt x="451" y="1"/>
                  </a:moveTo>
                  <a:cubicBezTo>
                    <a:pt x="414" y="3"/>
                    <a:pt x="379" y="1"/>
                    <a:pt x="343" y="17"/>
                  </a:cubicBezTo>
                  <a:cubicBezTo>
                    <a:pt x="306" y="34"/>
                    <a:pt x="277" y="60"/>
                    <a:pt x="246" y="86"/>
                  </a:cubicBezTo>
                  <a:cubicBezTo>
                    <a:pt x="217" y="111"/>
                    <a:pt x="183" y="133"/>
                    <a:pt x="146" y="144"/>
                  </a:cubicBezTo>
                  <a:cubicBezTo>
                    <a:pt x="104" y="156"/>
                    <a:pt x="57" y="139"/>
                    <a:pt x="19" y="158"/>
                  </a:cubicBezTo>
                  <a:cubicBezTo>
                    <a:pt x="0" y="167"/>
                    <a:pt x="0" y="193"/>
                    <a:pt x="12" y="207"/>
                  </a:cubicBezTo>
                  <a:cubicBezTo>
                    <a:pt x="41" y="238"/>
                    <a:pt x="98" y="233"/>
                    <a:pt x="137" y="226"/>
                  </a:cubicBezTo>
                  <a:cubicBezTo>
                    <a:pt x="180" y="219"/>
                    <a:pt x="219" y="203"/>
                    <a:pt x="253" y="175"/>
                  </a:cubicBezTo>
                  <a:cubicBezTo>
                    <a:pt x="286" y="150"/>
                    <a:pt x="313" y="119"/>
                    <a:pt x="343" y="90"/>
                  </a:cubicBezTo>
                  <a:cubicBezTo>
                    <a:pt x="376" y="58"/>
                    <a:pt x="414" y="52"/>
                    <a:pt x="457" y="40"/>
                  </a:cubicBezTo>
                  <a:cubicBezTo>
                    <a:pt x="478" y="34"/>
                    <a:pt x="474" y="0"/>
                    <a:pt x="451" y="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ṥľîde">
              <a:extLst>
                <a:ext uri="{FF2B5EF4-FFF2-40B4-BE49-F238E27FC236}">
                  <a16:creationId xmlns:a16="http://schemas.microsoft.com/office/drawing/2014/main" id="{5BC71D28-6DD6-483B-B274-DDED28615B58}"/>
                </a:ext>
              </a:extLst>
            </p:cNvPr>
            <p:cNvSpPr/>
            <p:nvPr/>
          </p:nvSpPr>
          <p:spPr bwMode="auto">
            <a:xfrm>
              <a:off x="6827838" y="1498600"/>
              <a:ext cx="1238250" cy="1916113"/>
            </a:xfrm>
            <a:custGeom>
              <a:avLst/>
              <a:gdLst>
                <a:gd name="T0" fmla="*/ 427 w 482"/>
                <a:gd name="T1" fmla="*/ 1 h 747"/>
                <a:gd name="T2" fmla="*/ 362 w 482"/>
                <a:gd name="T3" fmla="*/ 33 h 747"/>
                <a:gd name="T4" fmla="*/ 270 w 482"/>
                <a:gd name="T5" fmla="*/ 101 h 747"/>
                <a:gd name="T6" fmla="*/ 171 w 482"/>
                <a:gd name="T7" fmla="*/ 281 h 747"/>
                <a:gd name="T8" fmla="*/ 146 w 482"/>
                <a:gd name="T9" fmla="*/ 513 h 747"/>
                <a:gd name="T10" fmla="*/ 111 w 482"/>
                <a:gd name="T11" fmla="*/ 622 h 747"/>
                <a:gd name="T12" fmla="*/ 24 w 482"/>
                <a:gd name="T13" fmla="*/ 700 h 747"/>
                <a:gd name="T14" fmla="*/ 34 w 482"/>
                <a:gd name="T15" fmla="*/ 738 h 747"/>
                <a:gd name="T16" fmla="*/ 102 w 482"/>
                <a:gd name="T17" fmla="*/ 694 h 747"/>
                <a:gd name="T18" fmla="*/ 165 w 482"/>
                <a:gd name="T19" fmla="*/ 621 h 747"/>
                <a:gd name="T20" fmla="*/ 216 w 482"/>
                <a:gd name="T21" fmla="*/ 402 h 747"/>
                <a:gd name="T22" fmla="*/ 276 w 482"/>
                <a:gd name="T23" fmla="*/ 190 h 747"/>
                <a:gd name="T24" fmla="*/ 362 w 482"/>
                <a:gd name="T25" fmla="*/ 116 h 747"/>
                <a:gd name="T26" fmla="*/ 408 w 482"/>
                <a:gd name="T27" fmla="*/ 89 h 747"/>
                <a:gd name="T28" fmla="*/ 422 w 482"/>
                <a:gd name="T29" fmla="*/ 81 h 747"/>
                <a:gd name="T30" fmla="*/ 417 w 482"/>
                <a:gd name="T31" fmla="*/ 75 h 747"/>
                <a:gd name="T32" fmla="*/ 427 w 482"/>
                <a:gd name="T33" fmla="*/ 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747">
                  <a:moveTo>
                    <a:pt x="427" y="1"/>
                  </a:moveTo>
                  <a:cubicBezTo>
                    <a:pt x="403" y="0"/>
                    <a:pt x="381" y="20"/>
                    <a:pt x="362" y="33"/>
                  </a:cubicBezTo>
                  <a:cubicBezTo>
                    <a:pt x="331" y="54"/>
                    <a:pt x="300" y="77"/>
                    <a:pt x="270" y="101"/>
                  </a:cubicBezTo>
                  <a:cubicBezTo>
                    <a:pt x="216" y="147"/>
                    <a:pt x="182" y="212"/>
                    <a:pt x="171" y="281"/>
                  </a:cubicBezTo>
                  <a:cubicBezTo>
                    <a:pt x="159" y="358"/>
                    <a:pt x="157" y="436"/>
                    <a:pt x="146" y="513"/>
                  </a:cubicBezTo>
                  <a:cubicBezTo>
                    <a:pt x="141" y="550"/>
                    <a:pt x="132" y="589"/>
                    <a:pt x="111" y="622"/>
                  </a:cubicBezTo>
                  <a:cubicBezTo>
                    <a:pt x="93" y="650"/>
                    <a:pt x="56" y="688"/>
                    <a:pt x="24" y="700"/>
                  </a:cubicBezTo>
                  <a:cubicBezTo>
                    <a:pt x="0" y="708"/>
                    <a:pt x="10" y="747"/>
                    <a:pt x="34" y="738"/>
                  </a:cubicBezTo>
                  <a:cubicBezTo>
                    <a:pt x="59" y="730"/>
                    <a:pt x="82" y="711"/>
                    <a:pt x="102" y="694"/>
                  </a:cubicBezTo>
                  <a:cubicBezTo>
                    <a:pt x="127" y="673"/>
                    <a:pt x="149" y="650"/>
                    <a:pt x="165" y="621"/>
                  </a:cubicBezTo>
                  <a:cubicBezTo>
                    <a:pt x="202" y="555"/>
                    <a:pt x="206" y="475"/>
                    <a:pt x="216" y="402"/>
                  </a:cubicBezTo>
                  <a:cubicBezTo>
                    <a:pt x="227" y="328"/>
                    <a:pt x="228" y="251"/>
                    <a:pt x="276" y="190"/>
                  </a:cubicBezTo>
                  <a:cubicBezTo>
                    <a:pt x="300" y="160"/>
                    <a:pt x="330" y="137"/>
                    <a:pt x="362" y="116"/>
                  </a:cubicBezTo>
                  <a:cubicBezTo>
                    <a:pt x="377" y="106"/>
                    <a:pt x="392" y="97"/>
                    <a:pt x="408" y="89"/>
                  </a:cubicBezTo>
                  <a:cubicBezTo>
                    <a:pt x="412" y="86"/>
                    <a:pt x="417" y="83"/>
                    <a:pt x="422" y="81"/>
                  </a:cubicBezTo>
                  <a:cubicBezTo>
                    <a:pt x="434" y="74"/>
                    <a:pt x="432" y="78"/>
                    <a:pt x="417" y="75"/>
                  </a:cubicBezTo>
                  <a:cubicBezTo>
                    <a:pt x="472" y="86"/>
                    <a:pt x="482" y="3"/>
                    <a:pt x="427" y="1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lîḑe">
              <a:extLst>
                <a:ext uri="{FF2B5EF4-FFF2-40B4-BE49-F238E27FC236}">
                  <a16:creationId xmlns:a16="http://schemas.microsoft.com/office/drawing/2014/main" id="{0B386173-99BD-43AD-8FEE-0F03D8A47233}"/>
                </a:ext>
              </a:extLst>
            </p:cNvPr>
            <p:cNvSpPr/>
            <p:nvPr/>
          </p:nvSpPr>
          <p:spPr bwMode="auto">
            <a:xfrm>
              <a:off x="6724651" y="2578100"/>
              <a:ext cx="1778000" cy="1149350"/>
            </a:xfrm>
            <a:custGeom>
              <a:avLst/>
              <a:gdLst>
                <a:gd name="T0" fmla="*/ 599 w 692"/>
                <a:gd name="T1" fmla="*/ 42 h 448"/>
                <a:gd name="T2" fmla="*/ 554 w 692"/>
                <a:gd name="T3" fmla="*/ 109 h 448"/>
                <a:gd name="T4" fmla="*/ 499 w 692"/>
                <a:gd name="T5" fmla="*/ 188 h 448"/>
                <a:gd name="T6" fmla="*/ 367 w 692"/>
                <a:gd name="T7" fmla="*/ 297 h 448"/>
                <a:gd name="T8" fmla="*/ 287 w 692"/>
                <a:gd name="T9" fmla="*/ 334 h 448"/>
                <a:gd name="T10" fmla="*/ 200 w 692"/>
                <a:gd name="T11" fmla="*/ 363 h 448"/>
                <a:gd name="T12" fmla="*/ 36 w 692"/>
                <a:gd name="T13" fmla="*/ 397 h 448"/>
                <a:gd name="T14" fmla="*/ 26 w 692"/>
                <a:gd name="T15" fmla="*/ 436 h 448"/>
                <a:gd name="T16" fmla="*/ 197 w 692"/>
                <a:gd name="T17" fmla="*/ 428 h 448"/>
                <a:gd name="T18" fmla="*/ 398 w 692"/>
                <a:gd name="T19" fmla="*/ 369 h 448"/>
                <a:gd name="T20" fmla="*/ 551 w 692"/>
                <a:gd name="T21" fmla="*/ 253 h 448"/>
                <a:gd name="T22" fmla="*/ 614 w 692"/>
                <a:gd name="T23" fmla="*/ 170 h 448"/>
                <a:gd name="T24" fmla="*/ 676 w 692"/>
                <a:gd name="T25" fmla="*/ 75 h 448"/>
                <a:gd name="T26" fmla="*/ 599 w 692"/>
                <a:gd name="T27" fmla="*/ 4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2" h="448">
                  <a:moveTo>
                    <a:pt x="599" y="42"/>
                  </a:moveTo>
                  <a:cubicBezTo>
                    <a:pt x="587" y="66"/>
                    <a:pt x="569" y="87"/>
                    <a:pt x="554" y="109"/>
                  </a:cubicBezTo>
                  <a:cubicBezTo>
                    <a:pt x="536" y="135"/>
                    <a:pt x="520" y="163"/>
                    <a:pt x="499" y="188"/>
                  </a:cubicBezTo>
                  <a:cubicBezTo>
                    <a:pt x="463" y="233"/>
                    <a:pt x="416" y="266"/>
                    <a:pt x="367" y="297"/>
                  </a:cubicBezTo>
                  <a:cubicBezTo>
                    <a:pt x="341" y="313"/>
                    <a:pt x="316" y="327"/>
                    <a:pt x="287" y="334"/>
                  </a:cubicBezTo>
                  <a:cubicBezTo>
                    <a:pt x="257" y="342"/>
                    <a:pt x="229" y="352"/>
                    <a:pt x="200" y="363"/>
                  </a:cubicBezTo>
                  <a:cubicBezTo>
                    <a:pt x="150" y="383"/>
                    <a:pt x="91" y="404"/>
                    <a:pt x="36" y="397"/>
                  </a:cubicBezTo>
                  <a:cubicBezTo>
                    <a:pt x="11" y="393"/>
                    <a:pt x="0" y="430"/>
                    <a:pt x="26" y="436"/>
                  </a:cubicBezTo>
                  <a:cubicBezTo>
                    <a:pt x="82" y="448"/>
                    <a:pt x="142" y="439"/>
                    <a:pt x="197" y="428"/>
                  </a:cubicBezTo>
                  <a:cubicBezTo>
                    <a:pt x="265" y="414"/>
                    <a:pt x="336" y="400"/>
                    <a:pt x="398" y="369"/>
                  </a:cubicBezTo>
                  <a:cubicBezTo>
                    <a:pt x="455" y="341"/>
                    <a:pt x="508" y="299"/>
                    <a:pt x="551" y="253"/>
                  </a:cubicBezTo>
                  <a:cubicBezTo>
                    <a:pt x="575" y="228"/>
                    <a:pt x="594" y="198"/>
                    <a:pt x="614" y="170"/>
                  </a:cubicBezTo>
                  <a:cubicBezTo>
                    <a:pt x="635" y="140"/>
                    <a:pt x="664" y="110"/>
                    <a:pt x="676" y="75"/>
                  </a:cubicBezTo>
                  <a:cubicBezTo>
                    <a:pt x="692" y="29"/>
                    <a:pt x="621" y="0"/>
                    <a:pt x="599" y="42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$1ïḋè">
              <a:extLst>
                <a:ext uri="{FF2B5EF4-FFF2-40B4-BE49-F238E27FC236}">
                  <a16:creationId xmlns:a16="http://schemas.microsoft.com/office/drawing/2014/main" id="{D0C10B27-4174-4775-9E21-40F8DE21A7B5}"/>
                </a:ext>
              </a:extLst>
            </p:cNvPr>
            <p:cNvSpPr/>
            <p:nvPr/>
          </p:nvSpPr>
          <p:spPr bwMode="auto">
            <a:xfrm>
              <a:off x="6767513" y="3581400"/>
              <a:ext cx="2016125" cy="669925"/>
            </a:xfrm>
            <a:custGeom>
              <a:avLst/>
              <a:gdLst>
                <a:gd name="T0" fmla="*/ 681 w 784"/>
                <a:gd name="T1" fmla="*/ 38 h 261"/>
                <a:gd name="T2" fmla="*/ 559 w 784"/>
                <a:gd name="T3" fmla="*/ 126 h 261"/>
                <a:gd name="T4" fmla="*/ 392 w 784"/>
                <a:gd name="T5" fmla="*/ 181 h 261"/>
                <a:gd name="T6" fmla="*/ 223 w 784"/>
                <a:gd name="T7" fmla="*/ 174 h 261"/>
                <a:gd name="T8" fmla="*/ 142 w 784"/>
                <a:gd name="T9" fmla="*/ 151 h 261"/>
                <a:gd name="T10" fmla="*/ 42 w 784"/>
                <a:gd name="T11" fmla="*/ 128 h 261"/>
                <a:gd name="T12" fmla="*/ 30 w 784"/>
                <a:gd name="T13" fmla="*/ 174 h 261"/>
                <a:gd name="T14" fmla="*/ 127 w 784"/>
                <a:gd name="T15" fmla="*/ 204 h 261"/>
                <a:gd name="T16" fmla="*/ 214 w 784"/>
                <a:gd name="T17" fmla="*/ 240 h 261"/>
                <a:gd name="T18" fmla="*/ 402 w 784"/>
                <a:gd name="T19" fmla="*/ 256 h 261"/>
                <a:gd name="T20" fmla="*/ 592 w 784"/>
                <a:gd name="T21" fmla="*/ 203 h 261"/>
                <a:gd name="T22" fmla="*/ 668 w 784"/>
                <a:gd name="T23" fmla="*/ 154 h 261"/>
                <a:gd name="T24" fmla="*/ 742 w 784"/>
                <a:gd name="T25" fmla="*/ 100 h 261"/>
                <a:gd name="T26" fmla="*/ 681 w 784"/>
                <a:gd name="T27" fmla="*/ 3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4" h="261">
                  <a:moveTo>
                    <a:pt x="681" y="38"/>
                  </a:moveTo>
                  <a:cubicBezTo>
                    <a:pt x="645" y="72"/>
                    <a:pt x="601" y="102"/>
                    <a:pt x="559" y="126"/>
                  </a:cubicBezTo>
                  <a:cubicBezTo>
                    <a:pt x="509" y="156"/>
                    <a:pt x="450" y="173"/>
                    <a:pt x="392" y="181"/>
                  </a:cubicBezTo>
                  <a:cubicBezTo>
                    <a:pt x="335" y="189"/>
                    <a:pt x="279" y="186"/>
                    <a:pt x="223" y="174"/>
                  </a:cubicBezTo>
                  <a:cubicBezTo>
                    <a:pt x="195" y="168"/>
                    <a:pt x="169" y="158"/>
                    <a:pt x="142" y="151"/>
                  </a:cubicBezTo>
                  <a:cubicBezTo>
                    <a:pt x="109" y="143"/>
                    <a:pt x="75" y="137"/>
                    <a:pt x="42" y="128"/>
                  </a:cubicBezTo>
                  <a:cubicBezTo>
                    <a:pt x="13" y="120"/>
                    <a:pt x="0" y="165"/>
                    <a:pt x="30" y="174"/>
                  </a:cubicBezTo>
                  <a:cubicBezTo>
                    <a:pt x="63" y="184"/>
                    <a:pt x="95" y="193"/>
                    <a:pt x="127" y="204"/>
                  </a:cubicBezTo>
                  <a:cubicBezTo>
                    <a:pt x="157" y="215"/>
                    <a:pt x="185" y="229"/>
                    <a:pt x="214" y="240"/>
                  </a:cubicBezTo>
                  <a:cubicBezTo>
                    <a:pt x="274" y="261"/>
                    <a:pt x="340" y="261"/>
                    <a:pt x="402" y="256"/>
                  </a:cubicBezTo>
                  <a:cubicBezTo>
                    <a:pt x="469" y="250"/>
                    <a:pt x="532" y="232"/>
                    <a:pt x="592" y="203"/>
                  </a:cubicBezTo>
                  <a:cubicBezTo>
                    <a:pt x="619" y="189"/>
                    <a:pt x="643" y="172"/>
                    <a:pt x="668" y="154"/>
                  </a:cubicBezTo>
                  <a:cubicBezTo>
                    <a:pt x="693" y="137"/>
                    <a:pt x="719" y="120"/>
                    <a:pt x="742" y="100"/>
                  </a:cubicBezTo>
                  <a:cubicBezTo>
                    <a:pt x="784" y="63"/>
                    <a:pt x="722" y="0"/>
                    <a:pt x="681" y="3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šlíḋe">
              <a:extLst>
                <a:ext uri="{FF2B5EF4-FFF2-40B4-BE49-F238E27FC236}">
                  <a16:creationId xmlns:a16="http://schemas.microsoft.com/office/drawing/2014/main" id="{CDEBB3F8-4E74-4BF1-98EE-369689431377}"/>
                </a:ext>
              </a:extLst>
            </p:cNvPr>
            <p:cNvSpPr/>
            <p:nvPr/>
          </p:nvSpPr>
          <p:spPr bwMode="auto">
            <a:xfrm>
              <a:off x="3494088" y="4454525"/>
              <a:ext cx="4718050" cy="204788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şļíḓê">
              <a:extLst>
                <a:ext uri="{FF2B5EF4-FFF2-40B4-BE49-F238E27FC236}">
                  <a16:creationId xmlns:a16="http://schemas.microsoft.com/office/drawing/2014/main" id="{EC169DAB-F311-431A-9237-E77590FC034F}"/>
                </a:ext>
              </a:extLst>
            </p:cNvPr>
            <p:cNvSpPr/>
            <p:nvPr/>
          </p:nvSpPr>
          <p:spPr bwMode="auto">
            <a:xfrm>
              <a:off x="3822701" y="4659313"/>
              <a:ext cx="4071938" cy="2032000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şḻïḓê">
              <a:extLst>
                <a:ext uri="{FF2B5EF4-FFF2-40B4-BE49-F238E27FC236}">
                  <a16:creationId xmlns:a16="http://schemas.microsoft.com/office/drawing/2014/main" id="{0892221D-BF8E-4086-B950-1B6959FAC0E0}"/>
                </a:ext>
              </a:extLst>
            </p:cNvPr>
            <p:cNvSpPr/>
            <p:nvPr/>
          </p:nvSpPr>
          <p:spPr bwMode="auto">
            <a:xfrm>
              <a:off x="3810001" y="4659313"/>
              <a:ext cx="4084638" cy="212725"/>
            </a:xfrm>
            <a:custGeom>
              <a:avLst/>
              <a:gdLst>
                <a:gd name="T0" fmla="*/ 2573 w 2573"/>
                <a:gd name="T1" fmla="*/ 134 h 134"/>
                <a:gd name="T2" fmla="*/ 0 w 2573"/>
                <a:gd name="T3" fmla="*/ 0 h 134"/>
                <a:gd name="T4" fmla="*/ 2573 w 2573"/>
                <a:gd name="T5" fmla="*/ 0 h 134"/>
                <a:gd name="T6" fmla="*/ 2573 w 2573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3" h="134">
                  <a:moveTo>
                    <a:pt x="2573" y="134"/>
                  </a:moveTo>
                  <a:lnTo>
                    <a:pt x="0" y="0"/>
                  </a:lnTo>
                  <a:lnTo>
                    <a:pt x="2573" y="0"/>
                  </a:lnTo>
                  <a:lnTo>
                    <a:pt x="257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şḷîḓé">
              <a:extLst>
                <a:ext uri="{FF2B5EF4-FFF2-40B4-BE49-F238E27FC236}">
                  <a16:creationId xmlns:a16="http://schemas.microsoft.com/office/drawing/2014/main" id="{39BF7615-A79F-427C-9B24-AD874C9D0E5C}"/>
                </a:ext>
              </a:extLst>
            </p:cNvPr>
            <p:cNvSpPr/>
            <p:nvPr/>
          </p:nvSpPr>
          <p:spPr bwMode="auto">
            <a:xfrm>
              <a:off x="4706938" y="2749550"/>
              <a:ext cx="2303463" cy="1457325"/>
            </a:xfrm>
            <a:custGeom>
              <a:avLst/>
              <a:gdLst>
                <a:gd name="T0" fmla="*/ 896 w 896"/>
                <a:gd name="T1" fmla="*/ 507 h 568"/>
                <a:gd name="T2" fmla="*/ 832 w 896"/>
                <a:gd name="T3" fmla="*/ 568 h 568"/>
                <a:gd name="T4" fmla="*/ 57 w 896"/>
                <a:gd name="T5" fmla="*/ 568 h 568"/>
                <a:gd name="T6" fmla="*/ 0 w 896"/>
                <a:gd name="T7" fmla="*/ 507 h 568"/>
                <a:gd name="T8" fmla="*/ 0 w 896"/>
                <a:gd name="T9" fmla="*/ 59 h 568"/>
                <a:gd name="T10" fmla="*/ 57 w 896"/>
                <a:gd name="T11" fmla="*/ 0 h 568"/>
                <a:gd name="T12" fmla="*/ 832 w 896"/>
                <a:gd name="T13" fmla="*/ 0 h 568"/>
                <a:gd name="T14" fmla="*/ 896 w 896"/>
                <a:gd name="T15" fmla="*/ 59 h 568"/>
                <a:gd name="T16" fmla="*/ 896 w 896"/>
                <a:gd name="T17" fmla="*/ 50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568">
                  <a:moveTo>
                    <a:pt x="896" y="507"/>
                  </a:moveTo>
                  <a:cubicBezTo>
                    <a:pt x="896" y="539"/>
                    <a:pt x="864" y="568"/>
                    <a:pt x="832" y="568"/>
                  </a:cubicBezTo>
                  <a:cubicBezTo>
                    <a:pt x="57" y="568"/>
                    <a:pt x="57" y="568"/>
                    <a:pt x="57" y="568"/>
                  </a:cubicBezTo>
                  <a:cubicBezTo>
                    <a:pt x="24" y="568"/>
                    <a:pt x="0" y="539"/>
                    <a:pt x="0" y="50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4" y="0"/>
                    <a:pt x="57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64" y="0"/>
                    <a:pt x="896" y="26"/>
                    <a:pt x="896" y="59"/>
                  </a:cubicBezTo>
                  <a:lnTo>
                    <a:pt x="896" y="507"/>
                  </a:lnTo>
                  <a:close/>
                </a:path>
              </a:pathLst>
            </a:cu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5" name="iśḻíḑè">
              <a:extLst>
                <a:ext uri="{FF2B5EF4-FFF2-40B4-BE49-F238E27FC236}">
                  <a16:creationId xmlns:a16="http://schemas.microsoft.com/office/drawing/2014/main" id="{D0C5ADB3-D343-4245-93B8-E7A002D79DFA}"/>
                </a:ext>
              </a:extLst>
            </p:cNvPr>
            <p:cNvSpPr/>
            <p:nvPr/>
          </p:nvSpPr>
          <p:spPr bwMode="auto">
            <a:xfrm>
              <a:off x="5446713" y="4033838"/>
              <a:ext cx="822325" cy="450850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ṧ1îdè">
              <a:extLst>
                <a:ext uri="{FF2B5EF4-FFF2-40B4-BE49-F238E27FC236}">
                  <a16:creationId xmlns:a16="http://schemas.microsoft.com/office/drawing/2014/main" id="{C7969E21-5EDB-4385-B7F1-A61750B59940}"/>
                </a:ext>
              </a:extLst>
            </p:cNvPr>
            <p:cNvSpPr/>
            <p:nvPr/>
          </p:nvSpPr>
          <p:spPr bwMode="auto">
            <a:xfrm>
              <a:off x="5241926" y="4340225"/>
              <a:ext cx="1212850" cy="144463"/>
            </a:xfrm>
            <a:prstGeom prst="rect">
              <a:avLst/>
            </a:pr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ŝlíḓe">
              <a:extLst>
                <a:ext uri="{FF2B5EF4-FFF2-40B4-BE49-F238E27FC236}">
                  <a16:creationId xmlns:a16="http://schemas.microsoft.com/office/drawing/2014/main" id="{766CE83F-C5EC-4542-BCC0-DB9DFAB447F0}"/>
                </a:ext>
              </a:extLst>
            </p:cNvPr>
            <p:cNvSpPr/>
            <p:nvPr/>
          </p:nvSpPr>
          <p:spPr bwMode="auto">
            <a:xfrm>
              <a:off x="3540126" y="3946525"/>
              <a:ext cx="1014413" cy="212725"/>
            </a:xfrm>
            <a:custGeom>
              <a:avLst/>
              <a:gdLst>
                <a:gd name="T0" fmla="*/ 395 w 395"/>
                <a:gd name="T1" fmla="*/ 0 h 83"/>
                <a:gd name="T2" fmla="*/ 41 w 395"/>
                <a:gd name="T3" fmla="*/ 0 h 83"/>
                <a:gd name="T4" fmla="*/ 0 w 395"/>
                <a:gd name="T5" fmla="*/ 41 h 83"/>
                <a:gd name="T6" fmla="*/ 0 w 395"/>
                <a:gd name="T7" fmla="*/ 41 h 83"/>
                <a:gd name="T8" fmla="*/ 41 w 395"/>
                <a:gd name="T9" fmla="*/ 83 h 83"/>
                <a:gd name="T10" fmla="*/ 395 w 395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83">
                  <a:moveTo>
                    <a:pt x="39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395" y="83"/>
                    <a:pt x="395" y="83"/>
                    <a:pt x="395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ṩlíḑé">
              <a:extLst>
                <a:ext uri="{FF2B5EF4-FFF2-40B4-BE49-F238E27FC236}">
                  <a16:creationId xmlns:a16="http://schemas.microsoft.com/office/drawing/2014/main" id="{EC2E105E-445C-4517-B51D-41C120C3B600}"/>
                </a:ext>
              </a:extLst>
            </p:cNvPr>
            <p:cNvSpPr/>
            <p:nvPr/>
          </p:nvSpPr>
          <p:spPr bwMode="auto">
            <a:xfrm>
              <a:off x="3514726" y="3919538"/>
              <a:ext cx="1039813" cy="265113"/>
            </a:xfrm>
            <a:custGeom>
              <a:avLst/>
              <a:gdLst>
                <a:gd name="T0" fmla="*/ 405 w 405"/>
                <a:gd name="T1" fmla="*/ 0 h 103"/>
                <a:gd name="T2" fmla="*/ 51 w 405"/>
                <a:gd name="T3" fmla="*/ 0 h 103"/>
                <a:gd name="T4" fmla="*/ 15 w 405"/>
                <a:gd name="T5" fmla="*/ 15 h 103"/>
                <a:gd name="T6" fmla="*/ 0 w 405"/>
                <a:gd name="T7" fmla="*/ 51 h 103"/>
                <a:gd name="T8" fmla="*/ 0 w 405"/>
                <a:gd name="T9" fmla="*/ 51 h 103"/>
                <a:gd name="T10" fmla="*/ 15 w 405"/>
                <a:gd name="T11" fmla="*/ 88 h 103"/>
                <a:gd name="T12" fmla="*/ 51 w 405"/>
                <a:gd name="T13" fmla="*/ 103 h 103"/>
                <a:gd name="T14" fmla="*/ 405 w 405"/>
                <a:gd name="T15" fmla="*/ 103 h 103"/>
                <a:gd name="T16" fmla="*/ 405 w 405"/>
                <a:gd name="T17" fmla="*/ 83 h 103"/>
                <a:gd name="T18" fmla="*/ 51 w 405"/>
                <a:gd name="T19" fmla="*/ 83 h 103"/>
                <a:gd name="T20" fmla="*/ 29 w 405"/>
                <a:gd name="T21" fmla="*/ 74 h 103"/>
                <a:gd name="T22" fmla="*/ 20 w 405"/>
                <a:gd name="T23" fmla="*/ 51 h 103"/>
                <a:gd name="T24" fmla="*/ 20 w 405"/>
                <a:gd name="T25" fmla="*/ 51 h 103"/>
                <a:gd name="T26" fmla="*/ 29 w 405"/>
                <a:gd name="T27" fmla="*/ 29 h 103"/>
                <a:gd name="T28" fmla="*/ 51 w 405"/>
                <a:gd name="T29" fmla="*/ 20 h 103"/>
                <a:gd name="T30" fmla="*/ 405 w 405"/>
                <a:gd name="T31" fmla="*/ 20 h 103"/>
                <a:gd name="T32" fmla="*/ 405 w 405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103">
                  <a:moveTo>
                    <a:pt x="405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6" y="78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5" y="83"/>
                    <a:pt x="405" y="83"/>
                    <a:pt x="405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35" y="79"/>
                    <a:pt x="29" y="74"/>
                  </a:cubicBezTo>
                  <a:cubicBezTo>
                    <a:pt x="24" y="68"/>
                    <a:pt x="20" y="60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2"/>
                    <a:pt x="24" y="35"/>
                    <a:pt x="29" y="29"/>
                  </a:cubicBezTo>
                  <a:cubicBezTo>
                    <a:pt x="35" y="23"/>
                    <a:pt x="43" y="20"/>
                    <a:pt x="51" y="20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405" y="0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FD7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ṧľíḑè">
              <a:extLst>
                <a:ext uri="{FF2B5EF4-FFF2-40B4-BE49-F238E27FC236}">
                  <a16:creationId xmlns:a16="http://schemas.microsoft.com/office/drawing/2014/main" id="{E87B4123-105F-406B-92DA-F87E41D4758E}"/>
                </a:ext>
              </a:extLst>
            </p:cNvPr>
            <p:cNvSpPr/>
            <p:nvPr/>
          </p:nvSpPr>
          <p:spPr bwMode="auto">
            <a:xfrm>
              <a:off x="3556001" y="3459163"/>
              <a:ext cx="1014413" cy="212725"/>
            </a:xfrm>
            <a:custGeom>
              <a:avLst/>
              <a:gdLst>
                <a:gd name="T0" fmla="*/ 395 w 395"/>
                <a:gd name="T1" fmla="*/ 0 h 83"/>
                <a:gd name="T2" fmla="*/ 42 w 395"/>
                <a:gd name="T3" fmla="*/ 0 h 83"/>
                <a:gd name="T4" fmla="*/ 0 w 395"/>
                <a:gd name="T5" fmla="*/ 41 h 83"/>
                <a:gd name="T6" fmla="*/ 0 w 395"/>
                <a:gd name="T7" fmla="*/ 42 h 83"/>
                <a:gd name="T8" fmla="*/ 42 w 395"/>
                <a:gd name="T9" fmla="*/ 83 h 83"/>
                <a:gd name="T10" fmla="*/ 395 w 395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83">
                  <a:moveTo>
                    <a:pt x="39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4"/>
                    <a:pt x="19" y="83"/>
                    <a:pt x="42" y="83"/>
                  </a:cubicBezTo>
                  <a:cubicBezTo>
                    <a:pt x="395" y="83"/>
                    <a:pt x="395" y="83"/>
                    <a:pt x="395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ş1îḍe">
              <a:extLst>
                <a:ext uri="{FF2B5EF4-FFF2-40B4-BE49-F238E27FC236}">
                  <a16:creationId xmlns:a16="http://schemas.microsoft.com/office/drawing/2014/main" id="{5A2AE47B-5B52-442F-9446-EEBDBED9D15C}"/>
                </a:ext>
              </a:extLst>
            </p:cNvPr>
            <p:cNvSpPr/>
            <p:nvPr/>
          </p:nvSpPr>
          <p:spPr bwMode="auto">
            <a:xfrm>
              <a:off x="3529013" y="3432175"/>
              <a:ext cx="1041400" cy="265113"/>
            </a:xfrm>
            <a:custGeom>
              <a:avLst/>
              <a:gdLst>
                <a:gd name="T0" fmla="*/ 405 w 405"/>
                <a:gd name="T1" fmla="*/ 0 h 103"/>
                <a:gd name="T2" fmla="*/ 52 w 405"/>
                <a:gd name="T3" fmla="*/ 0 h 103"/>
                <a:gd name="T4" fmla="*/ 15 w 405"/>
                <a:gd name="T5" fmla="*/ 15 h 103"/>
                <a:gd name="T6" fmla="*/ 0 w 405"/>
                <a:gd name="T7" fmla="*/ 51 h 103"/>
                <a:gd name="T8" fmla="*/ 0 w 405"/>
                <a:gd name="T9" fmla="*/ 52 h 103"/>
                <a:gd name="T10" fmla="*/ 15 w 405"/>
                <a:gd name="T11" fmla="*/ 88 h 103"/>
                <a:gd name="T12" fmla="*/ 52 w 405"/>
                <a:gd name="T13" fmla="*/ 103 h 103"/>
                <a:gd name="T14" fmla="*/ 405 w 405"/>
                <a:gd name="T15" fmla="*/ 103 h 103"/>
                <a:gd name="T16" fmla="*/ 405 w 405"/>
                <a:gd name="T17" fmla="*/ 83 h 103"/>
                <a:gd name="T18" fmla="*/ 52 w 405"/>
                <a:gd name="T19" fmla="*/ 83 h 103"/>
                <a:gd name="T20" fmla="*/ 30 w 405"/>
                <a:gd name="T21" fmla="*/ 74 h 103"/>
                <a:gd name="T22" fmla="*/ 20 w 405"/>
                <a:gd name="T23" fmla="*/ 52 h 103"/>
                <a:gd name="T24" fmla="*/ 20 w 405"/>
                <a:gd name="T25" fmla="*/ 51 h 103"/>
                <a:gd name="T26" fmla="*/ 30 w 405"/>
                <a:gd name="T27" fmla="*/ 29 h 103"/>
                <a:gd name="T28" fmla="*/ 52 w 405"/>
                <a:gd name="T29" fmla="*/ 20 h 103"/>
                <a:gd name="T30" fmla="*/ 405 w 405"/>
                <a:gd name="T31" fmla="*/ 20 h 103"/>
                <a:gd name="T32" fmla="*/ 405 w 405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103">
                  <a:moveTo>
                    <a:pt x="40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8" y="0"/>
                    <a:pt x="25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6" y="79"/>
                    <a:pt x="15" y="88"/>
                  </a:cubicBezTo>
                  <a:cubicBezTo>
                    <a:pt x="25" y="97"/>
                    <a:pt x="38" y="103"/>
                    <a:pt x="52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5" y="83"/>
                    <a:pt x="405" y="83"/>
                    <a:pt x="405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43" y="83"/>
                    <a:pt x="35" y="79"/>
                    <a:pt x="30" y="74"/>
                  </a:cubicBezTo>
                  <a:cubicBezTo>
                    <a:pt x="24" y="68"/>
                    <a:pt x="20" y="60"/>
                    <a:pt x="20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4" y="35"/>
                    <a:pt x="30" y="29"/>
                  </a:cubicBezTo>
                  <a:cubicBezTo>
                    <a:pt x="35" y="23"/>
                    <a:pt x="43" y="20"/>
                    <a:pt x="52" y="20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405" y="0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73B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ṣľiḋê">
              <a:extLst>
                <a:ext uri="{FF2B5EF4-FFF2-40B4-BE49-F238E27FC236}">
                  <a16:creationId xmlns:a16="http://schemas.microsoft.com/office/drawing/2014/main" id="{9CC7337E-D666-4369-B3BD-539FC66AD288}"/>
                </a:ext>
              </a:extLst>
            </p:cNvPr>
            <p:cNvSpPr/>
            <p:nvPr/>
          </p:nvSpPr>
          <p:spPr bwMode="auto">
            <a:xfrm>
              <a:off x="3565526" y="4206875"/>
              <a:ext cx="1012825" cy="214313"/>
            </a:xfrm>
            <a:custGeom>
              <a:avLst/>
              <a:gdLst>
                <a:gd name="T0" fmla="*/ 394 w 394"/>
                <a:gd name="T1" fmla="*/ 0 h 83"/>
                <a:gd name="T2" fmla="*/ 41 w 394"/>
                <a:gd name="T3" fmla="*/ 0 h 83"/>
                <a:gd name="T4" fmla="*/ 0 w 394"/>
                <a:gd name="T5" fmla="*/ 41 h 83"/>
                <a:gd name="T6" fmla="*/ 0 w 394"/>
                <a:gd name="T7" fmla="*/ 42 h 83"/>
                <a:gd name="T8" fmla="*/ 41 w 394"/>
                <a:gd name="T9" fmla="*/ 83 h 83"/>
                <a:gd name="T10" fmla="*/ 394 w 394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83">
                  <a:moveTo>
                    <a:pt x="39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394" y="83"/>
                    <a:pt x="394" y="83"/>
                    <a:pt x="394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ṡḻîďe">
              <a:extLst>
                <a:ext uri="{FF2B5EF4-FFF2-40B4-BE49-F238E27FC236}">
                  <a16:creationId xmlns:a16="http://schemas.microsoft.com/office/drawing/2014/main" id="{007B8228-4287-408E-9490-68BEA842D9BA}"/>
                </a:ext>
              </a:extLst>
            </p:cNvPr>
            <p:cNvSpPr/>
            <p:nvPr/>
          </p:nvSpPr>
          <p:spPr bwMode="auto">
            <a:xfrm>
              <a:off x="3540126" y="4181475"/>
              <a:ext cx="1038225" cy="265113"/>
            </a:xfrm>
            <a:custGeom>
              <a:avLst/>
              <a:gdLst>
                <a:gd name="T0" fmla="*/ 404 w 404"/>
                <a:gd name="T1" fmla="*/ 0 h 103"/>
                <a:gd name="T2" fmla="*/ 51 w 404"/>
                <a:gd name="T3" fmla="*/ 0 h 103"/>
                <a:gd name="T4" fmla="*/ 15 w 404"/>
                <a:gd name="T5" fmla="*/ 15 h 103"/>
                <a:gd name="T6" fmla="*/ 0 w 404"/>
                <a:gd name="T7" fmla="*/ 51 h 103"/>
                <a:gd name="T8" fmla="*/ 0 w 404"/>
                <a:gd name="T9" fmla="*/ 52 h 103"/>
                <a:gd name="T10" fmla="*/ 15 w 404"/>
                <a:gd name="T11" fmla="*/ 88 h 103"/>
                <a:gd name="T12" fmla="*/ 51 w 404"/>
                <a:gd name="T13" fmla="*/ 103 h 103"/>
                <a:gd name="T14" fmla="*/ 404 w 404"/>
                <a:gd name="T15" fmla="*/ 103 h 103"/>
                <a:gd name="T16" fmla="*/ 404 w 404"/>
                <a:gd name="T17" fmla="*/ 83 h 103"/>
                <a:gd name="T18" fmla="*/ 51 w 404"/>
                <a:gd name="T19" fmla="*/ 83 h 103"/>
                <a:gd name="T20" fmla="*/ 29 w 404"/>
                <a:gd name="T21" fmla="*/ 74 h 103"/>
                <a:gd name="T22" fmla="*/ 20 w 404"/>
                <a:gd name="T23" fmla="*/ 52 h 103"/>
                <a:gd name="T24" fmla="*/ 20 w 404"/>
                <a:gd name="T25" fmla="*/ 51 h 103"/>
                <a:gd name="T26" fmla="*/ 29 w 404"/>
                <a:gd name="T27" fmla="*/ 29 h 103"/>
                <a:gd name="T28" fmla="*/ 51 w 404"/>
                <a:gd name="T29" fmla="*/ 20 h 103"/>
                <a:gd name="T30" fmla="*/ 404 w 404"/>
                <a:gd name="T31" fmla="*/ 20 h 103"/>
                <a:gd name="T32" fmla="*/ 404 w 404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4" h="103">
                  <a:moveTo>
                    <a:pt x="40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5" y="24"/>
                    <a:pt x="0" y="3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5" y="79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4" y="103"/>
                    <a:pt x="404" y="103"/>
                    <a:pt x="404" y="103"/>
                  </a:cubicBezTo>
                  <a:cubicBezTo>
                    <a:pt x="404" y="83"/>
                    <a:pt x="404" y="83"/>
                    <a:pt x="404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2" y="83"/>
                    <a:pt x="35" y="79"/>
                    <a:pt x="29" y="74"/>
                  </a:cubicBezTo>
                  <a:cubicBezTo>
                    <a:pt x="23" y="68"/>
                    <a:pt x="20" y="60"/>
                    <a:pt x="20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3" y="35"/>
                    <a:pt x="29" y="29"/>
                  </a:cubicBezTo>
                  <a:cubicBezTo>
                    <a:pt x="35" y="23"/>
                    <a:pt x="42" y="20"/>
                    <a:pt x="51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4B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şlîde">
              <a:extLst>
                <a:ext uri="{FF2B5EF4-FFF2-40B4-BE49-F238E27FC236}">
                  <a16:creationId xmlns:a16="http://schemas.microsoft.com/office/drawing/2014/main" id="{1101CA4A-6175-4C31-BBB6-1DAD1FD09208}"/>
                </a:ext>
              </a:extLst>
            </p:cNvPr>
            <p:cNvSpPr/>
            <p:nvPr/>
          </p:nvSpPr>
          <p:spPr bwMode="auto">
            <a:xfrm>
              <a:off x="3482976" y="3713163"/>
              <a:ext cx="1012825" cy="212725"/>
            </a:xfrm>
            <a:custGeom>
              <a:avLst/>
              <a:gdLst>
                <a:gd name="T0" fmla="*/ 394 w 394"/>
                <a:gd name="T1" fmla="*/ 0 h 83"/>
                <a:gd name="T2" fmla="*/ 41 w 394"/>
                <a:gd name="T3" fmla="*/ 0 h 83"/>
                <a:gd name="T4" fmla="*/ 0 w 394"/>
                <a:gd name="T5" fmla="*/ 41 h 83"/>
                <a:gd name="T6" fmla="*/ 0 w 394"/>
                <a:gd name="T7" fmla="*/ 41 h 83"/>
                <a:gd name="T8" fmla="*/ 41 w 394"/>
                <a:gd name="T9" fmla="*/ 83 h 83"/>
                <a:gd name="T10" fmla="*/ 394 w 394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83">
                  <a:moveTo>
                    <a:pt x="39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394" y="83"/>
                    <a:pt x="394" y="83"/>
                    <a:pt x="394" y="83"/>
                  </a:cubicBezTo>
                </a:path>
              </a:pathLst>
            </a:custGeom>
            <a:solidFill>
              <a:srgbClr val="FFF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ṥḷídé">
              <a:extLst>
                <a:ext uri="{FF2B5EF4-FFF2-40B4-BE49-F238E27FC236}">
                  <a16:creationId xmlns:a16="http://schemas.microsoft.com/office/drawing/2014/main" id="{80D783A0-605A-4094-AE1C-DC53AB7CE865}"/>
                </a:ext>
              </a:extLst>
            </p:cNvPr>
            <p:cNvSpPr/>
            <p:nvPr/>
          </p:nvSpPr>
          <p:spPr bwMode="auto">
            <a:xfrm>
              <a:off x="3457576" y="3686175"/>
              <a:ext cx="1038225" cy="265113"/>
            </a:xfrm>
            <a:custGeom>
              <a:avLst/>
              <a:gdLst>
                <a:gd name="T0" fmla="*/ 404 w 404"/>
                <a:gd name="T1" fmla="*/ 0 h 103"/>
                <a:gd name="T2" fmla="*/ 51 w 404"/>
                <a:gd name="T3" fmla="*/ 0 h 103"/>
                <a:gd name="T4" fmla="*/ 15 w 404"/>
                <a:gd name="T5" fmla="*/ 15 h 103"/>
                <a:gd name="T6" fmla="*/ 0 w 404"/>
                <a:gd name="T7" fmla="*/ 51 h 103"/>
                <a:gd name="T8" fmla="*/ 0 w 404"/>
                <a:gd name="T9" fmla="*/ 51 h 103"/>
                <a:gd name="T10" fmla="*/ 15 w 404"/>
                <a:gd name="T11" fmla="*/ 88 h 103"/>
                <a:gd name="T12" fmla="*/ 51 w 404"/>
                <a:gd name="T13" fmla="*/ 103 h 103"/>
                <a:gd name="T14" fmla="*/ 404 w 404"/>
                <a:gd name="T15" fmla="*/ 103 h 103"/>
                <a:gd name="T16" fmla="*/ 404 w 404"/>
                <a:gd name="T17" fmla="*/ 83 h 103"/>
                <a:gd name="T18" fmla="*/ 51 w 404"/>
                <a:gd name="T19" fmla="*/ 83 h 103"/>
                <a:gd name="T20" fmla="*/ 29 w 404"/>
                <a:gd name="T21" fmla="*/ 74 h 103"/>
                <a:gd name="T22" fmla="*/ 20 w 404"/>
                <a:gd name="T23" fmla="*/ 51 h 103"/>
                <a:gd name="T24" fmla="*/ 20 w 404"/>
                <a:gd name="T25" fmla="*/ 51 h 103"/>
                <a:gd name="T26" fmla="*/ 29 w 404"/>
                <a:gd name="T27" fmla="*/ 29 h 103"/>
                <a:gd name="T28" fmla="*/ 51 w 404"/>
                <a:gd name="T29" fmla="*/ 20 h 103"/>
                <a:gd name="T30" fmla="*/ 404 w 404"/>
                <a:gd name="T31" fmla="*/ 20 h 103"/>
                <a:gd name="T32" fmla="*/ 404 w 404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4" h="103">
                  <a:moveTo>
                    <a:pt x="40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7" y="0"/>
                    <a:pt x="24" y="6"/>
                    <a:pt x="15" y="15"/>
                  </a:cubicBezTo>
                  <a:cubicBezTo>
                    <a:pt x="6" y="24"/>
                    <a:pt x="0" y="37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6" y="78"/>
                    <a:pt x="15" y="88"/>
                  </a:cubicBezTo>
                  <a:cubicBezTo>
                    <a:pt x="24" y="97"/>
                    <a:pt x="37" y="103"/>
                    <a:pt x="51" y="103"/>
                  </a:cubicBezTo>
                  <a:cubicBezTo>
                    <a:pt x="404" y="103"/>
                    <a:pt x="404" y="103"/>
                    <a:pt x="404" y="103"/>
                  </a:cubicBezTo>
                  <a:cubicBezTo>
                    <a:pt x="404" y="83"/>
                    <a:pt x="404" y="83"/>
                    <a:pt x="404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2" y="83"/>
                    <a:pt x="35" y="79"/>
                    <a:pt x="29" y="74"/>
                  </a:cubicBezTo>
                  <a:cubicBezTo>
                    <a:pt x="23" y="68"/>
                    <a:pt x="20" y="60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43"/>
                    <a:pt x="23" y="35"/>
                    <a:pt x="29" y="29"/>
                  </a:cubicBezTo>
                  <a:cubicBezTo>
                    <a:pt x="35" y="23"/>
                    <a:pt x="42" y="20"/>
                    <a:pt x="51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E1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S1îde">
              <a:extLst>
                <a:ext uri="{FF2B5EF4-FFF2-40B4-BE49-F238E27FC236}">
                  <a16:creationId xmlns:a16="http://schemas.microsoft.com/office/drawing/2014/main" id="{668CECE8-ED53-4B44-BB03-51777D7A5DE2}"/>
                </a:ext>
              </a:extLst>
            </p:cNvPr>
            <p:cNvSpPr/>
            <p:nvPr/>
          </p:nvSpPr>
          <p:spPr bwMode="auto">
            <a:xfrm>
              <a:off x="3668713" y="3376613"/>
              <a:ext cx="739775" cy="9525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ṩliḋe">
              <a:extLst>
                <a:ext uri="{FF2B5EF4-FFF2-40B4-BE49-F238E27FC236}">
                  <a16:creationId xmlns:a16="http://schemas.microsoft.com/office/drawing/2014/main" id="{686D6DA1-E380-43A6-973D-F5E1C1B851CD}"/>
                </a:ext>
              </a:extLst>
            </p:cNvPr>
            <p:cNvSpPr/>
            <p:nvPr/>
          </p:nvSpPr>
          <p:spPr bwMode="auto">
            <a:xfrm>
              <a:off x="3698876" y="33559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ṡlíḑe">
              <a:extLst>
                <a:ext uri="{FF2B5EF4-FFF2-40B4-BE49-F238E27FC236}">
                  <a16:creationId xmlns:a16="http://schemas.microsoft.com/office/drawing/2014/main" id="{98DFB991-B061-44D1-80B4-0E19F6410EDE}"/>
                </a:ext>
              </a:extLst>
            </p:cNvPr>
            <p:cNvSpPr/>
            <p:nvPr/>
          </p:nvSpPr>
          <p:spPr bwMode="auto">
            <a:xfrm>
              <a:off x="3657601" y="3314700"/>
              <a:ext cx="730250" cy="41275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ṣḻíḓé">
              <a:extLst>
                <a:ext uri="{FF2B5EF4-FFF2-40B4-BE49-F238E27FC236}">
                  <a16:creationId xmlns:a16="http://schemas.microsoft.com/office/drawing/2014/main" id="{B90E402F-8C9C-4F21-BA94-F9C3FAC5FDB1}"/>
                </a:ext>
              </a:extLst>
            </p:cNvPr>
            <p:cNvSpPr/>
            <p:nvPr/>
          </p:nvSpPr>
          <p:spPr bwMode="auto">
            <a:xfrm>
              <a:off x="3698876" y="3305175"/>
              <a:ext cx="720725" cy="952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šḻïḋê">
              <a:extLst>
                <a:ext uri="{FF2B5EF4-FFF2-40B4-BE49-F238E27FC236}">
                  <a16:creationId xmlns:a16="http://schemas.microsoft.com/office/drawing/2014/main" id="{792EE993-FCF0-4A7D-B842-45A51DF127BA}"/>
                </a:ext>
              </a:extLst>
            </p:cNvPr>
            <p:cNvSpPr/>
            <p:nvPr/>
          </p:nvSpPr>
          <p:spPr bwMode="auto">
            <a:xfrm>
              <a:off x="3698876" y="3284538"/>
              <a:ext cx="720725" cy="2063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ṧľîde">
              <a:extLst>
                <a:ext uri="{FF2B5EF4-FFF2-40B4-BE49-F238E27FC236}">
                  <a16:creationId xmlns:a16="http://schemas.microsoft.com/office/drawing/2014/main" id="{6CE319D8-A0C5-464B-BB4F-4D9C27814C41}"/>
                </a:ext>
              </a:extLst>
            </p:cNvPr>
            <p:cNvSpPr/>
            <p:nvPr/>
          </p:nvSpPr>
          <p:spPr bwMode="auto">
            <a:xfrm>
              <a:off x="3719513" y="3243263"/>
              <a:ext cx="730250" cy="4127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slîḍè">
              <a:extLst>
                <a:ext uri="{FF2B5EF4-FFF2-40B4-BE49-F238E27FC236}">
                  <a16:creationId xmlns:a16="http://schemas.microsoft.com/office/drawing/2014/main" id="{64251648-C23D-4D2F-8911-48C1A90DEB9C}"/>
                </a:ext>
              </a:extLst>
            </p:cNvPr>
            <p:cNvSpPr/>
            <p:nvPr/>
          </p:nvSpPr>
          <p:spPr bwMode="auto">
            <a:xfrm>
              <a:off x="3698876" y="3211513"/>
              <a:ext cx="72072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ṡļidé">
              <a:extLst>
                <a:ext uri="{FF2B5EF4-FFF2-40B4-BE49-F238E27FC236}">
                  <a16:creationId xmlns:a16="http://schemas.microsoft.com/office/drawing/2014/main" id="{EEB4D04A-D2CB-4681-B7CF-582436465D44}"/>
                </a:ext>
              </a:extLst>
            </p:cNvPr>
            <p:cNvSpPr/>
            <p:nvPr/>
          </p:nvSpPr>
          <p:spPr bwMode="auto">
            <a:xfrm>
              <a:off x="3668713" y="3190875"/>
              <a:ext cx="73977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Sḻíḑé">
              <a:extLst>
                <a:ext uri="{FF2B5EF4-FFF2-40B4-BE49-F238E27FC236}">
                  <a16:creationId xmlns:a16="http://schemas.microsoft.com/office/drawing/2014/main" id="{B96ABB13-6AF9-4680-A029-6147B182BB04}"/>
                </a:ext>
              </a:extLst>
            </p:cNvPr>
            <p:cNvSpPr/>
            <p:nvPr/>
          </p:nvSpPr>
          <p:spPr bwMode="auto">
            <a:xfrm>
              <a:off x="3698876" y="3160713"/>
              <a:ext cx="720725" cy="3016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ṣlíḓe">
              <a:extLst>
                <a:ext uri="{FF2B5EF4-FFF2-40B4-BE49-F238E27FC236}">
                  <a16:creationId xmlns:a16="http://schemas.microsoft.com/office/drawing/2014/main" id="{268F1C75-24B3-4668-96F0-40BBCB3D8251}"/>
                </a:ext>
              </a:extLst>
            </p:cNvPr>
            <p:cNvSpPr/>
            <p:nvPr/>
          </p:nvSpPr>
          <p:spPr bwMode="auto">
            <a:xfrm>
              <a:off x="3698876" y="31400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íslíďè">
              <a:extLst>
                <a:ext uri="{FF2B5EF4-FFF2-40B4-BE49-F238E27FC236}">
                  <a16:creationId xmlns:a16="http://schemas.microsoft.com/office/drawing/2014/main" id="{EA5A0E15-7548-47D8-86C2-50888AAEB2BB}"/>
                </a:ext>
              </a:extLst>
            </p:cNvPr>
            <p:cNvSpPr/>
            <p:nvPr/>
          </p:nvSpPr>
          <p:spPr bwMode="auto">
            <a:xfrm>
              <a:off x="3668713" y="3109913"/>
              <a:ext cx="739775" cy="3016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šliḑé">
              <a:extLst>
                <a:ext uri="{FF2B5EF4-FFF2-40B4-BE49-F238E27FC236}">
                  <a16:creationId xmlns:a16="http://schemas.microsoft.com/office/drawing/2014/main" id="{E2D71325-5E26-4A28-8CD8-0B006F4296DE}"/>
                </a:ext>
              </a:extLst>
            </p:cNvPr>
            <p:cNvSpPr/>
            <p:nvPr/>
          </p:nvSpPr>
          <p:spPr bwMode="auto">
            <a:xfrm>
              <a:off x="3668713" y="3057525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S1îḍè">
              <a:extLst>
                <a:ext uri="{FF2B5EF4-FFF2-40B4-BE49-F238E27FC236}">
                  <a16:creationId xmlns:a16="http://schemas.microsoft.com/office/drawing/2014/main" id="{80A0089E-5289-4E8A-9A60-BA29A2FDE156}"/>
                </a:ext>
              </a:extLst>
            </p:cNvPr>
            <p:cNvSpPr/>
            <p:nvPr/>
          </p:nvSpPr>
          <p:spPr bwMode="auto">
            <a:xfrm>
              <a:off x="3698876" y="3089275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şḷide">
              <a:extLst>
                <a:ext uri="{FF2B5EF4-FFF2-40B4-BE49-F238E27FC236}">
                  <a16:creationId xmlns:a16="http://schemas.microsoft.com/office/drawing/2014/main" id="{1BB5494B-E5FA-415C-940B-8827DC7DFC18}"/>
                </a:ext>
              </a:extLst>
            </p:cNvPr>
            <p:cNvSpPr/>
            <p:nvPr/>
          </p:nvSpPr>
          <p:spPr bwMode="auto">
            <a:xfrm>
              <a:off x="3698876" y="3017838"/>
              <a:ext cx="720725" cy="3968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šlïďè">
              <a:extLst>
                <a:ext uri="{FF2B5EF4-FFF2-40B4-BE49-F238E27FC236}">
                  <a16:creationId xmlns:a16="http://schemas.microsoft.com/office/drawing/2014/main" id="{07BB593D-1800-414D-915B-A2D36CD4DC34}"/>
                </a:ext>
              </a:extLst>
            </p:cNvPr>
            <p:cNvSpPr/>
            <p:nvPr/>
          </p:nvSpPr>
          <p:spPr bwMode="auto">
            <a:xfrm>
              <a:off x="3698876" y="2997200"/>
              <a:ext cx="720725" cy="20638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ṡľiḍè">
              <a:extLst>
                <a:ext uri="{FF2B5EF4-FFF2-40B4-BE49-F238E27FC236}">
                  <a16:creationId xmlns:a16="http://schemas.microsoft.com/office/drawing/2014/main" id="{AE9AD50E-59EC-40B2-9AF8-554554ED9AA5}"/>
                </a:ext>
              </a:extLst>
            </p:cNvPr>
            <p:cNvSpPr/>
            <p:nvPr/>
          </p:nvSpPr>
          <p:spPr bwMode="auto">
            <a:xfrm>
              <a:off x="3668713" y="2965450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ṣľiḑe">
              <a:extLst>
                <a:ext uri="{FF2B5EF4-FFF2-40B4-BE49-F238E27FC236}">
                  <a16:creationId xmlns:a16="http://schemas.microsoft.com/office/drawing/2014/main" id="{A565106A-4F80-4119-9E1A-738D5C297F4A}"/>
                </a:ext>
              </a:extLst>
            </p:cNvPr>
            <p:cNvSpPr/>
            <p:nvPr/>
          </p:nvSpPr>
          <p:spPr bwMode="auto">
            <a:xfrm>
              <a:off x="3668713" y="2924175"/>
              <a:ext cx="739775" cy="31750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ṧļíḑé">
              <a:extLst>
                <a:ext uri="{FF2B5EF4-FFF2-40B4-BE49-F238E27FC236}">
                  <a16:creationId xmlns:a16="http://schemas.microsoft.com/office/drawing/2014/main" id="{83135B1D-5BA1-4D75-99E7-EB6CF2467C9C}"/>
                </a:ext>
              </a:extLst>
            </p:cNvPr>
            <p:cNvSpPr/>
            <p:nvPr/>
          </p:nvSpPr>
          <p:spPr bwMode="auto">
            <a:xfrm>
              <a:off x="3698876" y="2955925"/>
              <a:ext cx="720725" cy="9525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$1iḋê">
              <a:extLst>
                <a:ext uri="{FF2B5EF4-FFF2-40B4-BE49-F238E27FC236}">
                  <a16:creationId xmlns:a16="http://schemas.microsoft.com/office/drawing/2014/main" id="{57FD5D78-EB29-4C4F-A660-68AE57009A1B}"/>
                </a:ext>
              </a:extLst>
            </p:cNvPr>
            <p:cNvSpPr/>
            <p:nvPr/>
          </p:nvSpPr>
          <p:spPr bwMode="auto">
            <a:xfrm>
              <a:off x="3698876" y="2884488"/>
              <a:ext cx="720725" cy="3968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1ïḋe">
              <a:extLst>
                <a:ext uri="{FF2B5EF4-FFF2-40B4-BE49-F238E27FC236}">
                  <a16:creationId xmlns:a16="http://schemas.microsoft.com/office/drawing/2014/main" id="{ABC9FE4A-949E-470B-ACB3-D79C3ECAAF24}"/>
                </a:ext>
              </a:extLst>
            </p:cNvPr>
            <p:cNvSpPr/>
            <p:nvPr/>
          </p:nvSpPr>
          <p:spPr bwMode="auto">
            <a:xfrm>
              <a:off x="3698876" y="2873375"/>
              <a:ext cx="720725" cy="11113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ṣḻïḋe">
              <a:extLst>
                <a:ext uri="{FF2B5EF4-FFF2-40B4-BE49-F238E27FC236}">
                  <a16:creationId xmlns:a16="http://schemas.microsoft.com/office/drawing/2014/main" id="{97A9619C-C2DE-4A5F-B7E2-29FB17F98906}"/>
                </a:ext>
              </a:extLst>
            </p:cNvPr>
            <p:cNvSpPr/>
            <p:nvPr/>
          </p:nvSpPr>
          <p:spPr bwMode="auto">
            <a:xfrm>
              <a:off x="3668713" y="2852738"/>
              <a:ext cx="739775" cy="20638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šļïḍê">
              <a:extLst>
                <a:ext uri="{FF2B5EF4-FFF2-40B4-BE49-F238E27FC236}">
                  <a16:creationId xmlns:a16="http://schemas.microsoft.com/office/drawing/2014/main" id="{5A0B56BF-4B04-4A2D-95A6-FA4350CAB394}"/>
                </a:ext>
              </a:extLst>
            </p:cNvPr>
            <p:cNvSpPr/>
            <p:nvPr/>
          </p:nvSpPr>
          <p:spPr bwMode="auto">
            <a:xfrm>
              <a:off x="3668713" y="2790825"/>
              <a:ext cx="739775" cy="11113"/>
            </a:xfrm>
            <a:prstGeom prst="rect">
              <a:avLst/>
            </a:pr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şľîḓè">
              <a:extLst>
                <a:ext uri="{FF2B5EF4-FFF2-40B4-BE49-F238E27FC236}">
                  <a16:creationId xmlns:a16="http://schemas.microsoft.com/office/drawing/2014/main" id="{410B73D2-74AC-4877-9A0A-6F5768012778}"/>
                </a:ext>
              </a:extLst>
            </p:cNvPr>
            <p:cNvSpPr/>
            <p:nvPr/>
          </p:nvSpPr>
          <p:spPr bwMode="auto">
            <a:xfrm>
              <a:off x="3698876" y="2801938"/>
              <a:ext cx="720725" cy="50800"/>
            </a:xfrm>
            <a:prstGeom prst="rect">
              <a:avLst/>
            </a:prstGeom>
            <a:solidFill>
              <a:srgbClr val="ACA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ŝľîḑê">
              <a:extLst>
                <a:ext uri="{FF2B5EF4-FFF2-40B4-BE49-F238E27FC236}">
                  <a16:creationId xmlns:a16="http://schemas.microsoft.com/office/drawing/2014/main" id="{1F57E835-2F90-4B17-9C1D-1E40DE01CCD2}"/>
                </a:ext>
              </a:extLst>
            </p:cNvPr>
            <p:cNvSpPr/>
            <p:nvPr/>
          </p:nvSpPr>
          <p:spPr bwMode="auto">
            <a:xfrm>
              <a:off x="6580188" y="4240213"/>
              <a:ext cx="598488" cy="127000"/>
            </a:xfrm>
            <a:custGeom>
              <a:avLst/>
              <a:gdLst>
                <a:gd name="T0" fmla="*/ 12 w 377"/>
                <a:gd name="T1" fmla="*/ 80 h 80"/>
                <a:gd name="T2" fmla="*/ 12 w 377"/>
                <a:gd name="T3" fmla="*/ 62 h 80"/>
                <a:gd name="T4" fmla="*/ 0 w 377"/>
                <a:gd name="T5" fmla="*/ 70 h 80"/>
                <a:gd name="T6" fmla="*/ 7 w 377"/>
                <a:gd name="T7" fmla="*/ 70 h 80"/>
                <a:gd name="T8" fmla="*/ 24 w 377"/>
                <a:gd name="T9" fmla="*/ 47 h 80"/>
                <a:gd name="T10" fmla="*/ 24 w 377"/>
                <a:gd name="T11" fmla="*/ 38 h 80"/>
                <a:gd name="T12" fmla="*/ 364 w 377"/>
                <a:gd name="T13" fmla="*/ 0 h 80"/>
                <a:gd name="T14" fmla="*/ 377 w 377"/>
                <a:gd name="T15" fmla="*/ 57 h 80"/>
                <a:gd name="T16" fmla="*/ 12 w 377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80">
                  <a:moveTo>
                    <a:pt x="12" y="80"/>
                  </a:moveTo>
                  <a:lnTo>
                    <a:pt x="12" y="62"/>
                  </a:lnTo>
                  <a:lnTo>
                    <a:pt x="0" y="70"/>
                  </a:lnTo>
                  <a:lnTo>
                    <a:pt x="7" y="70"/>
                  </a:lnTo>
                  <a:lnTo>
                    <a:pt x="24" y="47"/>
                  </a:lnTo>
                  <a:lnTo>
                    <a:pt x="24" y="38"/>
                  </a:lnTo>
                  <a:lnTo>
                    <a:pt x="364" y="0"/>
                  </a:lnTo>
                  <a:lnTo>
                    <a:pt x="377" y="57"/>
                  </a:lnTo>
                  <a:lnTo>
                    <a:pt x="12" y="80"/>
                  </a:lnTo>
                  <a:close/>
                </a:path>
              </a:pathLst>
            </a:cu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š1îḑè">
              <a:extLst>
                <a:ext uri="{FF2B5EF4-FFF2-40B4-BE49-F238E27FC236}">
                  <a16:creationId xmlns:a16="http://schemas.microsoft.com/office/drawing/2014/main" id="{86D2A269-7A7E-48B7-9CEE-5F7D29408B6D}"/>
                </a:ext>
              </a:extLst>
            </p:cNvPr>
            <p:cNvSpPr/>
            <p:nvPr/>
          </p:nvSpPr>
          <p:spPr bwMode="auto">
            <a:xfrm>
              <a:off x="6572251" y="4333875"/>
              <a:ext cx="550863" cy="87313"/>
            </a:xfrm>
            <a:custGeom>
              <a:avLst/>
              <a:gdLst>
                <a:gd name="T0" fmla="*/ 0 w 214"/>
                <a:gd name="T1" fmla="*/ 16 h 34"/>
                <a:gd name="T2" fmla="*/ 4 w 214"/>
                <a:gd name="T3" fmla="*/ 23 h 34"/>
                <a:gd name="T4" fmla="*/ 18 w 214"/>
                <a:gd name="T5" fmla="*/ 23 h 34"/>
                <a:gd name="T6" fmla="*/ 20 w 214"/>
                <a:gd name="T7" fmla="*/ 34 h 34"/>
                <a:gd name="T8" fmla="*/ 88 w 214"/>
                <a:gd name="T9" fmla="*/ 32 h 34"/>
                <a:gd name="T10" fmla="*/ 86 w 214"/>
                <a:gd name="T11" fmla="*/ 21 h 34"/>
                <a:gd name="T12" fmla="*/ 214 w 214"/>
                <a:gd name="T13" fmla="*/ 13 h 34"/>
                <a:gd name="T14" fmla="*/ 214 w 214"/>
                <a:gd name="T15" fmla="*/ 0 h 34"/>
                <a:gd name="T16" fmla="*/ 0 w 214"/>
                <a:gd name="T1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4">
                  <a:moveTo>
                    <a:pt x="0" y="16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87" y="33"/>
                    <a:pt x="88" y="32"/>
                  </a:cubicBezTo>
                  <a:cubicBezTo>
                    <a:pt x="88" y="32"/>
                    <a:pt x="86" y="21"/>
                    <a:pt x="86" y="2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AB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$ľíďê">
              <a:extLst>
                <a:ext uri="{FF2B5EF4-FFF2-40B4-BE49-F238E27FC236}">
                  <a16:creationId xmlns:a16="http://schemas.microsoft.com/office/drawing/2014/main" id="{6A7FD2DE-467E-4CE7-A733-58CA53CC27A9}"/>
                </a:ext>
              </a:extLst>
            </p:cNvPr>
            <p:cNvSpPr/>
            <p:nvPr/>
          </p:nvSpPr>
          <p:spPr bwMode="auto">
            <a:xfrm>
              <a:off x="7077076" y="4343400"/>
              <a:ext cx="34925" cy="17463"/>
            </a:xfrm>
            <a:custGeom>
              <a:avLst/>
              <a:gdLst>
                <a:gd name="T0" fmla="*/ 0 w 22"/>
                <a:gd name="T1" fmla="*/ 11 h 11"/>
                <a:gd name="T2" fmla="*/ 3 w 22"/>
                <a:gd name="T3" fmla="*/ 0 h 11"/>
                <a:gd name="T4" fmla="*/ 3 w 22"/>
                <a:gd name="T5" fmla="*/ 0 h 11"/>
                <a:gd name="T6" fmla="*/ 0 w 22"/>
                <a:gd name="T7" fmla="*/ 5 h 11"/>
                <a:gd name="T8" fmla="*/ 22 w 22"/>
                <a:gd name="T9" fmla="*/ 5 h 11"/>
                <a:gd name="T10" fmla="*/ 22 w 22"/>
                <a:gd name="T11" fmla="*/ 0 h 11"/>
                <a:gd name="T12" fmla="*/ 22 w 22"/>
                <a:gd name="T13" fmla="*/ 0 h 11"/>
                <a:gd name="T14" fmla="*/ 22 w 22"/>
                <a:gd name="T15" fmla="*/ 11 h 11"/>
                <a:gd name="T16" fmla="*/ 0 w 2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1">
                  <a:moveTo>
                    <a:pt x="0" y="11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22" y="5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ṥľíḋé">
              <a:extLst>
                <a:ext uri="{FF2B5EF4-FFF2-40B4-BE49-F238E27FC236}">
                  <a16:creationId xmlns:a16="http://schemas.microsoft.com/office/drawing/2014/main" id="{5DEAFBEC-16CD-442A-9533-5DFF06742885}"/>
                </a:ext>
              </a:extLst>
            </p:cNvPr>
            <p:cNvSpPr/>
            <p:nvPr/>
          </p:nvSpPr>
          <p:spPr bwMode="auto">
            <a:xfrm>
              <a:off x="7123113" y="4340225"/>
              <a:ext cx="12700" cy="19050"/>
            </a:xfrm>
            <a:custGeom>
              <a:avLst/>
              <a:gdLst>
                <a:gd name="T0" fmla="*/ 8 w 8"/>
                <a:gd name="T1" fmla="*/ 12 h 12"/>
                <a:gd name="T2" fmla="*/ 8 w 8"/>
                <a:gd name="T3" fmla="*/ 12 h 12"/>
                <a:gd name="T4" fmla="*/ 0 w 8"/>
                <a:gd name="T5" fmla="*/ 12 h 12"/>
                <a:gd name="T6" fmla="*/ 0 w 8"/>
                <a:gd name="T7" fmla="*/ 0 h 12"/>
                <a:gd name="T8" fmla="*/ 8 w 8"/>
                <a:gd name="T9" fmla="*/ 0 h 12"/>
                <a:gd name="T10" fmla="*/ 8 w 8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ṥḻíḋè">
              <a:extLst>
                <a:ext uri="{FF2B5EF4-FFF2-40B4-BE49-F238E27FC236}">
                  <a16:creationId xmlns:a16="http://schemas.microsoft.com/office/drawing/2014/main" id="{4ED882A5-DD02-4FE8-927A-0B3B5FFA2FD8}"/>
                </a:ext>
              </a:extLst>
            </p:cNvPr>
            <p:cNvSpPr/>
            <p:nvPr/>
          </p:nvSpPr>
          <p:spPr bwMode="auto">
            <a:xfrm>
              <a:off x="6583363" y="4335463"/>
              <a:ext cx="20638" cy="23813"/>
            </a:xfrm>
            <a:prstGeom prst="ellipse">
              <a:avLst/>
            </a:prstGeom>
            <a:solidFill>
              <a:srgbClr val="2D1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šlïḋé">
              <a:extLst>
                <a:ext uri="{FF2B5EF4-FFF2-40B4-BE49-F238E27FC236}">
                  <a16:creationId xmlns:a16="http://schemas.microsoft.com/office/drawing/2014/main" id="{2676F473-CAEF-415C-A600-16DE938BE4DD}"/>
                </a:ext>
              </a:extLst>
            </p:cNvPr>
            <p:cNvSpPr/>
            <p:nvPr/>
          </p:nvSpPr>
          <p:spPr bwMode="auto">
            <a:xfrm>
              <a:off x="6588126" y="4413250"/>
              <a:ext cx="585788" cy="41275"/>
            </a:xfrm>
            <a:prstGeom prst="rect">
              <a:avLst/>
            </a:pr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ŝ1iḑè">
              <a:extLst>
                <a:ext uri="{FF2B5EF4-FFF2-40B4-BE49-F238E27FC236}">
                  <a16:creationId xmlns:a16="http://schemas.microsoft.com/office/drawing/2014/main" id="{0D5CA5C7-8A16-41A3-91A8-78AD40CC8E70}"/>
                </a:ext>
              </a:extLst>
            </p:cNvPr>
            <p:cNvSpPr/>
            <p:nvPr/>
          </p:nvSpPr>
          <p:spPr bwMode="auto">
            <a:xfrm>
              <a:off x="7596188" y="1203325"/>
              <a:ext cx="619125" cy="620713"/>
            </a:xfrm>
            <a:custGeom>
              <a:avLst/>
              <a:gdLst>
                <a:gd name="T0" fmla="*/ 330 w 390"/>
                <a:gd name="T1" fmla="*/ 359 h 391"/>
                <a:gd name="T2" fmla="*/ 0 w 390"/>
                <a:gd name="T3" fmla="*/ 29 h 391"/>
                <a:gd name="T4" fmla="*/ 27 w 390"/>
                <a:gd name="T5" fmla="*/ 0 h 391"/>
                <a:gd name="T6" fmla="*/ 358 w 390"/>
                <a:gd name="T7" fmla="*/ 330 h 391"/>
                <a:gd name="T8" fmla="*/ 390 w 390"/>
                <a:gd name="T9" fmla="*/ 391 h 391"/>
                <a:gd name="T10" fmla="*/ 330 w 390"/>
                <a:gd name="T11" fmla="*/ 35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1">
                  <a:moveTo>
                    <a:pt x="330" y="359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358" y="330"/>
                  </a:lnTo>
                  <a:lnTo>
                    <a:pt x="390" y="391"/>
                  </a:lnTo>
                  <a:lnTo>
                    <a:pt x="330" y="359"/>
                  </a:ln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ṩliḑe">
              <a:extLst>
                <a:ext uri="{FF2B5EF4-FFF2-40B4-BE49-F238E27FC236}">
                  <a16:creationId xmlns:a16="http://schemas.microsoft.com/office/drawing/2014/main" id="{299922C3-DDB5-47B7-A312-5E5CAD049333}"/>
                </a:ext>
              </a:extLst>
            </p:cNvPr>
            <p:cNvSpPr/>
            <p:nvPr/>
          </p:nvSpPr>
          <p:spPr bwMode="auto">
            <a:xfrm>
              <a:off x="7596188" y="1203325"/>
              <a:ext cx="547688" cy="549275"/>
            </a:xfrm>
            <a:custGeom>
              <a:avLst/>
              <a:gdLst>
                <a:gd name="T0" fmla="*/ 317 w 345"/>
                <a:gd name="T1" fmla="*/ 346 h 346"/>
                <a:gd name="T2" fmla="*/ 0 w 345"/>
                <a:gd name="T3" fmla="*/ 29 h 346"/>
                <a:gd name="T4" fmla="*/ 27 w 345"/>
                <a:gd name="T5" fmla="*/ 0 h 346"/>
                <a:gd name="T6" fmla="*/ 345 w 345"/>
                <a:gd name="T7" fmla="*/ 317 h 346"/>
                <a:gd name="T8" fmla="*/ 317 w 345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6">
                  <a:moveTo>
                    <a:pt x="317" y="346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345" y="317"/>
                  </a:lnTo>
                  <a:lnTo>
                    <a:pt x="317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ṡ1îḋè">
              <a:extLst>
                <a:ext uri="{FF2B5EF4-FFF2-40B4-BE49-F238E27FC236}">
                  <a16:creationId xmlns:a16="http://schemas.microsoft.com/office/drawing/2014/main" id="{9F04C3E5-AED9-48A4-8658-7C9C45352CB6}"/>
                </a:ext>
              </a:extLst>
            </p:cNvPr>
            <p:cNvSpPr/>
            <p:nvPr/>
          </p:nvSpPr>
          <p:spPr bwMode="auto">
            <a:xfrm>
              <a:off x="7596188" y="1203325"/>
              <a:ext cx="66675" cy="66675"/>
            </a:xfrm>
            <a:custGeom>
              <a:avLst/>
              <a:gdLst>
                <a:gd name="T0" fmla="*/ 13 w 42"/>
                <a:gd name="T1" fmla="*/ 42 h 42"/>
                <a:gd name="T2" fmla="*/ 0 w 42"/>
                <a:gd name="T3" fmla="*/ 29 h 42"/>
                <a:gd name="T4" fmla="*/ 27 w 42"/>
                <a:gd name="T5" fmla="*/ 0 h 42"/>
                <a:gd name="T6" fmla="*/ 42 w 42"/>
                <a:gd name="T7" fmla="*/ 14 h 42"/>
                <a:gd name="T8" fmla="*/ 13 w 4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3" y="42"/>
                  </a:moveTo>
                  <a:lnTo>
                    <a:pt x="0" y="29"/>
                  </a:lnTo>
                  <a:lnTo>
                    <a:pt x="27" y="0"/>
                  </a:lnTo>
                  <a:lnTo>
                    <a:pt x="42" y="1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$ľîḑê">
              <a:extLst>
                <a:ext uri="{FF2B5EF4-FFF2-40B4-BE49-F238E27FC236}">
                  <a16:creationId xmlns:a16="http://schemas.microsoft.com/office/drawing/2014/main" id="{E319FAF9-B91C-4861-9349-6D8ECE082556}"/>
                </a:ext>
              </a:extLst>
            </p:cNvPr>
            <p:cNvSpPr/>
            <p:nvPr/>
          </p:nvSpPr>
          <p:spPr bwMode="auto">
            <a:xfrm>
              <a:off x="7799388" y="1939925"/>
              <a:ext cx="1241425" cy="1390650"/>
            </a:xfrm>
            <a:custGeom>
              <a:avLst/>
              <a:gdLst>
                <a:gd name="T0" fmla="*/ 782 w 782"/>
                <a:gd name="T1" fmla="*/ 649 h 876"/>
                <a:gd name="T2" fmla="*/ 314 w 782"/>
                <a:gd name="T3" fmla="*/ 876 h 876"/>
                <a:gd name="T4" fmla="*/ 0 w 782"/>
                <a:gd name="T5" fmla="*/ 226 h 876"/>
                <a:gd name="T6" fmla="*/ 468 w 782"/>
                <a:gd name="T7" fmla="*/ 0 h 876"/>
                <a:gd name="T8" fmla="*/ 782 w 782"/>
                <a:gd name="T9" fmla="*/ 649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876">
                  <a:moveTo>
                    <a:pt x="782" y="649"/>
                  </a:moveTo>
                  <a:lnTo>
                    <a:pt x="314" y="876"/>
                  </a:lnTo>
                  <a:lnTo>
                    <a:pt x="0" y="226"/>
                  </a:lnTo>
                  <a:lnTo>
                    <a:pt x="468" y="0"/>
                  </a:lnTo>
                  <a:lnTo>
                    <a:pt x="782" y="649"/>
                  </a:lnTo>
                  <a:close/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Sļîḋê">
              <a:extLst>
                <a:ext uri="{FF2B5EF4-FFF2-40B4-BE49-F238E27FC236}">
                  <a16:creationId xmlns:a16="http://schemas.microsoft.com/office/drawing/2014/main" id="{FE6FB1A3-E7B0-4042-A6D2-15209FC4FB34}"/>
                </a:ext>
              </a:extLst>
            </p:cNvPr>
            <p:cNvSpPr/>
            <p:nvPr/>
          </p:nvSpPr>
          <p:spPr bwMode="auto">
            <a:xfrm>
              <a:off x="7891463" y="3967163"/>
              <a:ext cx="758825" cy="542925"/>
            </a:xfrm>
            <a:custGeom>
              <a:avLst/>
              <a:gdLst>
                <a:gd name="T0" fmla="*/ 277 w 295"/>
                <a:gd name="T1" fmla="*/ 105 h 212"/>
                <a:gd name="T2" fmla="*/ 267 w 295"/>
                <a:gd name="T3" fmla="*/ 56 h 212"/>
                <a:gd name="T4" fmla="*/ 286 w 295"/>
                <a:gd name="T5" fmla="*/ 4 h 212"/>
                <a:gd name="T6" fmla="*/ 283 w 295"/>
                <a:gd name="T7" fmla="*/ 2 h 212"/>
                <a:gd name="T8" fmla="*/ 264 w 295"/>
                <a:gd name="T9" fmla="*/ 77 h 212"/>
                <a:gd name="T10" fmla="*/ 284 w 295"/>
                <a:gd name="T11" fmla="*/ 160 h 212"/>
                <a:gd name="T12" fmla="*/ 220 w 295"/>
                <a:gd name="T13" fmla="*/ 200 h 212"/>
                <a:gd name="T14" fmla="*/ 206 w 295"/>
                <a:gd name="T15" fmla="*/ 188 h 212"/>
                <a:gd name="T16" fmla="*/ 228 w 295"/>
                <a:gd name="T17" fmla="*/ 179 h 212"/>
                <a:gd name="T18" fmla="*/ 227 w 295"/>
                <a:gd name="T19" fmla="*/ 128 h 212"/>
                <a:gd name="T20" fmla="*/ 195 w 295"/>
                <a:gd name="T21" fmla="*/ 160 h 212"/>
                <a:gd name="T22" fmla="*/ 200 w 295"/>
                <a:gd name="T23" fmla="*/ 185 h 212"/>
                <a:gd name="T24" fmla="*/ 183 w 295"/>
                <a:gd name="T25" fmla="*/ 180 h 212"/>
                <a:gd name="T26" fmla="*/ 111 w 295"/>
                <a:gd name="T27" fmla="*/ 123 h 212"/>
                <a:gd name="T28" fmla="*/ 1 w 295"/>
                <a:gd name="T29" fmla="*/ 168 h 212"/>
                <a:gd name="T30" fmla="*/ 3 w 295"/>
                <a:gd name="T31" fmla="*/ 168 h 212"/>
                <a:gd name="T32" fmla="*/ 88 w 295"/>
                <a:gd name="T33" fmla="*/ 115 h 212"/>
                <a:gd name="T34" fmla="*/ 131 w 295"/>
                <a:gd name="T35" fmla="*/ 144 h 212"/>
                <a:gd name="T36" fmla="*/ 170 w 295"/>
                <a:gd name="T37" fmla="*/ 177 h 212"/>
                <a:gd name="T38" fmla="*/ 202 w 295"/>
                <a:gd name="T39" fmla="*/ 188 h 212"/>
                <a:gd name="T40" fmla="*/ 229 w 295"/>
                <a:gd name="T41" fmla="*/ 207 h 212"/>
                <a:gd name="T42" fmla="*/ 283 w 295"/>
                <a:gd name="T43" fmla="*/ 179 h 212"/>
                <a:gd name="T44" fmla="*/ 277 w 295"/>
                <a:gd name="T45" fmla="*/ 105 h 212"/>
                <a:gd name="T46" fmla="*/ 230 w 295"/>
                <a:gd name="T47" fmla="*/ 136 h 212"/>
                <a:gd name="T48" fmla="*/ 223 w 295"/>
                <a:gd name="T49" fmla="*/ 178 h 212"/>
                <a:gd name="T50" fmla="*/ 205 w 295"/>
                <a:gd name="T51" fmla="*/ 185 h 212"/>
                <a:gd name="T52" fmla="*/ 199 w 295"/>
                <a:gd name="T53" fmla="*/ 163 h 212"/>
                <a:gd name="T54" fmla="*/ 230 w 295"/>
                <a:gd name="T55" fmla="*/ 13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212">
                  <a:moveTo>
                    <a:pt x="277" y="105"/>
                  </a:moveTo>
                  <a:cubicBezTo>
                    <a:pt x="271" y="89"/>
                    <a:pt x="267" y="73"/>
                    <a:pt x="267" y="56"/>
                  </a:cubicBezTo>
                  <a:cubicBezTo>
                    <a:pt x="267" y="37"/>
                    <a:pt x="276" y="19"/>
                    <a:pt x="286" y="4"/>
                  </a:cubicBezTo>
                  <a:cubicBezTo>
                    <a:pt x="288" y="2"/>
                    <a:pt x="284" y="0"/>
                    <a:pt x="283" y="2"/>
                  </a:cubicBezTo>
                  <a:cubicBezTo>
                    <a:pt x="266" y="24"/>
                    <a:pt x="259" y="50"/>
                    <a:pt x="264" y="77"/>
                  </a:cubicBezTo>
                  <a:cubicBezTo>
                    <a:pt x="269" y="106"/>
                    <a:pt x="286" y="131"/>
                    <a:pt x="284" y="160"/>
                  </a:cubicBezTo>
                  <a:cubicBezTo>
                    <a:pt x="282" y="191"/>
                    <a:pt x="248" y="212"/>
                    <a:pt x="220" y="200"/>
                  </a:cubicBezTo>
                  <a:cubicBezTo>
                    <a:pt x="214" y="197"/>
                    <a:pt x="210" y="193"/>
                    <a:pt x="206" y="188"/>
                  </a:cubicBezTo>
                  <a:cubicBezTo>
                    <a:pt x="214" y="188"/>
                    <a:pt x="221" y="185"/>
                    <a:pt x="228" y="179"/>
                  </a:cubicBezTo>
                  <a:cubicBezTo>
                    <a:pt x="240" y="167"/>
                    <a:pt x="243" y="139"/>
                    <a:pt x="227" y="128"/>
                  </a:cubicBezTo>
                  <a:cubicBezTo>
                    <a:pt x="207" y="114"/>
                    <a:pt x="196" y="145"/>
                    <a:pt x="195" y="160"/>
                  </a:cubicBezTo>
                  <a:cubicBezTo>
                    <a:pt x="194" y="169"/>
                    <a:pt x="196" y="178"/>
                    <a:pt x="200" y="185"/>
                  </a:cubicBezTo>
                  <a:cubicBezTo>
                    <a:pt x="194" y="185"/>
                    <a:pt x="188" y="183"/>
                    <a:pt x="183" y="180"/>
                  </a:cubicBezTo>
                  <a:cubicBezTo>
                    <a:pt x="155" y="167"/>
                    <a:pt x="136" y="142"/>
                    <a:pt x="111" y="123"/>
                  </a:cubicBezTo>
                  <a:cubicBezTo>
                    <a:pt x="71" y="94"/>
                    <a:pt x="15" y="125"/>
                    <a:pt x="1" y="168"/>
                  </a:cubicBezTo>
                  <a:cubicBezTo>
                    <a:pt x="0" y="169"/>
                    <a:pt x="3" y="170"/>
                    <a:pt x="3" y="168"/>
                  </a:cubicBezTo>
                  <a:cubicBezTo>
                    <a:pt x="13" y="135"/>
                    <a:pt x="53" y="107"/>
                    <a:pt x="88" y="115"/>
                  </a:cubicBezTo>
                  <a:cubicBezTo>
                    <a:pt x="105" y="119"/>
                    <a:pt x="118" y="133"/>
                    <a:pt x="131" y="144"/>
                  </a:cubicBezTo>
                  <a:cubicBezTo>
                    <a:pt x="143" y="156"/>
                    <a:pt x="156" y="167"/>
                    <a:pt x="170" y="177"/>
                  </a:cubicBezTo>
                  <a:cubicBezTo>
                    <a:pt x="180" y="184"/>
                    <a:pt x="191" y="188"/>
                    <a:pt x="202" y="188"/>
                  </a:cubicBezTo>
                  <a:cubicBezTo>
                    <a:pt x="208" y="198"/>
                    <a:pt x="217" y="204"/>
                    <a:pt x="229" y="207"/>
                  </a:cubicBezTo>
                  <a:cubicBezTo>
                    <a:pt x="251" y="211"/>
                    <a:pt x="274" y="198"/>
                    <a:pt x="283" y="179"/>
                  </a:cubicBezTo>
                  <a:cubicBezTo>
                    <a:pt x="295" y="155"/>
                    <a:pt x="285" y="127"/>
                    <a:pt x="277" y="105"/>
                  </a:cubicBezTo>
                  <a:close/>
                  <a:moveTo>
                    <a:pt x="230" y="136"/>
                  </a:moveTo>
                  <a:cubicBezTo>
                    <a:pt x="239" y="150"/>
                    <a:pt x="234" y="168"/>
                    <a:pt x="223" y="178"/>
                  </a:cubicBezTo>
                  <a:cubicBezTo>
                    <a:pt x="218" y="183"/>
                    <a:pt x="211" y="185"/>
                    <a:pt x="205" y="185"/>
                  </a:cubicBezTo>
                  <a:cubicBezTo>
                    <a:pt x="201" y="179"/>
                    <a:pt x="199" y="171"/>
                    <a:pt x="199" y="163"/>
                  </a:cubicBezTo>
                  <a:cubicBezTo>
                    <a:pt x="198" y="148"/>
                    <a:pt x="214" y="112"/>
                    <a:pt x="230" y="136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śḻïḓe">
              <a:extLst>
                <a:ext uri="{FF2B5EF4-FFF2-40B4-BE49-F238E27FC236}">
                  <a16:creationId xmlns:a16="http://schemas.microsoft.com/office/drawing/2014/main" id="{5C4DB3E6-F9DE-4DA3-9737-02DC2D5DB87D}"/>
                </a:ext>
              </a:extLst>
            </p:cNvPr>
            <p:cNvSpPr/>
            <p:nvPr/>
          </p:nvSpPr>
          <p:spPr bwMode="auto">
            <a:xfrm>
              <a:off x="7953376" y="2147888"/>
              <a:ext cx="598488" cy="287338"/>
            </a:xfrm>
            <a:custGeom>
              <a:avLst/>
              <a:gdLst>
                <a:gd name="T0" fmla="*/ 0 w 377"/>
                <a:gd name="T1" fmla="*/ 181 h 181"/>
                <a:gd name="T2" fmla="*/ 377 w 377"/>
                <a:gd name="T3" fmla="*/ 0 h 181"/>
                <a:gd name="T4" fmla="*/ 0 w 377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" h="181">
                  <a:moveTo>
                    <a:pt x="0" y="181"/>
                  </a:moveTo>
                  <a:lnTo>
                    <a:pt x="377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śḻiḍé">
              <a:extLst>
                <a:ext uri="{FF2B5EF4-FFF2-40B4-BE49-F238E27FC236}">
                  <a16:creationId xmlns:a16="http://schemas.microsoft.com/office/drawing/2014/main" id="{F4BFC609-DFFA-4FA5-9C55-D7E28D28D2D0}"/>
                </a:ext>
              </a:extLst>
            </p:cNvPr>
            <p:cNvSpPr/>
            <p:nvPr/>
          </p:nvSpPr>
          <p:spPr bwMode="auto">
            <a:xfrm flipV="1">
              <a:off x="7953376" y="2147888"/>
              <a:ext cx="598488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ṧḻîḓê">
              <a:extLst>
                <a:ext uri="{FF2B5EF4-FFF2-40B4-BE49-F238E27FC236}">
                  <a16:creationId xmlns:a16="http://schemas.microsoft.com/office/drawing/2014/main" id="{825EF15F-A4DF-4951-B1F7-12D9F2FF525B}"/>
                </a:ext>
              </a:extLst>
            </p:cNvPr>
            <p:cNvSpPr/>
            <p:nvPr/>
          </p:nvSpPr>
          <p:spPr bwMode="auto">
            <a:xfrm>
              <a:off x="7953376" y="2141538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  <a:gd name="T8" fmla="*/ 1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ṧļïde">
              <a:extLst>
                <a:ext uri="{FF2B5EF4-FFF2-40B4-BE49-F238E27FC236}">
                  <a16:creationId xmlns:a16="http://schemas.microsoft.com/office/drawing/2014/main" id="{5A66817F-01F6-4E6F-95CB-46592DDAF3C4}"/>
                </a:ext>
              </a:extLst>
            </p:cNvPr>
            <p:cNvSpPr/>
            <p:nvPr/>
          </p:nvSpPr>
          <p:spPr bwMode="auto">
            <a:xfrm>
              <a:off x="7953376" y="2141538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S1idé">
              <a:extLst>
                <a:ext uri="{FF2B5EF4-FFF2-40B4-BE49-F238E27FC236}">
                  <a16:creationId xmlns:a16="http://schemas.microsoft.com/office/drawing/2014/main" id="{C0D00D3E-05BC-410E-8501-550893A7D39C}"/>
                </a:ext>
              </a:extLst>
            </p:cNvPr>
            <p:cNvSpPr/>
            <p:nvPr/>
          </p:nvSpPr>
          <p:spPr bwMode="auto">
            <a:xfrm>
              <a:off x="7999413" y="2236788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ślídè">
              <a:extLst>
                <a:ext uri="{FF2B5EF4-FFF2-40B4-BE49-F238E27FC236}">
                  <a16:creationId xmlns:a16="http://schemas.microsoft.com/office/drawing/2014/main" id="{F803DDC2-A441-413E-9FAD-A2DD71738551}"/>
                </a:ext>
              </a:extLst>
            </p:cNvPr>
            <p:cNvSpPr/>
            <p:nvPr/>
          </p:nvSpPr>
          <p:spPr bwMode="auto">
            <a:xfrm flipV="1">
              <a:off x="7999413" y="2236788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ŝļïḓê">
              <a:extLst>
                <a:ext uri="{FF2B5EF4-FFF2-40B4-BE49-F238E27FC236}">
                  <a16:creationId xmlns:a16="http://schemas.microsoft.com/office/drawing/2014/main" id="{B9709A3B-EFE3-4568-8840-738E913ED8DA}"/>
                </a:ext>
              </a:extLst>
            </p:cNvPr>
            <p:cNvSpPr/>
            <p:nvPr/>
          </p:nvSpPr>
          <p:spPr bwMode="auto">
            <a:xfrm>
              <a:off x="7996238" y="2232025"/>
              <a:ext cx="601663" cy="296863"/>
            </a:xfrm>
            <a:custGeom>
              <a:avLst/>
              <a:gdLst>
                <a:gd name="T0" fmla="*/ 2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  <a:gd name="T8" fmla="*/ 2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2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2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ṧḻîḋê">
              <a:extLst>
                <a:ext uri="{FF2B5EF4-FFF2-40B4-BE49-F238E27FC236}">
                  <a16:creationId xmlns:a16="http://schemas.microsoft.com/office/drawing/2014/main" id="{B53A8FAC-C0BC-41A9-A385-56477CF8A389}"/>
                </a:ext>
              </a:extLst>
            </p:cNvPr>
            <p:cNvSpPr/>
            <p:nvPr/>
          </p:nvSpPr>
          <p:spPr bwMode="auto">
            <a:xfrm>
              <a:off x="7996238" y="2232025"/>
              <a:ext cx="601663" cy="296863"/>
            </a:xfrm>
            <a:custGeom>
              <a:avLst/>
              <a:gdLst>
                <a:gd name="T0" fmla="*/ 2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2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$lïḍè">
              <a:extLst>
                <a:ext uri="{FF2B5EF4-FFF2-40B4-BE49-F238E27FC236}">
                  <a16:creationId xmlns:a16="http://schemas.microsoft.com/office/drawing/2014/main" id="{F2D99E1F-5DAA-4237-85B3-FA117C1CFFEB}"/>
                </a:ext>
              </a:extLst>
            </p:cNvPr>
            <p:cNvSpPr/>
            <p:nvPr/>
          </p:nvSpPr>
          <p:spPr bwMode="auto">
            <a:xfrm>
              <a:off x="8042276" y="2327275"/>
              <a:ext cx="596900" cy="288925"/>
            </a:xfrm>
            <a:custGeom>
              <a:avLst/>
              <a:gdLst>
                <a:gd name="T0" fmla="*/ 0 w 376"/>
                <a:gd name="T1" fmla="*/ 182 h 182"/>
                <a:gd name="T2" fmla="*/ 376 w 376"/>
                <a:gd name="T3" fmla="*/ 0 h 182"/>
                <a:gd name="T4" fmla="*/ 0 w 376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2">
                  <a:moveTo>
                    <a:pt x="0" y="182"/>
                  </a:moveTo>
                  <a:lnTo>
                    <a:pt x="376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$lïḓé">
              <a:extLst>
                <a:ext uri="{FF2B5EF4-FFF2-40B4-BE49-F238E27FC236}">
                  <a16:creationId xmlns:a16="http://schemas.microsoft.com/office/drawing/2014/main" id="{6C2DBAFD-05BE-4CD6-BC6A-5DAE95B578EA}"/>
                </a:ext>
              </a:extLst>
            </p:cNvPr>
            <p:cNvSpPr/>
            <p:nvPr/>
          </p:nvSpPr>
          <p:spPr bwMode="auto">
            <a:xfrm flipV="1">
              <a:off x="8042276" y="2327275"/>
              <a:ext cx="596900" cy="2889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ṣ1íḋe">
              <a:extLst>
                <a:ext uri="{FF2B5EF4-FFF2-40B4-BE49-F238E27FC236}">
                  <a16:creationId xmlns:a16="http://schemas.microsoft.com/office/drawing/2014/main" id="{BECC57F7-F3BD-4BFC-A2D3-CAC097554B25}"/>
                </a:ext>
              </a:extLst>
            </p:cNvPr>
            <p:cNvSpPr/>
            <p:nvPr/>
          </p:nvSpPr>
          <p:spPr bwMode="auto">
            <a:xfrm>
              <a:off x="8040688" y="2324100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5 h 188"/>
                <a:gd name="T4" fmla="*/ 375 w 379"/>
                <a:gd name="T5" fmla="*/ 0 h 188"/>
                <a:gd name="T6" fmla="*/ 0 w 379"/>
                <a:gd name="T7" fmla="*/ 181 h 188"/>
                <a:gd name="T8" fmla="*/ 1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5"/>
                  </a:lnTo>
                  <a:lnTo>
                    <a:pt x="375" y="0"/>
                  </a:lnTo>
                  <a:lnTo>
                    <a:pt x="0" y="18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şḷîḑe">
              <a:extLst>
                <a:ext uri="{FF2B5EF4-FFF2-40B4-BE49-F238E27FC236}">
                  <a16:creationId xmlns:a16="http://schemas.microsoft.com/office/drawing/2014/main" id="{931658EB-635D-47FC-A172-C51E618D641F}"/>
                </a:ext>
              </a:extLst>
            </p:cNvPr>
            <p:cNvSpPr/>
            <p:nvPr/>
          </p:nvSpPr>
          <p:spPr bwMode="auto">
            <a:xfrm>
              <a:off x="8040688" y="2324100"/>
              <a:ext cx="601663" cy="298450"/>
            </a:xfrm>
            <a:custGeom>
              <a:avLst/>
              <a:gdLst>
                <a:gd name="T0" fmla="*/ 1 w 379"/>
                <a:gd name="T1" fmla="*/ 188 h 188"/>
                <a:gd name="T2" fmla="*/ 379 w 379"/>
                <a:gd name="T3" fmla="*/ 5 h 188"/>
                <a:gd name="T4" fmla="*/ 375 w 379"/>
                <a:gd name="T5" fmla="*/ 0 h 188"/>
                <a:gd name="T6" fmla="*/ 0 w 379"/>
                <a:gd name="T7" fmla="*/ 1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1" y="188"/>
                  </a:moveTo>
                  <a:lnTo>
                    <a:pt x="379" y="5"/>
                  </a:lnTo>
                  <a:lnTo>
                    <a:pt x="375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ṡ1îḑè">
              <a:extLst>
                <a:ext uri="{FF2B5EF4-FFF2-40B4-BE49-F238E27FC236}">
                  <a16:creationId xmlns:a16="http://schemas.microsoft.com/office/drawing/2014/main" id="{ACA2C655-D076-46DB-85C1-370C749546AD}"/>
                </a:ext>
              </a:extLst>
            </p:cNvPr>
            <p:cNvSpPr/>
            <p:nvPr/>
          </p:nvSpPr>
          <p:spPr bwMode="auto">
            <a:xfrm>
              <a:off x="8086726" y="2419350"/>
              <a:ext cx="596900" cy="287338"/>
            </a:xfrm>
            <a:custGeom>
              <a:avLst/>
              <a:gdLst>
                <a:gd name="T0" fmla="*/ 0 w 376"/>
                <a:gd name="T1" fmla="*/ 181 h 181"/>
                <a:gd name="T2" fmla="*/ 376 w 376"/>
                <a:gd name="T3" fmla="*/ 0 h 181"/>
                <a:gd name="T4" fmla="*/ 0 w 37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1">
                  <a:moveTo>
                    <a:pt x="0" y="181"/>
                  </a:moveTo>
                  <a:lnTo>
                    <a:pt x="376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ṡḷídê">
              <a:extLst>
                <a:ext uri="{FF2B5EF4-FFF2-40B4-BE49-F238E27FC236}">
                  <a16:creationId xmlns:a16="http://schemas.microsoft.com/office/drawing/2014/main" id="{F49805C1-26D2-4302-8620-FD5198BFE530}"/>
                </a:ext>
              </a:extLst>
            </p:cNvPr>
            <p:cNvSpPr/>
            <p:nvPr/>
          </p:nvSpPr>
          <p:spPr bwMode="auto">
            <a:xfrm flipV="1">
              <a:off x="8086726" y="2419350"/>
              <a:ext cx="596900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şḻîḋê">
              <a:extLst>
                <a:ext uri="{FF2B5EF4-FFF2-40B4-BE49-F238E27FC236}">
                  <a16:creationId xmlns:a16="http://schemas.microsoft.com/office/drawing/2014/main" id="{E712AC8B-3E48-4306-8DAA-D6B2B887C613}"/>
                </a:ext>
              </a:extLst>
            </p:cNvPr>
            <p:cNvSpPr/>
            <p:nvPr/>
          </p:nvSpPr>
          <p:spPr bwMode="auto">
            <a:xfrm>
              <a:off x="8083551" y="241458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5 h 187"/>
                <a:gd name="T4" fmla="*/ 376 w 379"/>
                <a:gd name="T5" fmla="*/ 0 h 187"/>
                <a:gd name="T6" fmla="*/ 0 w 379"/>
                <a:gd name="T7" fmla="*/ 181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ṡḻïḓe">
              <a:extLst>
                <a:ext uri="{FF2B5EF4-FFF2-40B4-BE49-F238E27FC236}">
                  <a16:creationId xmlns:a16="http://schemas.microsoft.com/office/drawing/2014/main" id="{04003B07-7349-47AF-8E8D-B45914F39D6A}"/>
                </a:ext>
              </a:extLst>
            </p:cNvPr>
            <p:cNvSpPr/>
            <p:nvPr/>
          </p:nvSpPr>
          <p:spPr bwMode="auto">
            <a:xfrm>
              <a:off x="8083551" y="241458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5 h 187"/>
                <a:gd name="T4" fmla="*/ 376 w 379"/>
                <a:gd name="T5" fmla="*/ 0 h 187"/>
                <a:gd name="T6" fmla="*/ 0 w 379"/>
                <a:gd name="T7" fmla="*/ 18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şļîḋè">
              <a:extLst>
                <a:ext uri="{FF2B5EF4-FFF2-40B4-BE49-F238E27FC236}">
                  <a16:creationId xmlns:a16="http://schemas.microsoft.com/office/drawing/2014/main" id="{471A8305-41D9-4661-B118-867CCD940E72}"/>
                </a:ext>
              </a:extLst>
            </p:cNvPr>
            <p:cNvSpPr/>
            <p:nvPr/>
          </p:nvSpPr>
          <p:spPr bwMode="auto">
            <a:xfrm>
              <a:off x="8129588" y="2509838"/>
              <a:ext cx="596900" cy="287338"/>
            </a:xfrm>
            <a:custGeom>
              <a:avLst/>
              <a:gdLst>
                <a:gd name="T0" fmla="*/ 0 w 376"/>
                <a:gd name="T1" fmla="*/ 181 h 181"/>
                <a:gd name="T2" fmla="*/ 376 w 376"/>
                <a:gd name="T3" fmla="*/ 0 h 181"/>
                <a:gd name="T4" fmla="*/ 0 w 37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1">
                  <a:moveTo>
                    <a:pt x="0" y="181"/>
                  </a:moveTo>
                  <a:lnTo>
                    <a:pt x="376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ṩḷiḑê">
              <a:extLst>
                <a:ext uri="{FF2B5EF4-FFF2-40B4-BE49-F238E27FC236}">
                  <a16:creationId xmlns:a16="http://schemas.microsoft.com/office/drawing/2014/main" id="{D6D3C88F-CCD6-4671-BCC7-995F41E6D213}"/>
                </a:ext>
              </a:extLst>
            </p:cNvPr>
            <p:cNvSpPr/>
            <p:nvPr/>
          </p:nvSpPr>
          <p:spPr bwMode="auto">
            <a:xfrm flipV="1">
              <a:off x="8129588" y="2509838"/>
              <a:ext cx="596900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ṩļïḑè">
              <a:extLst>
                <a:ext uri="{FF2B5EF4-FFF2-40B4-BE49-F238E27FC236}">
                  <a16:creationId xmlns:a16="http://schemas.microsoft.com/office/drawing/2014/main" id="{B3F3660E-6847-4519-84C6-78D1BEDAEE06}"/>
                </a:ext>
              </a:extLst>
            </p:cNvPr>
            <p:cNvSpPr/>
            <p:nvPr/>
          </p:nvSpPr>
          <p:spPr bwMode="auto">
            <a:xfrm>
              <a:off x="8128001" y="250348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  <a:gd name="T8" fmla="*/ 3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  <a:lnTo>
                    <a:pt x="3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šļide">
              <a:extLst>
                <a:ext uri="{FF2B5EF4-FFF2-40B4-BE49-F238E27FC236}">
                  <a16:creationId xmlns:a16="http://schemas.microsoft.com/office/drawing/2014/main" id="{D6816DFF-B589-400F-8C1F-E5449A3E2EFC}"/>
                </a:ext>
              </a:extLst>
            </p:cNvPr>
            <p:cNvSpPr/>
            <p:nvPr/>
          </p:nvSpPr>
          <p:spPr bwMode="auto">
            <a:xfrm>
              <a:off x="8128001" y="250348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7 h 188"/>
                <a:gd name="T4" fmla="*/ 375 w 379"/>
                <a:gd name="T5" fmla="*/ 0 h 188"/>
                <a:gd name="T6" fmla="*/ 0 w 379"/>
                <a:gd name="T7" fmla="*/ 1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7"/>
                  </a:lnTo>
                  <a:lnTo>
                    <a:pt x="375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šļïḑe">
              <a:extLst>
                <a:ext uri="{FF2B5EF4-FFF2-40B4-BE49-F238E27FC236}">
                  <a16:creationId xmlns:a16="http://schemas.microsoft.com/office/drawing/2014/main" id="{B217D542-E2E2-45DD-907A-3C9C8E971D9C}"/>
                </a:ext>
              </a:extLst>
            </p:cNvPr>
            <p:cNvSpPr/>
            <p:nvPr/>
          </p:nvSpPr>
          <p:spPr bwMode="auto">
            <a:xfrm>
              <a:off x="8174038" y="2598738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śļïďé">
              <a:extLst>
                <a:ext uri="{FF2B5EF4-FFF2-40B4-BE49-F238E27FC236}">
                  <a16:creationId xmlns:a16="http://schemas.microsoft.com/office/drawing/2014/main" id="{C0CDB137-02BB-42D4-A24A-FB8AE94CADFA}"/>
                </a:ext>
              </a:extLst>
            </p:cNvPr>
            <p:cNvSpPr/>
            <p:nvPr/>
          </p:nvSpPr>
          <p:spPr bwMode="auto">
            <a:xfrm flipV="1">
              <a:off x="8174038" y="2598738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ṩ1íḋé">
              <a:extLst>
                <a:ext uri="{FF2B5EF4-FFF2-40B4-BE49-F238E27FC236}">
                  <a16:creationId xmlns:a16="http://schemas.microsoft.com/office/drawing/2014/main" id="{2CD623A5-578F-4A07-841C-A636299C433F}"/>
                </a:ext>
              </a:extLst>
            </p:cNvPr>
            <p:cNvSpPr/>
            <p:nvPr/>
          </p:nvSpPr>
          <p:spPr bwMode="auto">
            <a:xfrm>
              <a:off x="8170863" y="2593975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ïḋê">
              <a:extLst>
                <a:ext uri="{FF2B5EF4-FFF2-40B4-BE49-F238E27FC236}">
                  <a16:creationId xmlns:a16="http://schemas.microsoft.com/office/drawing/2014/main" id="{FB1761BF-E5E2-483F-920E-45E47F0B5794}"/>
                </a:ext>
              </a:extLst>
            </p:cNvPr>
            <p:cNvSpPr/>
            <p:nvPr/>
          </p:nvSpPr>
          <p:spPr bwMode="auto">
            <a:xfrm>
              <a:off x="8170863" y="2593975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6 h 187"/>
                <a:gd name="T4" fmla="*/ 376 w 379"/>
                <a:gd name="T5" fmla="*/ 0 h 187"/>
                <a:gd name="T6" fmla="*/ 0 w 379"/>
                <a:gd name="T7" fmla="*/ 1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6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Sḷîďê">
              <a:extLst>
                <a:ext uri="{FF2B5EF4-FFF2-40B4-BE49-F238E27FC236}">
                  <a16:creationId xmlns:a16="http://schemas.microsoft.com/office/drawing/2014/main" id="{37578EF0-DA64-4BE7-9335-610EC23F1241}"/>
                </a:ext>
              </a:extLst>
            </p:cNvPr>
            <p:cNvSpPr/>
            <p:nvPr/>
          </p:nvSpPr>
          <p:spPr bwMode="auto">
            <a:xfrm>
              <a:off x="8218488" y="2689225"/>
              <a:ext cx="595313" cy="288925"/>
            </a:xfrm>
            <a:custGeom>
              <a:avLst/>
              <a:gdLst>
                <a:gd name="T0" fmla="*/ 0 w 375"/>
                <a:gd name="T1" fmla="*/ 182 h 182"/>
                <a:gd name="T2" fmla="*/ 375 w 375"/>
                <a:gd name="T3" fmla="*/ 0 h 182"/>
                <a:gd name="T4" fmla="*/ 0 w 375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82">
                  <a:moveTo>
                    <a:pt x="0" y="182"/>
                  </a:moveTo>
                  <a:lnTo>
                    <a:pt x="375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ṥḷíḑè">
              <a:extLst>
                <a:ext uri="{FF2B5EF4-FFF2-40B4-BE49-F238E27FC236}">
                  <a16:creationId xmlns:a16="http://schemas.microsoft.com/office/drawing/2014/main" id="{DBC0DBEC-2529-4AEF-8FAB-B9BD09290A85}"/>
                </a:ext>
              </a:extLst>
            </p:cNvPr>
            <p:cNvSpPr/>
            <p:nvPr/>
          </p:nvSpPr>
          <p:spPr bwMode="auto">
            <a:xfrm flipV="1">
              <a:off x="8218488" y="2689225"/>
              <a:ext cx="595313" cy="2889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śḻîdè">
              <a:extLst>
                <a:ext uri="{FF2B5EF4-FFF2-40B4-BE49-F238E27FC236}">
                  <a16:creationId xmlns:a16="http://schemas.microsoft.com/office/drawing/2014/main" id="{BDAA1B0F-0AED-4095-AF84-1D5EB95EC110}"/>
                </a:ext>
              </a:extLst>
            </p:cNvPr>
            <p:cNvSpPr/>
            <p:nvPr/>
          </p:nvSpPr>
          <p:spPr bwMode="auto">
            <a:xfrm>
              <a:off x="8215313" y="2682875"/>
              <a:ext cx="601663" cy="301625"/>
            </a:xfrm>
            <a:custGeom>
              <a:avLst/>
              <a:gdLst>
                <a:gd name="T0" fmla="*/ 3 w 379"/>
                <a:gd name="T1" fmla="*/ 190 h 190"/>
                <a:gd name="T2" fmla="*/ 379 w 379"/>
                <a:gd name="T3" fmla="*/ 7 h 190"/>
                <a:gd name="T4" fmla="*/ 376 w 379"/>
                <a:gd name="T5" fmla="*/ 0 h 190"/>
                <a:gd name="T6" fmla="*/ 0 w 379"/>
                <a:gd name="T7" fmla="*/ 183 h 190"/>
                <a:gd name="T8" fmla="*/ 3 w 379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90">
                  <a:moveTo>
                    <a:pt x="3" y="190"/>
                  </a:moveTo>
                  <a:lnTo>
                    <a:pt x="379" y="7"/>
                  </a:lnTo>
                  <a:lnTo>
                    <a:pt x="376" y="0"/>
                  </a:lnTo>
                  <a:lnTo>
                    <a:pt x="0" y="183"/>
                  </a:lnTo>
                  <a:lnTo>
                    <a:pt x="3" y="19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ṩļïḍe">
              <a:extLst>
                <a:ext uri="{FF2B5EF4-FFF2-40B4-BE49-F238E27FC236}">
                  <a16:creationId xmlns:a16="http://schemas.microsoft.com/office/drawing/2014/main" id="{D33E3AE1-3187-4ADB-86CC-984161D22644}"/>
                </a:ext>
              </a:extLst>
            </p:cNvPr>
            <p:cNvSpPr/>
            <p:nvPr/>
          </p:nvSpPr>
          <p:spPr bwMode="auto">
            <a:xfrm>
              <a:off x="8215313" y="2682875"/>
              <a:ext cx="601663" cy="301625"/>
            </a:xfrm>
            <a:custGeom>
              <a:avLst/>
              <a:gdLst>
                <a:gd name="T0" fmla="*/ 3 w 379"/>
                <a:gd name="T1" fmla="*/ 190 h 190"/>
                <a:gd name="T2" fmla="*/ 379 w 379"/>
                <a:gd name="T3" fmla="*/ 7 h 190"/>
                <a:gd name="T4" fmla="*/ 376 w 379"/>
                <a:gd name="T5" fmla="*/ 0 h 190"/>
                <a:gd name="T6" fmla="*/ 0 w 379"/>
                <a:gd name="T7" fmla="*/ 1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90">
                  <a:moveTo>
                    <a:pt x="3" y="190"/>
                  </a:moveTo>
                  <a:lnTo>
                    <a:pt x="379" y="7"/>
                  </a:lnTo>
                  <a:lnTo>
                    <a:pt x="376" y="0"/>
                  </a:lnTo>
                  <a:lnTo>
                    <a:pt x="0" y="1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ṧḷïde">
              <a:extLst>
                <a:ext uri="{FF2B5EF4-FFF2-40B4-BE49-F238E27FC236}">
                  <a16:creationId xmlns:a16="http://schemas.microsoft.com/office/drawing/2014/main" id="{3E948C79-80E4-43FF-A717-FE15FF552A8E}"/>
                </a:ext>
              </a:extLst>
            </p:cNvPr>
            <p:cNvSpPr/>
            <p:nvPr/>
          </p:nvSpPr>
          <p:spPr bwMode="auto">
            <a:xfrm>
              <a:off x="8261351" y="2778125"/>
              <a:ext cx="596900" cy="290513"/>
            </a:xfrm>
            <a:custGeom>
              <a:avLst/>
              <a:gdLst>
                <a:gd name="T0" fmla="*/ 0 w 376"/>
                <a:gd name="T1" fmla="*/ 183 h 183"/>
                <a:gd name="T2" fmla="*/ 376 w 376"/>
                <a:gd name="T3" fmla="*/ 0 h 183"/>
                <a:gd name="T4" fmla="*/ 0 w 376"/>
                <a:gd name="T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183">
                  <a:moveTo>
                    <a:pt x="0" y="183"/>
                  </a:moveTo>
                  <a:lnTo>
                    <a:pt x="37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$ļïḑé">
              <a:extLst>
                <a:ext uri="{FF2B5EF4-FFF2-40B4-BE49-F238E27FC236}">
                  <a16:creationId xmlns:a16="http://schemas.microsoft.com/office/drawing/2014/main" id="{1B5A9D2C-77E8-4638-947D-D31EF5E8D96B}"/>
                </a:ext>
              </a:extLst>
            </p:cNvPr>
            <p:cNvSpPr/>
            <p:nvPr/>
          </p:nvSpPr>
          <p:spPr bwMode="auto">
            <a:xfrm flipV="1">
              <a:off x="8261351" y="2778125"/>
              <a:ext cx="596900" cy="2905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ṩľîḍè">
              <a:extLst>
                <a:ext uri="{FF2B5EF4-FFF2-40B4-BE49-F238E27FC236}">
                  <a16:creationId xmlns:a16="http://schemas.microsoft.com/office/drawing/2014/main" id="{C498F526-905A-418D-8183-B79127137F13}"/>
                </a:ext>
              </a:extLst>
            </p:cNvPr>
            <p:cNvSpPr/>
            <p:nvPr/>
          </p:nvSpPr>
          <p:spPr bwMode="auto">
            <a:xfrm>
              <a:off x="8258176" y="277653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4 h 187"/>
                <a:gd name="T4" fmla="*/ 376 w 379"/>
                <a:gd name="T5" fmla="*/ 0 h 187"/>
                <a:gd name="T6" fmla="*/ 0 w 379"/>
                <a:gd name="T7" fmla="*/ 181 h 187"/>
                <a:gd name="T8" fmla="*/ 4 w 37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4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4" y="18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śḻïḑê">
              <a:extLst>
                <a:ext uri="{FF2B5EF4-FFF2-40B4-BE49-F238E27FC236}">
                  <a16:creationId xmlns:a16="http://schemas.microsoft.com/office/drawing/2014/main" id="{17BC7198-A0A4-404A-B621-CED723223EF6}"/>
                </a:ext>
              </a:extLst>
            </p:cNvPr>
            <p:cNvSpPr/>
            <p:nvPr/>
          </p:nvSpPr>
          <p:spPr bwMode="auto">
            <a:xfrm>
              <a:off x="8258176" y="2776538"/>
              <a:ext cx="601663" cy="296863"/>
            </a:xfrm>
            <a:custGeom>
              <a:avLst/>
              <a:gdLst>
                <a:gd name="T0" fmla="*/ 4 w 379"/>
                <a:gd name="T1" fmla="*/ 187 h 187"/>
                <a:gd name="T2" fmla="*/ 379 w 379"/>
                <a:gd name="T3" fmla="*/ 4 h 187"/>
                <a:gd name="T4" fmla="*/ 376 w 379"/>
                <a:gd name="T5" fmla="*/ 0 h 187"/>
                <a:gd name="T6" fmla="*/ 0 w 379"/>
                <a:gd name="T7" fmla="*/ 18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7">
                  <a:moveTo>
                    <a:pt x="4" y="187"/>
                  </a:moveTo>
                  <a:lnTo>
                    <a:pt x="379" y="4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ŝḻïḑê">
              <a:extLst>
                <a:ext uri="{FF2B5EF4-FFF2-40B4-BE49-F238E27FC236}">
                  <a16:creationId xmlns:a16="http://schemas.microsoft.com/office/drawing/2014/main" id="{C10A15A3-4750-4A97-8FEF-615DA7EA6F49}"/>
                </a:ext>
              </a:extLst>
            </p:cNvPr>
            <p:cNvSpPr/>
            <p:nvPr/>
          </p:nvSpPr>
          <p:spPr bwMode="auto">
            <a:xfrm>
              <a:off x="8305801" y="2870200"/>
              <a:ext cx="595313" cy="287338"/>
            </a:xfrm>
            <a:custGeom>
              <a:avLst/>
              <a:gdLst>
                <a:gd name="T0" fmla="*/ 0 w 375"/>
                <a:gd name="T1" fmla="*/ 181 h 181"/>
                <a:gd name="T2" fmla="*/ 375 w 375"/>
                <a:gd name="T3" fmla="*/ 0 h 181"/>
                <a:gd name="T4" fmla="*/ 0 w 375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81">
                  <a:moveTo>
                    <a:pt x="0" y="181"/>
                  </a:moveTo>
                  <a:lnTo>
                    <a:pt x="375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ṩḷîḍe">
              <a:extLst>
                <a:ext uri="{FF2B5EF4-FFF2-40B4-BE49-F238E27FC236}">
                  <a16:creationId xmlns:a16="http://schemas.microsoft.com/office/drawing/2014/main" id="{CAA01AD1-CE3B-483D-88CE-816A46EBD2B8}"/>
                </a:ext>
              </a:extLst>
            </p:cNvPr>
            <p:cNvSpPr/>
            <p:nvPr/>
          </p:nvSpPr>
          <p:spPr bwMode="auto">
            <a:xfrm flipV="1">
              <a:off x="8305801" y="2870200"/>
              <a:ext cx="595313" cy="287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ļîḑè">
              <a:extLst>
                <a:ext uri="{FF2B5EF4-FFF2-40B4-BE49-F238E27FC236}">
                  <a16:creationId xmlns:a16="http://schemas.microsoft.com/office/drawing/2014/main" id="{4FB83C28-2CA2-4406-B157-FC07509E1090}"/>
                </a:ext>
              </a:extLst>
            </p:cNvPr>
            <p:cNvSpPr/>
            <p:nvPr/>
          </p:nvSpPr>
          <p:spPr bwMode="auto">
            <a:xfrm>
              <a:off x="8302626" y="286543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5 h 188"/>
                <a:gd name="T4" fmla="*/ 376 w 379"/>
                <a:gd name="T5" fmla="*/ 0 h 188"/>
                <a:gd name="T6" fmla="*/ 0 w 379"/>
                <a:gd name="T7" fmla="*/ 181 h 188"/>
                <a:gd name="T8" fmla="*/ 3 w 37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  <a:lnTo>
                    <a:pt x="3" y="18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şḷídé">
              <a:extLst>
                <a:ext uri="{FF2B5EF4-FFF2-40B4-BE49-F238E27FC236}">
                  <a16:creationId xmlns:a16="http://schemas.microsoft.com/office/drawing/2014/main" id="{4A1424FF-85DA-4843-92B7-AF6FA8B392D0}"/>
                </a:ext>
              </a:extLst>
            </p:cNvPr>
            <p:cNvSpPr/>
            <p:nvPr/>
          </p:nvSpPr>
          <p:spPr bwMode="auto">
            <a:xfrm>
              <a:off x="8302626" y="2865438"/>
              <a:ext cx="601663" cy="298450"/>
            </a:xfrm>
            <a:custGeom>
              <a:avLst/>
              <a:gdLst>
                <a:gd name="T0" fmla="*/ 3 w 379"/>
                <a:gd name="T1" fmla="*/ 188 h 188"/>
                <a:gd name="T2" fmla="*/ 379 w 379"/>
                <a:gd name="T3" fmla="*/ 5 h 188"/>
                <a:gd name="T4" fmla="*/ 376 w 379"/>
                <a:gd name="T5" fmla="*/ 0 h 188"/>
                <a:gd name="T6" fmla="*/ 0 w 379"/>
                <a:gd name="T7" fmla="*/ 1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188">
                  <a:moveTo>
                    <a:pt x="3" y="188"/>
                  </a:moveTo>
                  <a:lnTo>
                    <a:pt x="379" y="5"/>
                  </a:lnTo>
                  <a:lnTo>
                    <a:pt x="376" y="0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ṧ1ide">
              <a:extLst>
                <a:ext uri="{FF2B5EF4-FFF2-40B4-BE49-F238E27FC236}">
                  <a16:creationId xmlns:a16="http://schemas.microsoft.com/office/drawing/2014/main" id="{32ABC90D-156A-48AD-BD2D-7FADBB920F31}"/>
                </a:ext>
              </a:extLst>
            </p:cNvPr>
            <p:cNvSpPr/>
            <p:nvPr/>
          </p:nvSpPr>
          <p:spPr bwMode="auto">
            <a:xfrm>
              <a:off x="7313613" y="4146550"/>
              <a:ext cx="715963" cy="317500"/>
            </a:xfrm>
            <a:custGeom>
              <a:avLst/>
              <a:gdLst>
                <a:gd name="T0" fmla="*/ 12 w 279"/>
                <a:gd name="T1" fmla="*/ 124 h 124"/>
                <a:gd name="T2" fmla="*/ 4 w 279"/>
                <a:gd name="T3" fmla="*/ 109 h 124"/>
                <a:gd name="T4" fmla="*/ 60 w 279"/>
                <a:gd name="T5" fmla="*/ 13 h 124"/>
                <a:gd name="T6" fmla="*/ 84 w 279"/>
                <a:gd name="T7" fmla="*/ 0 h 124"/>
                <a:gd name="T8" fmla="*/ 195 w 279"/>
                <a:gd name="T9" fmla="*/ 0 h 124"/>
                <a:gd name="T10" fmla="*/ 219 w 279"/>
                <a:gd name="T11" fmla="*/ 13 h 124"/>
                <a:gd name="T12" fmla="*/ 275 w 279"/>
                <a:gd name="T13" fmla="*/ 110 h 124"/>
                <a:gd name="T14" fmla="*/ 267 w 279"/>
                <a:gd name="T15" fmla="*/ 124 h 124"/>
                <a:gd name="T16" fmla="*/ 12 w 279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4">
                  <a:moveTo>
                    <a:pt x="12" y="124"/>
                  </a:moveTo>
                  <a:cubicBezTo>
                    <a:pt x="3" y="124"/>
                    <a:pt x="0" y="117"/>
                    <a:pt x="4" y="109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4" y="5"/>
                    <a:pt x="75" y="0"/>
                    <a:pt x="8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04" y="0"/>
                    <a:pt x="215" y="5"/>
                    <a:pt x="219" y="13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17"/>
                    <a:pt x="275" y="124"/>
                    <a:pt x="267" y="124"/>
                  </a:cubicBezTo>
                  <a:lnTo>
                    <a:pt x="12" y="124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ṩlîḋè">
              <a:extLst>
                <a:ext uri="{FF2B5EF4-FFF2-40B4-BE49-F238E27FC236}">
                  <a16:creationId xmlns:a16="http://schemas.microsoft.com/office/drawing/2014/main" id="{15D57A7F-947F-48E5-8015-5947D919C787}"/>
                </a:ext>
              </a:extLst>
            </p:cNvPr>
            <p:cNvSpPr/>
            <p:nvPr/>
          </p:nvSpPr>
          <p:spPr bwMode="auto">
            <a:xfrm>
              <a:off x="8312151" y="3425825"/>
              <a:ext cx="468313" cy="681038"/>
            </a:xfrm>
            <a:custGeom>
              <a:avLst/>
              <a:gdLst>
                <a:gd name="T0" fmla="*/ 5 w 182"/>
                <a:gd name="T1" fmla="*/ 33 h 266"/>
                <a:gd name="T2" fmla="*/ 57 w 182"/>
                <a:gd name="T3" fmla="*/ 5 h 266"/>
                <a:gd name="T4" fmla="*/ 97 w 182"/>
                <a:gd name="T5" fmla="*/ 35 h 266"/>
                <a:gd name="T6" fmla="*/ 174 w 182"/>
                <a:gd name="T7" fmla="*/ 186 h 266"/>
                <a:gd name="T8" fmla="*/ 180 w 182"/>
                <a:gd name="T9" fmla="*/ 227 h 266"/>
                <a:gd name="T10" fmla="*/ 129 w 182"/>
                <a:gd name="T11" fmla="*/ 261 h 266"/>
                <a:gd name="T12" fmla="*/ 106 w 182"/>
                <a:gd name="T13" fmla="*/ 190 h 266"/>
                <a:gd name="T14" fmla="*/ 135 w 182"/>
                <a:gd name="T15" fmla="*/ 182 h 266"/>
                <a:gd name="T16" fmla="*/ 101 w 182"/>
                <a:gd name="T17" fmla="*/ 88 h 266"/>
                <a:gd name="T18" fmla="*/ 76 w 182"/>
                <a:gd name="T19" fmla="*/ 65 h 266"/>
                <a:gd name="T20" fmla="*/ 40 w 182"/>
                <a:gd name="T21" fmla="*/ 78 h 266"/>
                <a:gd name="T22" fmla="*/ 5 w 182"/>
                <a:gd name="T23" fmla="*/ 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266">
                  <a:moveTo>
                    <a:pt x="5" y="33"/>
                  </a:moveTo>
                  <a:cubicBezTo>
                    <a:pt x="5" y="33"/>
                    <a:pt x="46" y="0"/>
                    <a:pt x="57" y="5"/>
                  </a:cubicBezTo>
                  <a:cubicBezTo>
                    <a:pt x="57" y="5"/>
                    <a:pt x="88" y="29"/>
                    <a:pt x="97" y="35"/>
                  </a:cubicBezTo>
                  <a:cubicBezTo>
                    <a:pt x="106" y="40"/>
                    <a:pt x="164" y="97"/>
                    <a:pt x="174" y="186"/>
                  </a:cubicBezTo>
                  <a:cubicBezTo>
                    <a:pt x="174" y="186"/>
                    <a:pt x="179" y="220"/>
                    <a:pt x="180" y="227"/>
                  </a:cubicBezTo>
                  <a:cubicBezTo>
                    <a:pt x="182" y="234"/>
                    <a:pt x="136" y="266"/>
                    <a:pt x="129" y="261"/>
                  </a:cubicBezTo>
                  <a:cubicBezTo>
                    <a:pt x="121" y="256"/>
                    <a:pt x="92" y="201"/>
                    <a:pt x="106" y="190"/>
                  </a:cubicBezTo>
                  <a:cubicBezTo>
                    <a:pt x="119" y="180"/>
                    <a:pt x="130" y="184"/>
                    <a:pt x="135" y="182"/>
                  </a:cubicBezTo>
                  <a:cubicBezTo>
                    <a:pt x="141" y="179"/>
                    <a:pt x="146" y="170"/>
                    <a:pt x="101" y="88"/>
                  </a:cubicBezTo>
                  <a:cubicBezTo>
                    <a:pt x="101" y="88"/>
                    <a:pt x="89" y="55"/>
                    <a:pt x="76" y="65"/>
                  </a:cubicBezTo>
                  <a:cubicBezTo>
                    <a:pt x="62" y="76"/>
                    <a:pt x="54" y="89"/>
                    <a:pt x="40" y="78"/>
                  </a:cubicBezTo>
                  <a:cubicBezTo>
                    <a:pt x="26" y="66"/>
                    <a:pt x="0" y="42"/>
                    <a:pt x="5" y="33"/>
                  </a:cubicBezTo>
                  <a:close/>
                </a:path>
              </a:pathLst>
            </a:custGeom>
            <a:solidFill>
              <a:srgbClr val="B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şļïḑe">
              <a:extLst>
                <a:ext uri="{FF2B5EF4-FFF2-40B4-BE49-F238E27FC236}">
                  <a16:creationId xmlns:a16="http://schemas.microsoft.com/office/drawing/2014/main" id="{785F7BB0-14B6-4A2F-9192-4B0CAFEE0C65}"/>
                </a:ext>
              </a:extLst>
            </p:cNvPr>
            <p:cNvSpPr/>
            <p:nvPr/>
          </p:nvSpPr>
          <p:spPr bwMode="auto">
            <a:xfrm>
              <a:off x="8683626" y="2311400"/>
              <a:ext cx="192088" cy="311150"/>
            </a:xfrm>
            <a:custGeom>
              <a:avLst/>
              <a:gdLst>
                <a:gd name="T0" fmla="*/ 71 w 75"/>
                <a:gd name="T1" fmla="*/ 68 h 121"/>
                <a:gd name="T2" fmla="*/ 70 w 75"/>
                <a:gd name="T3" fmla="*/ 61 h 121"/>
                <a:gd name="T4" fmla="*/ 53 w 75"/>
                <a:gd name="T5" fmla="*/ 27 h 121"/>
                <a:gd name="T6" fmla="*/ 50 w 75"/>
                <a:gd name="T7" fmla="*/ 26 h 121"/>
                <a:gd name="T8" fmla="*/ 43 w 75"/>
                <a:gd name="T9" fmla="*/ 13 h 121"/>
                <a:gd name="T10" fmla="*/ 36 w 75"/>
                <a:gd name="T11" fmla="*/ 13 h 121"/>
                <a:gd name="T12" fmla="*/ 20 w 75"/>
                <a:gd name="T13" fmla="*/ 5 h 121"/>
                <a:gd name="T14" fmla="*/ 20 w 75"/>
                <a:gd name="T15" fmla="*/ 14 h 121"/>
                <a:gd name="T16" fmla="*/ 9 w 75"/>
                <a:gd name="T17" fmla="*/ 34 h 121"/>
                <a:gd name="T18" fmla="*/ 1 w 75"/>
                <a:gd name="T19" fmla="*/ 62 h 121"/>
                <a:gd name="T20" fmla="*/ 15 w 75"/>
                <a:gd name="T21" fmla="*/ 70 h 121"/>
                <a:gd name="T22" fmla="*/ 25 w 75"/>
                <a:gd name="T23" fmla="*/ 61 h 121"/>
                <a:gd name="T24" fmla="*/ 25 w 75"/>
                <a:gd name="T25" fmla="*/ 82 h 121"/>
                <a:gd name="T26" fmla="*/ 37 w 75"/>
                <a:gd name="T27" fmla="*/ 89 h 121"/>
                <a:gd name="T28" fmla="*/ 40 w 75"/>
                <a:gd name="T29" fmla="*/ 88 h 121"/>
                <a:gd name="T30" fmla="*/ 39 w 75"/>
                <a:gd name="T31" fmla="*/ 101 h 121"/>
                <a:gd name="T32" fmla="*/ 63 w 75"/>
                <a:gd name="T33" fmla="*/ 111 h 121"/>
                <a:gd name="T34" fmla="*/ 71 w 75"/>
                <a:gd name="T35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121">
                  <a:moveTo>
                    <a:pt x="71" y="68"/>
                  </a:moveTo>
                  <a:cubicBezTo>
                    <a:pt x="72" y="65"/>
                    <a:pt x="71" y="63"/>
                    <a:pt x="70" y="61"/>
                  </a:cubicBezTo>
                  <a:cubicBezTo>
                    <a:pt x="66" y="48"/>
                    <a:pt x="59" y="35"/>
                    <a:pt x="53" y="27"/>
                  </a:cubicBezTo>
                  <a:cubicBezTo>
                    <a:pt x="52" y="26"/>
                    <a:pt x="51" y="26"/>
                    <a:pt x="50" y="26"/>
                  </a:cubicBezTo>
                  <a:cubicBezTo>
                    <a:pt x="48" y="20"/>
                    <a:pt x="45" y="16"/>
                    <a:pt x="43" y="13"/>
                  </a:cubicBezTo>
                  <a:cubicBezTo>
                    <a:pt x="40" y="11"/>
                    <a:pt x="38" y="11"/>
                    <a:pt x="36" y="13"/>
                  </a:cubicBezTo>
                  <a:cubicBezTo>
                    <a:pt x="34" y="5"/>
                    <a:pt x="29" y="0"/>
                    <a:pt x="20" y="5"/>
                  </a:cubicBezTo>
                  <a:cubicBezTo>
                    <a:pt x="16" y="8"/>
                    <a:pt x="17" y="13"/>
                    <a:pt x="20" y="14"/>
                  </a:cubicBezTo>
                  <a:cubicBezTo>
                    <a:pt x="15" y="19"/>
                    <a:pt x="11" y="28"/>
                    <a:pt x="9" y="34"/>
                  </a:cubicBezTo>
                  <a:cubicBezTo>
                    <a:pt x="5" y="42"/>
                    <a:pt x="0" y="53"/>
                    <a:pt x="1" y="62"/>
                  </a:cubicBezTo>
                  <a:cubicBezTo>
                    <a:pt x="1" y="68"/>
                    <a:pt x="9" y="74"/>
                    <a:pt x="15" y="70"/>
                  </a:cubicBezTo>
                  <a:cubicBezTo>
                    <a:pt x="19" y="67"/>
                    <a:pt x="22" y="64"/>
                    <a:pt x="25" y="61"/>
                  </a:cubicBezTo>
                  <a:cubicBezTo>
                    <a:pt x="23" y="68"/>
                    <a:pt x="23" y="76"/>
                    <a:pt x="25" y="82"/>
                  </a:cubicBezTo>
                  <a:cubicBezTo>
                    <a:pt x="27" y="88"/>
                    <a:pt x="32" y="90"/>
                    <a:pt x="37" y="89"/>
                  </a:cubicBezTo>
                  <a:cubicBezTo>
                    <a:pt x="38" y="89"/>
                    <a:pt x="39" y="89"/>
                    <a:pt x="40" y="88"/>
                  </a:cubicBezTo>
                  <a:cubicBezTo>
                    <a:pt x="39" y="93"/>
                    <a:pt x="38" y="97"/>
                    <a:pt x="39" y="101"/>
                  </a:cubicBezTo>
                  <a:cubicBezTo>
                    <a:pt x="42" y="113"/>
                    <a:pt x="53" y="121"/>
                    <a:pt x="63" y="111"/>
                  </a:cubicBezTo>
                  <a:cubicBezTo>
                    <a:pt x="74" y="101"/>
                    <a:pt x="75" y="84"/>
                    <a:pt x="71" y="68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ş1íḋê">
              <a:extLst>
                <a:ext uri="{FF2B5EF4-FFF2-40B4-BE49-F238E27FC236}">
                  <a16:creationId xmlns:a16="http://schemas.microsoft.com/office/drawing/2014/main" id="{C08CDC4C-F86D-4A7B-B3D9-643417DD196B}"/>
                </a:ext>
              </a:extLst>
            </p:cNvPr>
            <p:cNvSpPr/>
            <p:nvPr/>
          </p:nvSpPr>
          <p:spPr bwMode="auto">
            <a:xfrm>
              <a:off x="8593138" y="3581400"/>
              <a:ext cx="174625" cy="287338"/>
            </a:xfrm>
            <a:custGeom>
              <a:avLst/>
              <a:gdLst>
                <a:gd name="T0" fmla="*/ 35 w 68"/>
                <a:gd name="T1" fmla="*/ 7 h 112"/>
                <a:gd name="T2" fmla="*/ 24 w 68"/>
                <a:gd name="T3" fmla="*/ 1 h 112"/>
                <a:gd name="T4" fmla="*/ 20 w 68"/>
                <a:gd name="T5" fmla="*/ 17 h 112"/>
                <a:gd name="T6" fmla="*/ 20 w 68"/>
                <a:gd name="T7" fmla="*/ 17 h 112"/>
                <a:gd name="T8" fmla="*/ 19 w 68"/>
                <a:gd name="T9" fmla="*/ 21 h 112"/>
                <a:gd name="T10" fmla="*/ 13 w 68"/>
                <a:gd name="T11" fmla="*/ 32 h 112"/>
                <a:gd name="T12" fmla="*/ 3 w 68"/>
                <a:gd name="T13" fmla="*/ 45 h 112"/>
                <a:gd name="T14" fmla="*/ 23 w 68"/>
                <a:gd name="T15" fmla="*/ 58 h 112"/>
                <a:gd name="T16" fmla="*/ 21 w 68"/>
                <a:gd name="T17" fmla="*/ 66 h 112"/>
                <a:gd name="T18" fmla="*/ 34 w 68"/>
                <a:gd name="T19" fmla="*/ 82 h 112"/>
                <a:gd name="T20" fmla="*/ 32 w 68"/>
                <a:gd name="T21" fmla="*/ 92 h 112"/>
                <a:gd name="T22" fmla="*/ 49 w 68"/>
                <a:gd name="T23" fmla="*/ 105 h 112"/>
                <a:gd name="T24" fmla="*/ 65 w 68"/>
                <a:gd name="T25" fmla="*/ 74 h 112"/>
                <a:gd name="T26" fmla="*/ 35 w 68"/>
                <a:gd name="T27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12">
                  <a:moveTo>
                    <a:pt x="35" y="7"/>
                  </a:moveTo>
                  <a:cubicBezTo>
                    <a:pt x="34" y="3"/>
                    <a:pt x="30" y="0"/>
                    <a:pt x="24" y="1"/>
                  </a:cubicBezTo>
                  <a:cubicBezTo>
                    <a:pt x="15" y="2"/>
                    <a:pt x="13" y="13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9"/>
                    <a:pt x="19" y="20"/>
                    <a:pt x="19" y="21"/>
                  </a:cubicBezTo>
                  <a:cubicBezTo>
                    <a:pt x="18" y="25"/>
                    <a:pt x="16" y="28"/>
                    <a:pt x="13" y="32"/>
                  </a:cubicBezTo>
                  <a:cubicBezTo>
                    <a:pt x="11" y="36"/>
                    <a:pt x="4" y="40"/>
                    <a:pt x="3" y="45"/>
                  </a:cubicBezTo>
                  <a:cubicBezTo>
                    <a:pt x="0" y="58"/>
                    <a:pt x="13" y="64"/>
                    <a:pt x="23" y="58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0" y="74"/>
                    <a:pt x="25" y="83"/>
                    <a:pt x="34" y="82"/>
                  </a:cubicBezTo>
                  <a:cubicBezTo>
                    <a:pt x="32" y="86"/>
                    <a:pt x="32" y="89"/>
                    <a:pt x="32" y="92"/>
                  </a:cubicBezTo>
                  <a:cubicBezTo>
                    <a:pt x="32" y="102"/>
                    <a:pt x="39" y="112"/>
                    <a:pt x="49" y="105"/>
                  </a:cubicBezTo>
                  <a:cubicBezTo>
                    <a:pt x="59" y="99"/>
                    <a:pt x="64" y="84"/>
                    <a:pt x="65" y="74"/>
                  </a:cubicBezTo>
                  <a:cubicBezTo>
                    <a:pt x="68" y="56"/>
                    <a:pt x="38" y="6"/>
                    <a:pt x="35" y="7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ḷíďé">
              <a:extLst>
                <a:ext uri="{FF2B5EF4-FFF2-40B4-BE49-F238E27FC236}">
                  <a16:creationId xmlns:a16="http://schemas.microsoft.com/office/drawing/2014/main" id="{67B8B2F4-656C-4268-B2BE-361B41C2C4ED}"/>
                </a:ext>
              </a:extLst>
            </p:cNvPr>
            <p:cNvSpPr/>
            <p:nvPr/>
          </p:nvSpPr>
          <p:spPr bwMode="auto">
            <a:xfrm>
              <a:off x="3624263" y="2955925"/>
              <a:ext cx="195263" cy="279400"/>
            </a:xfrm>
            <a:custGeom>
              <a:avLst/>
              <a:gdLst>
                <a:gd name="T0" fmla="*/ 73 w 76"/>
                <a:gd name="T1" fmla="*/ 42 h 109"/>
                <a:gd name="T2" fmla="*/ 56 w 76"/>
                <a:gd name="T3" fmla="*/ 20 h 109"/>
                <a:gd name="T4" fmla="*/ 36 w 76"/>
                <a:gd name="T5" fmla="*/ 12 h 109"/>
                <a:gd name="T6" fmla="*/ 10 w 76"/>
                <a:gd name="T7" fmla="*/ 1 h 109"/>
                <a:gd name="T8" fmla="*/ 6 w 76"/>
                <a:gd name="T9" fmla="*/ 5 h 109"/>
                <a:gd name="T10" fmla="*/ 6 w 76"/>
                <a:gd name="T11" fmla="*/ 6 h 109"/>
                <a:gd name="T12" fmla="*/ 7 w 76"/>
                <a:gd name="T13" fmla="*/ 18 h 109"/>
                <a:gd name="T14" fmla="*/ 9 w 76"/>
                <a:gd name="T15" fmla="*/ 19 h 109"/>
                <a:gd name="T16" fmla="*/ 13 w 76"/>
                <a:gd name="T17" fmla="*/ 25 h 109"/>
                <a:gd name="T18" fmla="*/ 8 w 76"/>
                <a:gd name="T19" fmla="*/ 32 h 109"/>
                <a:gd name="T20" fmla="*/ 9 w 76"/>
                <a:gd name="T21" fmla="*/ 39 h 109"/>
                <a:gd name="T22" fmla="*/ 4 w 76"/>
                <a:gd name="T23" fmla="*/ 45 h 109"/>
                <a:gd name="T24" fmla="*/ 5 w 76"/>
                <a:gd name="T25" fmla="*/ 53 h 109"/>
                <a:gd name="T26" fmla="*/ 1 w 76"/>
                <a:gd name="T27" fmla="*/ 59 h 109"/>
                <a:gd name="T28" fmla="*/ 4 w 76"/>
                <a:gd name="T29" fmla="*/ 71 h 109"/>
                <a:gd name="T30" fmla="*/ 9 w 76"/>
                <a:gd name="T31" fmla="*/ 77 h 109"/>
                <a:gd name="T32" fmla="*/ 62 w 76"/>
                <a:gd name="T33" fmla="*/ 98 h 109"/>
                <a:gd name="T34" fmla="*/ 65 w 76"/>
                <a:gd name="T35" fmla="*/ 86 h 109"/>
                <a:gd name="T36" fmla="*/ 65 w 76"/>
                <a:gd name="T37" fmla="*/ 85 h 109"/>
                <a:gd name="T38" fmla="*/ 65 w 76"/>
                <a:gd name="T39" fmla="*/ 76 h 109"/>
                <a:gd name="T40" fmla="*/ 68 w 76"/>
                <a:gd name="T41" fmla="*/ 65 h 109"/>
                <a:gd name="T42" fmla="*/ 67 w 76"/>
                <a:gd name="T43" fmla="*/ 64 h 109"/>
                <a:gd name="T44" fmla="*/ 72 w 76"/>
                <a:gd name="T45" fmla="*/ 58 h 109"/>
                <a:gd name="T46" fmla="*/ 69 w 76"/>
                <a:gd name="T47" fmla="*/ 48 h 109"/>
                <a:gd name="T48" fmla="*/ 73 w 76"/>
                <a:gd name="T49" fmla="*/ 4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109">
                  <a:moveTo>
                    <a:pt x="73" y="42"/>
                  </a:moveTo>
                  <a:cubicBezTo>
                    <a:pt x="76" y="32"/>
                    <a:pt x="64" y="24"/>
                    <a:pt x="56" y="20"/>
                  </a:cubicBezTo>
                  <a:cubicBezTo>
                    <a:pt x="50" y="17"/>
                    <a:pt x="43" y="14"/>
                    <a:pt x="36" y="12"/>
                  </a:cubicBezTo>
                  <a:cubicBezTo>
                    <a:pt x="27" y="9"/>
                    <a:pt x="18" y="4"/>
                    <a:pt x="10" y="1"/>
                  </a:cubicBezTo>
                  <a:cubicBezTo>
                    <a:pt x="7" y="0"/>
                    <a:pt x="5" y="3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9"/>
                    <a:pt x="2" y="15"/>
                    <a:pt x="7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21"/>
                    <a:pt x="11" y="23"/>
                    <a:pt x="13" y="25"/>
                  </a:cubicBezTo>
                  <a:cubicBezTo>
                    <a:pt x="10" y="26"/>
                    <a:pt x="8" y="29"/>
                    <a:pt x="8" y="32"/>
                  </a:cubicBezTo>
                  <a:cubicBezTo>
                    <a:pt x="8" y="35"/>
                    <a:pt x="8" y="37"/>
                    <a:pt x="9" y="39"/>
                  </a:cubicBezTo>
                  <a:cubicBezTo>
                    <a:pt x="7" y="40"/>
                    <a:pt x="5" y="42"/>
                    <a:pt x="4" y="45"/>
                  </a:cubicBezTo>
                  <a:cubicBezTo>
                    <a:pt x="3" y="48"/>
                    <a:pt x="4" y="50"/>
                    <a:pt x="5" y="53"/>
                  </a:cubicBezTo>
                  <a:cubicBezTo>
                    <a:pt x="3" y="54"/>
                    <a:pt x="2" y="56"/>
                    <a:pt x="1" y="59"/>
                  </a:cubicBezTo>
                  <a:cubicBezTo>
                    <a:pt x="0" y="64"/>
                    <a:pt x="1" y="68"/>
                    <a:pt x="4" y="71"/>
                  </a:cubicBezTo>
                  <a:cubicBezTo>
                    <a:pt x="5" y="73"/>
                    <a:pt x="6" y="76"/>
                    <a:pt x="9" y="77"/>
                  </a:cubicBezTo>
                  <a:cubicBezTo>
                    <a:pt x="28" y="86"/>
                    <a:pt x="38" y="109"/>
                    <a:pt x="62" y="98"/>
                  </a:cubicBezTo>
                  <a:cubicBezTo>
                    <a:pt x="66" y="96"/>
                    <a:pt x="68" y="89"/>
                    <a:pt x="65" y="8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6" y="83"/>
                    <a:pt x="66" y="79"/>
                    <a:pt x="65" y="76"/>
                  </a:cubicBezTo>
                  <a:cubicBezTo>
                    <a:pt x="68" y="74"/>
                    <a:pt x="71" y="69"/>
                    <a:pt x="68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9" y="63"/>
                    <a:pt x="70" y="61"/>
                    <a:pt x="72" y="58"/>
                  </a:cubicBezTo>
                  <a:cubicBezTo>
                    <a:pt x="73" y="54"/>
                    <a:pt x="72" y="51"/>
                    <a:pt x="69" y="48"/>
                  </a:cubicBezTo>
                  <a:cubicBezTo>
                    <a:pt x="71" y="47"/>
                    <a:pt x="73" y="45"/>
                    <a:pt x="73" y="42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ṩļiďê">
              <a:extLst>
                <a:ext uri="{FF2B5EF4-FFF2-40B4-BE49-F238E27FC236}">
                  <a16:creationId xmlns:a16="http://schemas.microsoft.com/office/drawing/2014/main" id="{9B851DA5-F4EA-411F-A0DC-7C5AD27A6897}"/>
                </a:ext>
              </a:extLst>
            </p:cNvPr>
            <p:cNvSpPr/>
            <p:nvPr/>
          </p:nvSpPr>
          <p:spPr bwMode="auto">
            <a:xfrm>
              <a:off x="7837488" y="1524000"/>
              <a:ext cx="249238" cy="128588"/>
            </a:xfrm>
            <a:custGeom>
              <a:avLst/>
              <a:gdLst>
                <a:gd name="T0" fmla="*/ 90 w 97"/>
                <a:gd name="T1" fmla="*/ 26 h 50"/>
                <a:gd name="T2" fmla="*/ 46 w 97"/>
                <a:gd name="T3" fmla="*/ 13 h 50"/>
                <a:gd name="T4" fmla="*/ 7 w 97"/>
                <a:gd name="T5" fmla="*/ 3 h 50"/>
                <a:gd name="T6" fmla="*/ 3 w 97"/>
                <a:gd name="T7" fmla="*/ 15 h 50"/>
                <a:gd name="T8" fmla="*/ 39 w 97"/>
                <a:gd name="T9" fmla="*/ 40 h 50"/>
                <a:gd name="T10" fmla="*/ 84 w 97"/>
                <a:gd name="T11" fmla="*/ 47 h 50"/>
                <a:gd name="T12" fmla="*/ 90 w 97"/>
                <a:gd name="T13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50">
                  <a:moveTo>
                    <a:pt x="90" y="26"/>
                  </a:moveTo>
                  <a:cubicBezTo>
                    <a:pt x="78" y="15"/>
                    <a:pt x="61" y="17"/>
                    <a:pt x="46" y="13"/>
                  </a:cubicBezTo>
                  <a:cubicBezTo>
                    <a:pt x="32" y="10"/>
                    <a:pt x="22" y="0"/>
                    <a:pt x="7" y="3"/>
                  </a:cubicBezTo>
                  <a:cubicBezTo>
                    <a:pt x="1" y="4"/>
                    <a:pt x="0" y="11"/>
                    <a:pt x="3" y="15"/>
                  </a:cubicBezTo>
                  <a:cubicBezTo>
                    <a:pt x="13" y="26"/>
                    <a:pt x="26" y="35"/>
                    <a:pt x="39" y="40"/>
                  </a:cubicBezTo>
                  <a:cubicBezTo>
                    <a:pt x="52" y="45"/>
                    <a:pt x="71" y="50"/>
                    <a:pt x="84" y="47"/>
                  </a:cubicBezTo>
                  <a:cubicBezTo>
                    <a:pt x="93" y="45"/>
                    <a:pt x="97" y="32"/>
                    <a:pt x="90" y="26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ľîḋê">
              <a:extLst>
                <a:ext uri="{FF2B5EF4-FFF2-40B4-BE49-F238E27FC236}">
                  <a16:creationId xmlns:a16="http://schemas.microsoft.com/office/drawing/2014/main" id="{9B671ADC-701F-498F-8BA7-8F3FB1737527}"/>
                </a:ext>
              </a:extLst>
            </p:cNvPr>
            <p:cNvSpPr/>
            <p:nvPr/>
          </p:nvSpPr>
          <p:spPr bwMode="auto">
            <a:xfrm>
              <a:off x="3400426" y="1641475"/>
              <a:ext cx="309563" cy="336550"/>
            </a:xfrm>
            <a:custGeom>
              <a:avLst/>
              <a:gdLst>
                <a:gd name="T0" fmla="*/ 88 w 120"/>
                <a:gd name="T1" fmla="*/ 4 h 131"/>
                <a:gd name="T2" fmla="*/ 65 w 120"/>
                <a:gd name="T3" fmla="*/ 0 h 131"/>
                <a:gd name="T4" fmla="*/ 55 w 120"/>
                <a:gd name="T5" fmla="*/ 16 h 131"/>
                <a:gd name="T6" fmla="*/ 80 w 120"/>
                <a:gd name="T7" fmla="*/ 19 h 131"/>
                <a:gd name="T8" fmla="*/ 102 w 120"/>
                <a:gd name="T9" fmla="*/ 57 h 131"/>
                <a:gd name="T10" fmla="*/ 98 w 120"/>
                <a:gd name="T11" fmla="*/ 81 h 131"/>
                <a:gd name="T12" fmla="*/ 67 w 120"/>
                <a:gd name="T13" fmla="*/ 111 h 131"/>
                <a:gd name="T14" fmla="*/ 35 w 120"/>
                <a:gd name="T15" fmla="*/ 106 h 131"/>
                <a:gd name="T16" fmla="*/ 13 w 120"/>
                <a:gd name="T17" fmla="*/ 80 h 131"/>
                <a:gd name="T18" fmla="*/ 0 w 120"/>
                <a:gd name="T19" fmla="*/ 99 h 131"/>
                <a:gd name="T20" fmla="*/ 26 w 120"/>
                <a:gd name="T21" fmla="*/ 122 h 131"/>
                <a:gd name="T22" fmla="*/ 70 w 120"/>
                <a:gd name="T23" fmla="*/ 128 h 131"/>
                <a:gd name="T24" fmla="*/ 112 w 120"/>
                <a:gd name="T25" fmla="*/ 87 h 131"/>
                <a:gd name="T26" fmla="*/ 116 w 120"/>
                <a:gd name="T27" fmla="*/ 54 h 131"/>
                <a:gd name="T28" fmla="*/ 88 w 120"/>
                <a:gd name="T29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1">
                  <a:moveTo>
                    <a:pt x="88" y="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2" y="5"/>
                    <a:pt x="58" y="11"/>
                    <a:pt x="55" y="16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95" y="21"/>
                    <a:pt x="104" y="38"/>
                    <a:pt x="102" y="57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6" y="99"/>
                    <a:pt x="82" y="113"/>
                    <a:pt x="67" y="11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3" y="104"/>
                    <a:pt x="15" y="94"/>
                    <a:pt x="13" y="80"/>
                  </a:cubicBezTo>
                  <a:cubicBezTo>
                    <a:pt x="9" y="86"/>
                    <a:pt x="5" y="93"/>
                    <a:pt x="0" y="99"/>
                  </a:cubicBezTo>
                  <a:cubicBezTo>
                    <a:pt x="5" y="111"/>
                    <a:pt x="14" y="120"/>
                    <a:pt x="26" y="122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89" y="131"/>
                    <a:pt x="108" y="113"/>
                    <a:pt x="112" y="87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20" y="29"/>
                    <a:pt x="107" y="6"/>
                    <a:pt x="88" y="4"/>
                  </a:cubicBez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liḑé">
              <a:extLst>
                <a:ext uri="{FF2B5EF4-FFF2-40B4-BE49-F238E27FC236}">
                  <a16:creationId xmlns:a16="http://schemas.microsoft.com/office/drawing/2014/main" id="{E3365812-CDC7-4DC2-9C10-01C05604ADF8}"/>
                </a:ext>
              </a:extLst>
            </p:cNvPr>
            <p:cNvSpPr/>
            <p:nvPr/>
          </p:nvSpPr>
          <p:spPr bwMode="auto">
            <a:xfrm>
              <a:off x="3149601" y="1493838"/>
              <a:ext cx="508000" cy="558800"/>
            </a:xfrm>
            <a:custGeom>
              <a:avLst/>
              <a:gdLst>
                <a:gd name="T0" fmla="*/ 134 w 198"/>
                <a:gd name="T1" fmla="*/ 208 h 218"/>
                <a:gd name="T2" fmla="*/ 118 w 198"/>
                <a:gd name="T3" fmla="*/ 217 h 218"/>
                <a:gd name="T4" fmla="*/ 26 w 198"/>
                <a:gd name="T5" fmla="*/ 204 h 218"/>
                <a:gd name="T6" fmla="*/ 13 w 198"/>
                <a:gd name="T7" fmla="*/ 190 h 218"/>
                <a:gd name="T8" fmla="*/ 1 w 198"/>
                <a:gd name="T9" fmla="*/ 12 h 218"/>
                <a:gd name="T10" fmla="*/ 12 w 198"/>
                <a:gd name="T11" fmla="*/ 1 h 218"/>
                <a:gd name="T12" fmla="*/ 188 w 198"/>
                <a:gd name="T13" fmla="*/ 27 h 218"/>
                <a:gd name="T14" fmla="*/ 196 w 198"/>
                <a:gd name="T15" fmla="*/ 40 h 218"/>
                <a:gd name="T16" fmla="*/ 134 w 198"/>
                <a:gd name="T17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18">
                  <a:moveTo>
                    <a:pt x="134" y="208"/>
                  </a:moveTo>
                  <a:cubicBezTo>
                    <a:pt x="132" y="214"/>
                    <a:pt x="124" y="218"/>
                    <a:pt x="118" y="217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19" y="203"/>
                    <a:pt x="14" y="197"/>
                    <a:pt x="13" y="19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5"/>
                    <a:pt x="5" y="0"/>
                    <a:pt x="12" y="1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95" y="28"/>
                    <a:pt x="198" y="33"/>
                    <a:pt x="196" y="40"/>
                  </a:cubicBezTo>
                  <a:lnTo>
                    <a:pt x="134" y="208"/>
                  </a:lnTo>
                  <a:close/>
                </a:path>
              </a:pathLst>
            </a:custGeom>
            <a:solidFill>
              <a:srgbClr val="FC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Sľîḑe">
              <a:extLst>
                <a:ext uri="{FF2B5EF4-FFF2-40B4-BE49-F238E27FC236}">
                  <a16:creationId xmlns:a16="http://schemas.microsoft.com/office/drawing/2014/main" id="{72CFE2DB-1107-46B4-B861-B0AC46D577AE}"/>
                </a:ext>
              </a:extLst>
            </p:cNvPr>
            <p:cNvSpPr/>
            <p:nvPr/>
          </p:nvSpPr>
          <p:spPr bwMode="auto">
            <a:xfrm>
              <a:off x="3578226" y="1744663"/>
              <a:ext cx="241300" cy="128588"/>
            </a:xfrm>
            <a:custGeom>
              <a:avLst/>
              <a:gdLst>
                <a:gd name="T0" fmla="*/ 92 w 94"/>
                <a:gd name="T1" fmla="*/ 39 h 50"/>
                <a:gd name="T2" fmla="*/ 51 w 94"/>
                <a:gd name="T3" fmla="*/ 13 h 50"/>
                <a:gd name="T4" fmla="*/ 16 w 94"/>
                <a:gd name="T5" fmla="*/ 8 h 50"/>
                <a:gd name="T6" fmla="*/ 7 w 94"/>
                <a:gd name="T7" fmla="*/ 39 h 50"/>
                <a:gd name="T8" fmla="*/ 40 w 94"/>
                <a:gd name="T9" fmla="*/ 49 h 50"/>
                <a:gd name="T10" fmla="*/ 52 w 94"/>
                <a:gd name="T11" fmla="*/ 39 h 50"/>
                <a:gd name="T12" fmla="*/ 89 w 94"/>
                <a:gd name="T13" fmla="*/ 47 h 50"/>
                <a:gd name="T14" fmla="*/ 92 w 94"/>
                <a:gd name="T15" fmla="*/ 3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50">
                  <a:moveTo>
                    <a:pt x="92" y="39"/>
                  </a:moveTo>
                  <a:cubicBezTo>
                    <a:pt x="79" y="29"/>
                    <a:pt x="64" y="23"/>
                    <a:pt x="51" y="13"/>
                  </a:cubicBezTo>
                  <a:cubicBezTo>
                    <a:pt x="41" y="4"/>
                    <a:pt x="27" y="0"/>
                    <a:pt x="16" y="8"/>
                  </a:cubicBezTo>
                  <a:cubicBezTo>
                    <a:pt x="5" y="16"/>
                    <a:pt x="0" y="27"/>
                    <a:pt x="7" y="39"/>
                  </a:cubicBezTo>
                  <a:cubicBezTo>
                    <a:pt x="13" y="50"/>
                    <a:pt x="30" y="50"/>
                    <a:pt x="40" y="49"/>
                  </a:cubicBezTo>
                  <a:cubicBezTo>
                    <a:pt x="46" y="49"/>
                    <a:pt x="50" y="44"/>
                    <a:pt x="52" y="39"/>
                  </a:cubicBezTo>
                  <a:cubicBezTo>
                    <a:pt x="64" y="44"/>
                    <a:pt x="77" y="47"/>
                    <a:pt x="89" y="47"/>
                  </a:cubicBezTo>
                  <a:cubicBezTo>
                    <a:pt x="93" y="47"/>
                    <a:pt x="94" y="42"/>
                    <a:pt x="92" y="39"/>
                  </a:cubicBezTo>
                  <a:close/>
                </a:path>
              </a:pathLst>
            </a:custGeom>
            <a:solidFill>
              <a:srgbClr val="FBC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ṥľiḍê">
              <a:extLst>
                <a:ext uri="{FF2B5EF4-FFF2-40B4-BE49-F238E27FC236}">
                  <a16:creationId xmlns:a16="http://schemas.microsoft.com/office/drawing/2014/main" id="{7DF34BB0-6DB3-4ED5-ABD1-53B557B04F81}"/>
                </a:ext>
              </a:extLst>
            </p:cNvPr>
            <p:cNvSpPr/>
            <p:nvPr/>
          </p:nvSpPr>
          <p:spPr bwMode="auto">
            <a:xfrm>
              <a:off x="5446713" y="4206875"/>
              <a:ext cx="822325" cy="133350"/>
            </a:xfrm>
            <a:custGeom>
              <a:avLst/>
              <a:gdLst>
                <a:gd name="T0" fmla="*/ 518 w 518"/>
                <a:gd name="T1" fmla="*/ 84 h 84"/>
                <a:gd name="T2" fmla="*/ 0 w 518"/>
                <a:gd name="T3" fmla="*/ 7 h 84"/>
                <a:gd name="T4" fmla="*/ 0 w 518"/>
                <a:gd name="T5" fmla="*/ 0 h 84"/>
                <a:gd name="T6" fmla="*/ 518 w 518"/>
                <a:gd name="T7" fmla="*/ 0 h 84"/>
                <a:gd name="T8" fmla="*/ 518 w 51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84">
                  <a:moveTo>
                    <a:pt x="518" y="8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18" y="0"/>
                  </a:lnTo>
                  <a:lnTo>
                    <a:pt x="518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580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Panorámica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BN font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Janith Castro Chacon</dc:creator>
  <cp:lastModifiedBy>Paola Janith Castro Chacon</cp:lastModifiedBy>
  <cp:revision>1</cp:revision>
  <dcterms:created xsi:type="dcterms:W3CDTF">2020-10-07T18:47:29Z</dcterms:created>
  <dcterms:modified xsi:type="dcterms:W3CDTF">2020-10-07T18:48:13Z</dcterms:modified>
</cp:coreProperties>
</file>