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9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D079F-841B-4DB0-B8A1-37A2C6458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D08A9C-3401-4F62-9DE6-0DC9157F3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0EA5BC-D30F-4886-8DFA-227E0FFB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B466-C167-4885-AA37-CFE59CE3F7AA}" type="datetimeFigureOut">
              <a:rPr lang="es-CR" smtClean="0"/>
              <a:t>15/09/2020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BEA62A-8F0C-4D5F-8D15-3872C2AF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C5BCB3-86D1-40B6-A161-0D5B6AC1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C8A-1EEB-4585-A00E-A5AD2ADC52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376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B1755-D8C3-4FC7-BB27-18F684E6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61EE21-E05D-45AC-B1A4-661D8059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DE3E1D-9FC6-40FE-9669-C4C59B64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B466-C167-4885-AA37-CFE59CE3F7AA}" type="datetimeFigureOut">
              <a:rPr lang="es-CR" smtClean="0"/>
              <a:t>15/09/2020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03A66-D98D-416B-9ABD-D972A599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CAC67B-1FA7-45CA-8FD2-66C0F0A3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C8A-1EEB-4585-A00E-A5AD2ADC52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205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EE5135-CCC5-4587-8E26-373F40490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402833-0C91-403C-B7A5-281F45A82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BB4A5-56FC-4551-8617-6007FCB7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B466-C167-4885-AA37-CFE59CE3F7AA}" type="datetimeFigureOut">
              <a:rPr lang="es-CR" smtClean="0"/>
              <a:t>15/09/2020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09B64-FAB6-4643-ACF2-7F26DDDF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AF57AC-7D29-4C41-ADFD-713691CF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C8A-1EEB-4585-A00E-A5AD2ADC52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782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E2999-7F63-45A6-B60A-49EC69A7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C8ACE4-5EC2-4658-9E7A-D33B105A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91802F-4EC3-400B-A485-A51230D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B466-C167-4885-AA37-CFE59CE3F7AA}" type="datetimeFigureOut">
              <a:rPr lang="es-CR" smtClean="0"/>
              <a:t>15/09/2020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93F162-057F-4A79-9637-149AF18F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0BCA4-2B40-4204-9BE4-533CAEDD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C8A-1EEB-4585-A00E-A5AD2ADC52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0777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04AC5-EC7C-400C-99ED-6E7B8D3D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ECA52B-1DB0-46C6-8FA4-9AE0CCB2E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9AFA6A-40AA-43C0-8848-FA985DF5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B466-C167-4885-AA37-CFE59CE3F7AA}" type="datetimeFigureOut">
              <a:rPr lang="es-CR" smtClean="0"/>
              <a:t>15/09/2020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E3EEA3-5743-4966-8A78-2079CA4F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37EB2B-3CB0-4E51-A41D-92ED40CC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C8A-1EEB-4585-A00E-A5AD2ADC52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2408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FD830-2528-4F82-9A46-BD02071D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67E758-10AA-4E87-97B1-6B359D913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FACB57-4456-43D0-BB13-81DB6A310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808CB5-8271-4C80-8384-432C4FC5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B466-C167-4885-AA37-CFE59CE3F7AA}" type="datetimeFigureOut">
              <a:rPr lang="es-CR" smtClean="0"/>
              <a:t>15/09/2020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1AE936-804C-4B18-B7CD-356A64F5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03B11E-BF27-4039-B627-62E7B10C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C8A-1EEB-4585-A00E-A5AD2ADC52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88702-3A38-4FCC-87E9-14D4275B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8A06D1-D5EE-43FA-9F15-775126997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72222D-1B05-4B26-AF8A-649C4A9D1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25D039-109B-4962-B533-E6BE9F77B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F30CA4-46C5-481A-8672-63A430979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AE4939-BF0C-41D6-B4CE-B1631579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B466-C167-4885-AA37-CFE59CE3F7AA}" type="datetimeFigureOut">
              <a:rPr lang="es-CR" smtClean="0"/>
              <a:t>15/09/2020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FCB393-56E8-438C-80DB-64430E56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EFE1C9-371E-497C-B718-C039F508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C8A-1EEB-4585-A00E-A5AD2ADC52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8806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717AD-105C-4E28-AB99-97930D11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7CC7EE-6670-4100-8338-91373D4D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B466-C167-4885-AA37-CFE59CE3F7AA}" type="datetimeFigureOut">
              <a:rPr lang="es-CR" smtClean="0"/>
              <a:t>15/09/2020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462D95-6F6A-490C-B4D1-247F8351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7335B3-1864-4F52-8AF7-9A561DD1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C8A-1EEB-4585-A00E-A5AD2ADC52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0021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A7A8AD-BBC2-4EE9-9B75-62628189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B466-C167-4885-AA37-CFE59CE3F7AA}" type="datetimeFigureOut">
              <a:rPr lang="es-CR" smtClean="0"/>
              <a:t>15/09/2020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E955CA-19CE-4CC8-8A91-3ED3C19D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EC41F8-8ED4-4097-B10B-5120A51B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C8A-1EEB-4585-A00E-A5AD2ADC52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7758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75242-FD14-4C00-A4A7-CF2B025B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738358-44DE-43CC-8702-61020C3BD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8109E1-6143-4ED1-8C70-E7B3F5FA8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A14184-70BA-4E66-A08D-78D58ACA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B466-C167-4885-AA37-CFE59CE3F7AA}" type="datetimeFigureOut">
              <a:rPr lang="es-CR" smtClean="0"/>
              <a:t>15/09/2020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08596A-59BB-466D-B859-E423D2AF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EF13C1-EA51-4DBD-ABC8-582F4284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C8A-1EEB-4585-A00E-A5AD2ADC52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9927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B62A1-88B0-4467-AFD3-264DF911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472B4B-02CE-4ADA-A8EE-654EB567A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4AA944-EC71-4741-825C-86F542B77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E58216-D1F2-4AB6-AA00-F5338344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B466-C167-4885-AA37-CFE59CE3F7AA}" type="datetimeFigureOut">
              <a:rPr lang="es-CR" smtClean="0"/>
              <a:t>15/09/2020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F8515F-B7DD-4FB2-923E-15DA1CFB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16D721-C55C-410B-B476-DB451FC9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C8A-1EEB-4585-A00E-A5AD2ADC52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4764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46A31B-6E78-4438-8893-E52EB57C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9382B0-4B36-4195-B8C2-2E1FDF1F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109C77-5A18-451C-822E-9ED5253A4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EB466-C167-4885-AA37-CFE59CE3F7AA}" type="datetimeFigureOut">
              <a:rPr lang="es-CR" smtClean="0"/>
              <a:t>15/09/2020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FB1F41-6784-4B91-A7DD-ADD57A26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C15C1D-36D7-4B2D-B470-A093ABC35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72C8A-1EEB-4585-A00E-A5AD2ADC52D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4034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upo 81">
            <a:extLst>
              <a:ext uri="{FF2B5EF4-FFF2-40B4-BE49-F238E27FC236}">
                <a16:creationId xmlns:a16="http://schemas.microsoft.com/office/drawing/2014/main" id="{3560F1C4-022D-4CBB-AF87-E8AB9DB6F4F0}"/>
              </a:ext>
            </a:extLst>
          </p:cNvPr>
          <p:cNvGrpSpPr/>
          <p:nvPr/>
        </p:nvGrpSpPr>
        <p:grpSpPr>
          <a:xfrm>
            <a:off x="0" y="548640"/>
            <a:ext cx="12084148" cy="5732586"/>
            <a:chOff x="0" y="1642131"/>
            <a:chExt cx="12084148" cy="4885278"/>
          </a:xfrm>
        </p:grpSpPr>
        <p:grpSp>
          <p:nvGrpSpPr>
            <p:cNvPr id="3" name="21768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669925" y="2530262"/>
              <a:ext cx="11414223" cy="3642310"/>
              <a:chOff x="669928" y="2814535"/>
              <a:chExt cx="10848972" cy="3332265"/>
            </a:xfrm>
          </p:grpSpPr>
          <p:grpSp>
            <p:nvGrpSpPr>
              <p:cNvPr id="4" name="iSḷíḑ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  <a:extLst>
                  <a:ext uri="{FF2B5EF4-FFF2-40B4-BE49-F238E27FC236}">
                    <a16:creationId xmlns:a16="http://schemas.microsoft.com/office/drawing/2014/main" id="{75F5A52D-F46E-4B4B-A9F4-EECA2D22F93D}"/>
                  </a:ext>
                </a:extLst>
              </p:cNvPr>
              <p:cNvGrpSpPr/>
              <p:nvPr/>
            </p:nvGrpSpPr>
            <p:grpSpPr>
              <a:xfrm>
                <a:off x="669928" y="2933701"/>
                <a:ext cx="2582468" cy="2629929"/>
                <a:chOff x="3614647" y="1095468"/>
                <a:chExt cx="4962707" cy="5053915"/>
              </a:xfrm>
            </p:grpSpPr>
            <p:sp>
              <p:nvSpPr>
                <p:cNvPr id="37" name="iṡ1iḓè">
                  <a:extLst>
                    <a:ext uri="{FF2B5EF4-FFF2-40B4-BE49-F238E27FC236}">
                      <a16:creationId xmlns:a16="http://schemas.microsoft.com/office/drawing/2014/main" id="{436BF4CB-BD6D-4AFE-943C-91E5718035CB}"/>
                    </a:ext>
                  </a:extLst>
                </p:cNvPr>
                <p:cNvSpPr/>
                <p:nvPr/>
              </p:nvSpPr>
              <p:spPr bwMode="auto">
                <a:xfrm>
                  <a:off x="3997024" y="3346460"/>
                  <a:ext cx="485279" cy="592859"/>
                </a:xfrm>
                <a:custGeom>
                  <a:avLst/>
                  <a:gdLst>
                    <a:gd name="T0" fmla="*/ 1768 w 1768"/>
                    <a:gd name="T1" fmla="*/ 0 h 2160"/>
                    <a:gd name="T2" fmla="*/ 0 w 1768"/>
                    <a:gd name="T3" fmla="*/ 2160 h 2160"/>
                    <a:gd name="T4" fmla="*/ 39 w 1768"/>
                    <a:gd name="T5" fmla="*/ 24 h 2160"/>
                    <a:gd name="T6" fmla="*/ 1768 w 1768"/>
                    <a:gd name="T7" fmla="*/ 0 h 2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68" h="2160">
                      <a:moveTo>
                        <a:pt x="1768" y="0"/>
                      </a:moveTo>
                      <a:cubicBezTo>
                        <a:pt x="1730" y="29"/>
                        <a:pt x="1211" y="1259"/>
                        <a:pt x="0" y="2160"/>
                      </a:cubicBezTo>
                      <a:cubicBezTo>
                        <a:pt x="39" y="24"/>
                        <a:pt x="39" y="24"/>
                        <a:pt x="39" y="24"/>
                      </a:cubicBezTo>
                      <a:lnTo>
                        <a:pt x="1768" y="0"/>
                      </a:lnTo>
                      <a:close/>
                    </a:path>
                  </a:pathLst>
                </a:custGeom>
                <a:solidFill>
                  <a:srgbClr val="BC96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ṡļíḑé">
                  <a:extLst>
                    <a:ext uri="{FF2B5EF4-FFF2-40B4-BE49-F238E27FC236}">
                      <a16:creationId xmlns:a16="http://schemas.microsoft.com/office/drawing/2014/main" id="{44AB5678-CFF0-4886-8F86-2F2AEEF1AF34}"/>
                    </a:ext>
                  </a:extLst>
                </p:cNvPr>
                <p:cNvSpPr/>
                <p:nvPr/>
              </p:nvSpPr>
              <p:spPr bwMode="auto">
                <a:xfrm>
                  <a:off x="3614647" y="2950051"/>
                  <a:ext cx="1075799" cy="1611360"/>
                </a:xfrm>
                <a:custGeom>
                  <a:avLst/>
                  <a:gdLst>
                    <a:gd name="T0" fmla="*/ 124 w 3916"/>
                    <a:gd name="T1" fmla="*/ 3909 h 5867"/>
                    <a:gd name="T2" fmla="*/ 625 w 3916"/>
                    <a:gd name="T3" fmla="*/ 1708 h 5867"/>
                    <a:gd name="T4" fmla="*/ 774 w 3916"/>
                    <a:gd name="T5" fmla="*/ 1361 h 5867"/>
                    <a:gd name="T6" fmla="*/ 1252 w 3916"/>
                    <a:gd name="T7" fmla="*/ 960 h 5867"/>
                    <a:gd name="T8" fmla="*/ 3916 w 3916"/>
                    <a:gd name="T9" fmla="*/ 0 h 5867"/>
                    <a:gd name="T10" fmla="*/ 3262 w 3916"/>
                    <a:gd name="T11" fmla="*/ 1395 h 5867"/>
                    <a:gd name="T12" fmla="*/ 1911 w 3916"/>
                    <a:gd name="T13" fmla="*/ 1809 h 5867"/>
                    <a:gd name="T14" fmla="*/ 1751 w 3916"/>
                    <a:gd name="T15" fmla="*/ 2282 h 5867"/>
                    <a:gd name="T16" fmla="*/ 1725 w 3916"/>
                    <a:gd name="T17" fmla="*/ 3379 h 5867"/>
                    <a:gd name="T18" fmla="*/ 2316 w 3916"/>
                    <a:gd name="T19" fmla="*/ 4244 h 5867"/>
                    <a:gd name="T20" fmla="*/ 2518 w 3916"/>
                    <a:gd name="T21" fmla="*/ 4286 h 5867"/>
                    <a:gd name="T22" fmla="*/ 1348 w 3916"/>
                    <a:gd name="T23" fmla="*/ 5867 h 5867"/>
                    <a:gd name="T24" fmla="*/ 468 w 3916"/>
                    <a:gd name="T25" fmla="*/ 4926 h 5867"/>
                    <a:gd name="T26" fmla="*/ 124 w 3916"/>
                    <a:gd name="T27" fmla="*/ 3909 h 5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16" h="5867">
                      <a:moveTo>
                        <a:pt x="124" y="3909"/>
                      </a:moveTo>
                      <a:cubicBezTo>
                        <a:pt x="625" y="1708"/>
                        <a:pt x="625" y="1708"/>
                        <a:pt x="625" y="1708"/>
                      </a:cubicBezTo>
                      <a:cubicBezTo>
                        <a:pt x="625" y="1708"/>
                        <a:pt x="673" y="1540"/>
                        <a:pt x="774" y="1361"/>
                      </a:cubicBezTo>
                      <a:cubicBezTo>
                        <a:pt x="880" y="1174"/>
                        <a:pt x="1050" y="1032"/>
                        <a:pt x="1252" y="960"/>
                      </a:cubicBezTo>
                      <a:cubicBezTo>
                        <a:pt x="3916" y="0"/>
                        <a:pt x="3916" y="0"/>
                        <a:pt x="3916" y="0"/>
                      </a:cubicBezTo>
                      <a:cubicBezTo>
                        <a:pt x="3262" y="1395"/>
                        <a:pt x="3262" y="1395"/>
                        <a:pt x="3262" y="1395"/>
                      </a:cubicBezTo>
                      <a:cubicBezTo>
                        <a:pt x="1911" y="1809"/>
                        <a:pt x="1911" y="1809"/>
                        <a:pt x="1911" y="1809"/>
                      </a:cubicBezTo>
                      <a:cubicBezTo>
                        <a:pt x="1911" y="1809"/>
                        <a:pt x="1729" y="1868"/>
                        <a:pt x="1751" y="2282"/>
                      </a:cubicBezTo>
                      <a:cubicBezTo>
                        <a:pt x="1725" y="3379"/>
                        <a:pt x="1725" y="3379"/>
                        <a:pt x="1725" y="3379"/>
                      </a:cubicBezTo>
                      <a:cubicBezTo>
                        <a:pt x="1716" y="3764"/>
                        <a:pt x="1952" y="4116"/>
                        <a:pt x="2316" y="4244"/>
                      </a:cubicBezTo>
                      <a:cubicBezTo>
                        <a:pt x="2381" y="4268"/>
                        <a:pt x="2449" y="4283"/>
                        <a:pt x="2518" y="4286"/>
                      </a:cubicBezTo>
                      <a:cubicBezTo>
                        <a:pt x="1348" y="5867"/>
                        <a:pt x="1348" y="5867"/>
                        <a:pt x="1348" y="5867"/>
                      </a:cubicBezTo>
                      <a:cubicBezTo>
                        <a:pt x="468" y="4926"/>
                        <a:pt x="468" y="4926"/>
                        <a:pt x="468" y="4926"/>
                      </a:cubicBezTo>
                      <a:cubicBezTo>
                        <a:pt x="468" y="4926"/>
                        <a:pt x="0" y="4476"/>
                        <a:pt x="124" y="3909"/>
                      </a:cubicBezTo>
                      <a:close/>
                    </a:path>
                  </a:pathLst>
                </a:custGeom>
                <a:solidFill>
                  <a:srgbClr val="ECB98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śļïḍe">
                  <a:extLst>
                    <a:ext uri="{FF2B5EF4-FFF2-40B4-BE49-F238E27FC236}">
                      <a16:creationId xmlns:a16="http://schemas.microsoft.com/office/drawing/2014/main" id="{A83AEDB8-5234-48FC-A038-3838447F9672}"/>
                    </a:ext>
                  </a:extLst>
                </p:cNvPr>
                <p:cNvSpPr/>
                <p:nvPr/>
              </p:nvSpPr>
              <p:spPr bwMode="auto">
                <a:xfrm>
                  <a:off x="4371215" y="1397159"/>
                  <a:ext cx="3011067" cy="4042430"/>
                </a:xfrm>
                <a:custGeom>
                  <a:avLst/>
                  <a:gdLst>
                    <a:gd name="T0" fmla="*/ 10564 w 10956"/>
                    <a:gd name="T1" fmla="*/ 14724 h 14724"/>
                    <a:gd name="T2" fmla="*/ 392 w 10956"/>
                    <a:gd name="T3" fmla="*/ 14724 h 14724"/>
                    <a:gd name="T4" fmla="*/ 0 w 10956"/>
                    <a:gd name="T5" fmla="*/ 14332 h 14724"/>
                    <a:gd name="T6" fmla="*/ 0 w 10956"/>
                    <a:gd name="T7" fmla="*/ 392 h 14724"/>
                    <a:gd name="T8" fmla="*/ 392 w 10956"/>
                    <a:gd name="T9" fmla="*/ 0 h 14724"/>
                    <a:gd name="T10" fmla="*/ 10564 w 10956"/>
                    <a:gd name="T11" fmla="*/ 0 h 14724"/>
                    <a:gd name="T12" fmla="*/ 10956 w 10956"/>
                    <a:gd name="T13" fmla="*/ 392 h 14724"/>
                    <a:gd name="T14" fmla="*/ 10956 w 10956"/>
                    <a:gd name="T15" fmla="*/ 14332 h 14724"/>
                    <a:gd name="T16" fmla="*/ 10564 w 10956"/>
                    <a:gd name="T17" fmla="*/ 14724 h 147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956" h="14724">
                      <a:moveTo>
                        <a:pt x="10564" y="14724"/>
                      </a:moveTo>
                      <a:cubicBezTo>
                        <a:pt x="392" y="14724"/>
                        <a:pt x="392" y="14724"/>
                        <a:pt x="392" y="14724"/>
                      </a:cubicBezTo>
                      <a:cubicBezTo>
                        <a:pt x="176" y="14724"/>
                        <a:pt x="0" y="14548"/>
                        <a:pt x="0" y="14332"/>
                      </a:cubicBezTo>
                      <a:cubicBezTo>
                        <a:pt x="0" y="392"/>
                        <a:pt x="0" y="392"/>
                        <a:pt x="0" y="392"/>
                      </a:cubicBezTo>
                      <a:cubicBezTo>
                        <a:pt x="0" y="176"/>
                        <a:pt x="176" y="0"/>
                        <a:pt x="392" y="0"/>
                      </a:cubicBezTo>
                      <a:cubicBezTo>
                        <a:pt x="10564" y="0"/>
                        <a:pt x="10564" y="0"/>
                        <a:pt x="10564" y="0"/>
                      </a:cubicBezTo>
                      <a:cubicBezTo>
                        <a:pt x="10781" y="0"/>
                        <a:pt x="10956" y="176"/>
                        <a:pt x="10956" y="392"/>
                      </a:cubicBezTo>
                      <a:cubicBezTo>
                        <a:pt x="10956" y="14332"/>
                        <a:pt x="10956" y="14332"/>
                        <a:pt x="10956" y="14332"/>
                      </a:cubicBezTo>
                      <a:cubicBezTo>
                        <a:pt x="10956" y="14548"/>
                        <a:pt x="10781" y="14724"/>
                        <a:pt x="10564" y="14724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0" name="íṡ1íḍé">
                  <a:extLst>
                    <a:ext uri="{FF2B5EF4-FFF2-40B4-BE49-F238E27FC236}">
                      <a16:creationId xmlns:a16="http://schemas.microsoft.com/office/drawing/2014/main" id="{BEDA79AD-9FFF-4CA7-B8B2-C81C10304035}"/>
                    </a:ext>
                  </a:extLst>
                </p:cNvPr>
                <p:cNvSpPr/>
                <p:nvPr/>
              </p:nvSpPr>
              <p:spPr bwMode="auto">
                <a:xfrm>
                  <a:off x="4572342" y="1591271"/>
                  <a:ext cx="2619336" cy="3654207"/>
                </a:xfrm>
                <a:custGeom>
                  <a:avLst/>
                  <a:gdLst>
                    <a:gd name="T0" fmla="*/ 8764 w 9528"/>
                    <a:gd name="T1" fmla="*/ 13308 h 13308"/>
                    <a:gd name="T2" fmla="*/ 764 w 9528"/>
                    <a:gd name="T3" fmla="*/ 13308 h 13308"/>
                    <a:gd name="T4" fmla="*/ 0 w 9528"/>
                    <a:gd name="T5" fmla="*/ 12544 h 13308"/>
                    <a:gd name="T6" fmla="*/ 0 w 9528"/>
                    <a:gd name="T7" fmla="*/ 764 h 13308"/>
                    <a:gd name="T8" fmla="*/ 764 w 9528"/>
                    <a:gd name="T9" fmla="*/ 0 h 13308"/>
                    <a:gd name="T10" fmla="*/ 8764 w 9528"/>
                    <a:gd name="T11" fmla="*/ 0 h 13308"/>
                    <a:gd name="T12" fmla="*/ 9528 w 9528"/>
                    <a:gd name="T13" fmla="*/ 764 h 13308"/>
                    <a:gd name="T14" fmla="*/ 9528 w 9528"/>
                    <a:gd name="T15" fmla="*/ 12544 h 13308"/>
                    <a:gd name="T16" fmla="*/ 8764 w 9528"/>
                    <a:gd name="T17" fmla="*/ 13308 h 13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528" h="13308">
                      <a:moveTo>
                        <a:pt x="8764" y="13308"/>
                      </a:moveTo>
                      <a:cubicBezTo>
                        <a:pt x="764" y="13308"/>
                        <a:pt x="764" y="13308"/>
                        <a:pt x="764" y="13308"/>
                      </a:cubicBezTo>
                      <a:cubicBezTo>
                        <a:pt x="342" y="13308"/>
                        <a:pt x="0" y="12966"/>
                        <a:pt x="0" y="12544"/>
                      </a:cubicBezTo>
                      <a:cubicBezTo>
                        <a:pt x="0" y="764"/>
                        <a:pt x="0" y="764"/>
                        <a:pt x="0" y="764"/>
                      </a:cubicBezTo>
                      <a:cubicBezTo>
                        <a:pt x="0" y="342"/>
                        <a:pt x="342" y="0"/>
                        <a:pt x="764" y="0"/>
                      </a:cubicBezTo>
                      <a:cubicBezTo>
                        <a:pt x="8764" y="0"/>
                        <a:pt x="8764" y="0"/>
                        <a:pt x="8764" y="0"/>
                      </a:cubicBezTo>
                      <a:cubicBezTo>
                        <a:pt x="9186" y="0"/>
                        <a:pt x="9528" y="342"/>
                        <a:pt x="9528" y="764"/>
                      </a:cubicBezTo>
                      <a:cubicBezTo>
                        <a:pt x="9528" y="12544"/>
                        <a:pt x="9528" y="12544"/>
                        <a:pt x="9528" y="12544"/>
                      </a:cubicBezTo>
                      <a:cubicBezTo>
                        <a:pt x="9528" y="12966"/>
                        <a:pt x="9186" y="13308"/>
                        <a:pt x="8764" y="133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1" name="iṩḻîḑê">
                  <a:extLst>
                    <a:ext uri="{FF2B5EF4-FFF2-40B4-BE49-F238E27FC236}">
                      <a16:creationId xmlns:a16="http://schemas.microsoft.com/office/drawing/2014/main" id="{11B6E37F-24A8-4CAD-BAFC-59E55DE85827}"/>
                    </a:ext>
                  </a:extLst>
                </p:cNvPr>
                <p:cNvSpPr/>
                <p:nvPr/>
              </p:nvSpPr>
              <p:spPr bwMode="auto">
                <a:xfrm>
                  <a:off x="5155846" y="1095468"/>
                  <a:ext cx="1431280" cy="565964"/>
                </a:xfrm>
                <a:custGeom>
                  <a:avLst/>
                  <a:gdLst>
                    <a:gd name="T0" fmla="*/ 3461 w 5206"/>
                    <a:gd name="T1" fmla="*/ 805 h 2061"/>
                    <a:gd name="T2" fmla="*/ 2800 w 5206"/>
                    <a:gd name="T3" fmla="*/ 29 h 2061"/>
                    <a:gd name="T4" fmla="*/ 2404 w 5206"/>
                    <a:gd name="T5" fmla="*/ 29 h 2061"/>
                    <a:gd name="T6" fmla="*/ 1744 w 5206"/>
                    <a:gd name="T7" fmla="*/ 805 h 2061"/>
                    <a:gd name="T8" fmla="*/ 0 w 5206"/>
                    <a:gd name="T9" fmla="*/ 2061 h 2061"/>
                    <a:gd name="T10" fmla="*/ 5206 w 5206"/>
                    <a:gd name="T11" fmla="*/ 2061 h 2061"/>
                    <a:gd name="T12" fmla="*/ 3461 w 5206"/>
                    <a:gd name="T13" fmla="*/ 805 h 2061"/>
                    <a:gd name="T14" fmla="*/ 2624 w 5206"/>
                    <a:gd name="T15" fmla="*/ 1079 h 2061"/>
                    <a:gd name="T16" fmla="*/ 2252 w 5206"/>
                    <a:gd name="T17" fmla="*/ 707 h 2061"/>
                    <a:gd name="T18" fmla="*/ 2624 w 5206"/>
                    <a:gd name="T19" fmla="*/ 335 h 2061"/>
                    <a:gd name="T20" fmla="*/ 2996 w 5206"/>
                    <a:gd name="T21" fmla="*/ 707 h 2061"/>
                    <a:gd name="T22" fmla="*/ 2624 w 5206"/>
                    <a:gd name="T23" fmla="*/ 1079 h 20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06" h="2061">
                      <a:moveTo>
                        <a:pt x="3461" y="805"/>
                      </a:moveTo>
                      <a:cubicBezTo>
                        <a:pt x="3461" y="805"/>
                        <a:pt x="3475" y="178"/>
                        <a:pt x="2800" y="29"/>
                      </a:cubicBezTo>
                      <a:cubicBezTo>
                        <a:pt x="2670" y="0"/>
                        <a:pt x="2534" y="0"/>
                        <a:pt x="2404" y="29"/>
                      </a:cubicBezTo>
                      <a:cubicBezTo>
                        <a:pt x="1731" y="178"/>
                        <a:pt x="1744" y="805"/>
                        <a:pt x="1744" y="805"/>
                      </a:cubicBezTo>
                      <a:cubicBezTo>
                        <a:pt x="32" y="713"/>
                        <a:pt x="0" y="2061"/>
                        <a:pt x="0" y="2061"/>
                      </a:cubicBezTo>
                      <a:cubicBezTo>
                        <a:pt x="5206" y="2061"/>
                        <a:pt x="5206" y="2061"/>
                        <a:pt x="5206" y="2061"/>
                      </a:cubicBezTo>
                      <a:cubicBezTo>
                        <a:pt x="5206" y="2061"/>
                        <a:pt x="5173" y="713"/>
                        <a:pt x="3461" y="805"/>
                      </a:cubicBezTo>
                      <a:close/>
                      <a:moveTo>
                        <a:pt x="2624" y="1079"/>
                      </a:moveTo>
                      <a:cubicBezTo>
                        <a:pt x="2419" y="1079"/>
                        <a:pt x="2252" y="912"/>
                        <a:pt x="2252" y="707"/>
                      </a:cubicBezTo>
                      <a:cubicBezTo>
                        <a:pt x="2252" y="502"/>
                        <a:pt x="2419" y="335"/>
                        <a:pt x="2624" y="335"/>
                      </a:cubicBezTo>
                      <a:cubicBezTo>
                        <a:pt x="2829" y="335"/>
                        <a:pt x="2996" y="502"/>
                        <a:pt x="2996" y="707"/>
                      </a:cubicBezTo>
                      <a:cubicBezTo>
                        <a:pt x="2996" y="912"/>
                        <a:pt x="2829" y="1079"/>
                        <a:pt x="2624" y="1079"/>
                      </a:cubicBezTo>
                      <a:close/>
                    </a:path>
                  </a:pathLst>
                </a:custGeom>
                <a:solidFill>
                  <a:srgbClr val="184F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" name="iṣľide">
                  <a:extLst>
                    <a:ext uri="{FF2B5EF4-FFF2-40B4-BE49-F238E27FC236}">
                      <a16:creationId xmlns:a16="http://schemas.microsoft.com/office/drawing/2014/main" id="{D7424A74-B059-4765-8DEA-092F6A26145E}"/>
                    </a:ext>
                  </a:extLst>
                </p:cNvPr>
                <p:cNvSpPr/>
                <p:nvPr/>
              </p:nvSpPr>
              <p:spPr bwMode="auto">
                <a:xfrm>
                  <a:off x="4835445" y="2023929"/>
                  <a:ext cx="2070913" cy="98225"/>
                </a:xfrm>
                <a:prstGeom prst="rect">
                  <a:avLst/>
                </a:prstGeom>
                <a:solidFill>
                  <a:srgbClr val="9A9A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" name="ïš1iḑè">
                  <a:extLst>
                    <a:ext uri="{FF2B5EF4-FFF2-40B4-BE49-F238E27FC236}">
                      <a16:creationId xmlns:a16="http://schemas.microsoft.com/office/drawing/2014/main" id="{C640845B-0A63-40AE-992E-9F454F9CF0DA}"/>
                    </a:ext>
                  </a:extLst>
                </p:cNvPr>
                <p:cNvSpPr/>
                <p:nvPr/>
              </p:nvSpPr>
              <p:spPr bwMode="auto">
                <a:xfrm>
                  <a:off x="4835445" y="2303403"/>
                  <a:ext cx="2070913" cy="99395"/>
                </a:xfrm>
                <a:prstGeom prst="rect">
                  <a:avLst/>
                </a:prstGeom>
                <a:solidFill>
                  <a:srgbClr val="9A9A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" name="î$ľíḍê">
                  <a:extLst>
                    <a:ext uri="{FF2B5EF4-FFF2-40B4-BE49-F238E27FC236}">
                      <a16:creationId xmlns:a16="http://schemas.microsoft.com/office/drawing/2014/main" id="{5A9EF53F-CC66-4EB3-A95D-1B472BB8CB47}"/>
                    </a:ext>
                  </a:extLst>
                </p:cNvPr>
                <p:cNvSpPr/>
                <p:nvPr/>
              </p:nvSpPr>
              <p:spPr bwMode="auto">
                <a:xfrm>
                  <a:off x="4835445" y="2584046"/>
                  <a:ext cx="2070913" cy="98225"/>
                </a:xfrm>
                <a:prstGeom prst="rect">
                  <a:avLst/>
                </a:prstGeom>
                <a:solidFill>
                  <a:srgbClr val="9A9A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" name="îSḷíḋe">
                  <a:extLst>
                    <a:ext uri="{FF2B5EF4-FFF2-40B4-BE49-F238E27FC236}">
                      <a16:creationId xmlns:a16="http://schemas.microsoft.com/office/drawing/2014/main" id="{C9AD8230-7466-414A-A124-C2D58608380F}"/>
                    </a:ext>
                  </a:extLst>
                </p:cNvPr>
                <p:cNvSpPr/>
                <p:nvPr/>
              </p:nvSpPr>
              <p:spPr bwMode="auto">
                <a:xfrm>
                  <a:off x="4835445" y="2863519"/>
                  <a:ext cx="2070913" cy="99395"/>
                </a:xfrm>
                <a:prstGeom prst="rect">
                  <a:avLst/>
                </a:prstGeom>
                <a:solidFill>
                  <a:srgbClr val="9A9A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6" name="ïṧḻíde">
                  <a:extLst>
                    <a:ext uri="{FF2B5EF4-FFF2-40B4-BE49-F238E27FC236}">
                      <a16:creationId xmlns:a16="http://schemas.microsoft.com/office/drawing/2014/main" id="{FCA802D3-27B2-47C3-8BE7-4CB9A4E294FD}"/>
                    </a:ext>
                  </a:extLst>
                </p:cNvPr>
                <p:cNvSpPr/>
                <p:nvPr/>
              </p:nvSpPr>
              <p:spPr bwMode="auto">
                <a:xfrm>
                  <a:off x="4835445" y="3144163"/>
                  <a:ext cx="2070913" cy="98225"/>
                </a:xfrm>
                <a:prstGeom prst="rect">
                  <a:avLst/>
                </a:prstGeom>
                <a:solidFill>
                  <a:srgbClr val="9A9A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Sḻîḋê">
                  <a:extLst>
                    <a:ext uri="{FF2B5EF4-FFF2-40B4-BE49-F238E27FC236}">
                      <a16:creationId xmlns:a16="http://schemas.microsoft.com/office/drawing/2014/main" id="{18C2E297-FFA8-4B61-9A06-9D653672BAA2}"/>
                    </a:ext>
                  </a:extLst>
                </p:cNvPr>
                <p:cNvSpPr/>
                <p:nvPr/>
              </p:nvSpPr>
              <p:spPr bwMode="auto">
                <a:xfrm>
                  <a:off x="4835445" y="3423637"/>
                  <a:ext cx="2070913" cy="99395"/>
                </a:xfrm>
                <a:prstGeom prst="rect">
                  <a:avLst/>
                </a:prstGeom>
                <a:solidFill>
                  <a:srgbClr val="9A9A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8" name="iṣlídé">
                  <a:extLst>
                    <a:ext uri="{FF2B5EF4-FFF2-40B4-BE49-F238E27FC236}">
                      <a16:creationId xmlns:a16="http://schemas.microsoft.com/office/drawing/2014/main" id="{8D8659B2-E9D5-4AC7-8E34-9CE916EE3347}"/>
                    </a:ext>
                  </a:extLst>
                </p:cNvPr>
                <p:cNvSpPr/>
                <p:nvPr/>
              </p:nvSpPr>
              <p:spPr bwMode="auto">
                <a:xfrm>
                  <a:off x="4835445" y="3704280"/>
                  <a:ext cx="2070913" cy="98225"/>
                </a:xfrm>
                <a:prstGeom prst="rect">
                  <a:avLst/>
                </a:prstGeom>
                <a:solidFill>
                  <a:srgbClr val="9A9A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9" name="ï$ḷîďè">
                  <a:extLst>
                    <a:ext uri="{FF2B5EF4-FFF2-40B4-BE49-F238E27FC236}">
                      <a16:creationId xmlns:a16="http://schemas.microsoft.com/office/drawing/2014/main" id="{F815ABF5-17F4-43CF-9395-0A822E9BF843}"/>
                    </a:ext>
                  </a:extLst>
                </p:cNvPr>
                <p:cNvSpPr/>
                <p:nvPr/>
              </p:nvSpPr>
              <p:spPr bwMode="auto">
                <a:xfrm>
                  <a:off x="4835445" y="3983753"/>
                  <a:ext cx="2070913" cy="99395"/>
                </a:xfrm>
                <a:prstGeom prst="rect">
                  <a:avLst/>
                </a:prstGeom>
                <a:solidFill>
                  <a:srgbClr val="9A9A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0" name="íṣ1ïďé">
                  <a:extLst>
                    <a:ext uri="{FF2B5EF4-FFF2-40B4-BE49-F238E27FC236}">
                      <a16:creationId xmlns:a16="http://schemas.microsoft.com/office/drawing/2014/main" id="{12B890B7-9CAA-4122-A9AE-6948F085D9FD}"/>
                    </a:ext>
                  </a:extLst>
                </p:cNvPr>
                <p:cNvSpPr/>
                <p:nvPr/>
              </p:nvSpPr>
              <p:spPr bwMode="auto">
                <a:xfrm>
                  <a:off x="4835445" y="4264396"/>
                  <a:ext cx="2070913" cy="98225"/>
                </a:xfrm>
                <a:prstGeom prst="rect">
                  <a:avLst/>
                </a:prstGeom>
                <a:solidFill>
                  <a:srgbClr val="9A9A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" name="íšľiḋè">
                  <a:extLst>
                    <a:ext uri="{FF2B5EF4-FFF2-40B4-BE49-F238E27FC236}">
                      <a16:creationId xmlns:a16="http://schemas.microsoft.com/office/drawing/2014/main" id="{0E352862-97F0-45A5-8545-F6CEA3E393DA}"/>
                    </a:ext>
                  </a:extLst>
                </p:cNvPr>
                <p:cNvSpPr/>
                <p:nvPr/>
              </p:nvSpPr>
              <p:spPr bwMode="auto">
                <a:xfrm>
                  <a:off x="4835445" y="4543870"/>
                  <a:ext cx="2070913" cy="99395"/>
                </a:xfrm>
                <a:prstGeom prst="rect">
                  <a:avLst/>
                </a:prstGeom>
                <a:solidFill>
                  <a:srgbClr val="9A9A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" name="íṩḷïḑè">
                  <a:extLst>
                    <a:ext uri="{FF2B5EF4-FFF2-40B4-BE49-F238E27FC236}">
                      <a16:creationId xmlns:a16="http://schemas.microsoft.com/office/drawing/2014/main" id="{19EFB16C-3563-4A1E-BD5E-A15B420D7927}"/>
                    </a:ext>
                  </a:extLst>
                </p:cNvPr>
                <p:cNvSpPr/>
                <p:nvPr/>
              </p:nvSpPr>
              <p:spPr bwMode="auto">
                <a:xfrm>
                  <a:off x="4835445" y="4824513"/>
                  <a:ext cx="2070913" cy="98225"/>
                </a:xfrm>
                <a:prstGeom prst="rect">
                  <a:avLst/>
                </a:prstGeom>
                <a:solidFill>
                  <a:srgbClr val="9A9A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" name="íşḻíḋê">
                  <a:extLst>
                    <a:ext uri="{FF2B5EF4-FFF2-40B4-BE49-F238E27FC236}">
                      <a16:creationId xmlns:a16="http://schemas.microsoft.com/office/drawing/2014/main" id="{061E2822-4A91-436C-B711-C879B26740E1}"/>
                    </a:ext>
                  </a:extLst>
                </p:cNvPr>
                <p:cNvSpPr/>
                <p:nvPr/>
              </p:nvSpPr>
              <p:spPr bwMode="auto">
                <a:xfrm>
                  <a:off x="4009886" y="5300437"/>
                  <a:ext cx="965880" cy="848945"/>
                </a:xfrm>
                <a:custGeom>
                  <a:avLst/>
                  <a:gdLst>
                    <a:gd name="T0" fmla="*/ 826 w 826"/>
                    <a:gd name="T1" fmla="*/ 726 h 726"/>
                    <a:gd name="T2" fmla="*/ 0 w 826"/>
                    <a:gd name="T3" fmla="*/ 726 h 726"/>
                    <a:gd name="T4" fmla="*/ 0 w 826"/>
                    <a:gd name="T5" fmla="*/ 0 h 726"/>
                    <a:gd name="T6" fmla="*/ 383 w 826"/>
                    <a:gd name="T7" fmla="*/ 0 h 726"/>
                    <a:gd name="T8" fmla="*/ 440 w 826"/>
                    <a:gd name="T9" fmla="*/ 0 h 726"/>
                    <a:gd name="T10" fmla="*/ 824 w 826"/>
                    <a:gd name="T11" fmla="*/ 0 h 726"/>
                    <a:gd name="T12" fmla="*/ 826 w 826"/>
                    <a:gd name="T13" fmla="*/ 0 h 726"/>
                    <a:gd name="T14" fmla="*/ 826 w 826"/>
                    <a:gd name="T15" fmla="*/ 726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6" h="726">
                      <a:moveTo>
                        <a:pt x="826" y="726"/>
                      </a:moveTo>
                      <a:lnTo>
                        <a:pt x="0" y="726"/>
                      </a:lnTo>
                      <a:lnTo>
                        <a:pt x="0" y="0"/>
                      </a:lnTo>
                      <a:lnTo>
                        <a:pt x="383" y="0"/>
                      </a:lnTo>
                      <a:lnTo>
                        <a:pt x="440" y="0"/>
                      </a:lnTo>
                      <a:lnTo>
                        <a:pt x="824" y="0"/>
                      </a:lnTo>
                      <a:lnTo>
                        <a:pt x="826" y="0"/>
                      </a:lnTo>
                      <a:lnTo>
                        <a:pt x="826" y="726"/>
                      </a:lnTo>
                      <a:close/>
                    </a:path>
                  </a:pathLst>
                </a:custGeom>
                <a:solidFill>
                  <a:srgbClr val="4142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" name="ïśḻiḋe">
                  <a:extLst>
                    <a:ext uri="{FF2B5EF4-FFF2-40B4-BE49-F238E27FC236}">
                      <a16:creationId xmlns:a16="http://schemas.microsoft.com/office/drawing/2014/main" id="{91DC0F0C-FC5C-4E8F-A403-357C832F7756}"/>
                    </a:ext>
                  </a:extLst>
                </p:cNvPr>
                <p:cNvSpPr/>
                <p:nvPr/>
              </p:nvSpPr>
              <p:spPr bwMode="auto">
                <a:xfrm>
                  <a:off x="4008717" y="5299268"/>
                  <a:ext cx="516851" cy="850115"/>
                </a:xfrm>
                <a:custGeom>
                  <a:avLst/>
                  <a:gdLst>
                    <a:gd name="T0" fmla="*/ 442 w 442"/>
                    <a:gd name="T1" fmla="*/ 727 h 727"/>
                    <a:gd name="T2" fmla="*/ 1 w 442"/>
                    <a:gd name="T3" fmla="*/ 727 h 727"/>
                    <a:gd name="T4" fmla="*/ 0 w 442"/>
                    <a:gd name="T5" fmla="*/ 1 h 727"/>
                    <a:gd name="T6" fmla="*/ 441 w 442"/>
                    <a:gd name="T7" fmla="*/ 0 h 727"/>
                    <a:gd name="T8" fmla="*/ 441 w 442"/>
                    <a:gd name="T9" fmla="*/ 1 h 727"/>
                    <a:gd name="T10" fmla="*/ 442 w 442"/>
                    <a:gd name="T11" fmla="*/ 727 h 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2" h="727">
                      <a:moveTo>
                        <a:pt x="442" y="727"/>
                      </a:moveTo>
                      <a:lnTo>
                        <a:pt x="1" y="727"/>
                      </a:lnTo>
                      <a:lnTo>
                        <a:pt x="0" y="1"/>
                      </a:lnTo>
                      <a:lnTo>
                        <a:pt x="441" y="0"/>
                      </a:lnTo>
                      <a:lnTo>
                        <a:pt x="441" y="1"/>
                      </a:lnTo>
                      <a:lnTo>
                        <a:pt x="442" y="727"/>
                      </a:lnTo>
                      <a:close/>
                    </a:path>
                  </a:pathLst>
                </a:custGeom>
                <a:solidFill>
                  <a:srgbClr val="3536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5" name="í$ḻîdè">
                  <a:extLst>
                    <a:ext uri="{FF2B5EF4-FFF2-40B4-BE49-F238E27FC236}">
                      <a16:creationId xmlns:a16="http://schemas.microsoft.com/office/drawing/2014/main" id="{0BE85EBA-AD57-4C8F-8063-999FA8BA660B}"/>
                    </a:ext>
                  </a:extLst>
                </p:cNvPr>
                <p:cNvSpPr/>
                <p:nvPr/>
              </p:nvSpPr>
              <p:spPr bwMode="auto">
                <a:xfrm>
                  <a:off x="3984160" y="3125453"/>
                  <a:ext cx="940155" cy="1751681"/>
                </a:xfrm>
                <a:custGeom>
                  <a:avLst/>
                  <a:gdLst>
                    <a:gd name="T0" fmla="*/ 1900 w 3419"/>
                    <a:gd name="T1" fmla="*/ 2915 h 6383"/>
                    <a:gd name="T2" fmla="*/ 2115 w 3419"/>
                    <a:gd name="T3" fmla="*/ 1691 h 6383"/>
                    <a:gd name="T4" fmla="*/ 2082 w 3419"/>
                    <a:gd name="T5" fmla="*/ 618 h 6383"/>
                    <a:gd name="T6" fmla="*/ 2420 w 3419"/>
                    <a:gd name="T7" fmla="*/ 99 h 6383"/>
                    <a:gd name="T8" fmla="*/ 2469 w 3419"/>
                    <a:gd name="T9" fmla="*/ 82 h 6383"/>
                    <a:gd name="T10" fmla="*/ 3160 w 3419"/>
                    <a:gd name="T11" fmla="*/ 236 h 6383"/>
                    <a:gd name="T12" fmla="*/ 3226 w 3419"/>
                    <a:gd name="T13" fmla="*/ 332 h 6383"/>
                    <a:gd name="T14" fmla="*/ 3304 w 3419"/>
                    <a:gd name="T15" fmla="*/ 932 h 6383"/>
                    <a:gd name="T16" fmla="*/ 3419 w 3419"/>
                    <a:gd name="T17" fmla="*/ 3851 h 6383"/>
                    <a:gd name="T18" fmla="*/ 3268 w 3419"/>
                    <a:gd name="T19" fmla="*/ 5086 h 6383"/>
                    <a:gd name="T20" fmla="*/ 3262 w 3419"/>
                    <a:gd name="T21" fmla="*/ 5109 h 6383"/>
                    <a:gd name="T22" fmla="*/ 3069 w 3419"/>
                    <a:gd name="T23" fmla="*/ 5824 h 6383"/>
                    <a:gd name="T24" fmla="*/ 3046 w 3419"/>
                    <a:gd name="T25" fmla="*/ 5929 h 6383"/>
                    <a:gd name="T26" fmla="*/ 3045 w 3419"/>
                    <a:gd name="T27" fmla="*/ 6369 h 6383"/>
                    <a:gd name="T28" fmla="*/ 3031 w 3419"/>
                    <a:gd name="T29" fmla="*/ 6383 h 6383"/>
                    <a:gd name="T30" fmla="*/ 686 w 3419"/>
                    <a:gd name="T31" fmla="*/ 6383 h 6383"/>
                    <a:gd name="T32" fmla="*/ 686 w 3419"/>
                    <a:gd name="T33" fmla="*/ 6124 h 6383"/>
                    <a:gd name="T34" fmla="*/ 623 w 3419"/>
                    <a:gd name="T35" fmla="*/ 5955 h 6383"/>
                    <a:gd name="T36" fmla="*/ 0 w 3419"/>
                    <a:gd name="T37" fmla="*/ 5235 h 6383"/>
                    <a:gd name="T38" fmla="*/ 1088 w 3419"/>
                    <a:gd name="T39" fmla="*/ 3765 h 6383"/>
                    <a:gd name="T40" fmla="*/ 1169 w 3419"/>
                    <a:gd name="T41" fmla="*/ 3654 h 6383"/>
                    <a:gd name="T42" fmla="*/ 1900 w 3419"/>
                    <a:gd name="T43" fmla="*/ 2915 h 6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419" h="6383">
                      <a:moveTo>
                        <a:pt x="1900" y="2915"/>
                      </a:moveTo>
                      <a:cubicBezTo>
                        <a:pt x="1957" y="2777"/>
                        <a:pt x="2141" y="2214"/>
                        <a:pt x="2115" y="1691"/>
                      </a:cubicBezTo>
                      <a:cubicBezTo>
                        <a:pt x="2082" y="618"/>
                        <a:pt x="2082" y="618"/>
                        <a:pt x="2082" y="618"/>
                      </a:cubicBezTo>
                      <a:cubicBezTo>
                        <a:pt x="2082" y="618"/>
                        <a:pt x="2087" y="257"/>
                        <a:pt x="2420" y="99"/>
                      </a:cubicBezTo>
                      <a:cubicBezTo>
                        <a:pt x="2436" y="92"/>
                        <a:pt x="2452" y="86"/>
                        <a:pt x="2469" y="82"/>
                      </a:cubicBezTo>
                      <a:cubicBezTo>
                        <a:pt x="2564" y="59"/>
                        <a:pt x="2901" y="0"/>
                        <a:pt x="3160" y="236"/>
                      </a:cubicBezTo>
                      <a:cubicBezTo>
                        <a:pt x="3189" y="263"/>
                        <a:pt x="3211" y="296"/>
                        <a:pt x="3226" y="332"/>
                      </a:cubicBezTo>
                      <a:cubicBezTo>
                        <a:pt x="3258" y="415"/>
                        <a:pt x="3304" y="591"/>
                        <a:pt x="3304" y="932"/>
                      </a:cubicBezTo>
                      <a:cubicBezTo>
                        <a:pt x="3419" y="3851"/>
                        <a:pt x="3419" y="3851"/>
                        <a:pt x="3419" y="3851"/>
                      </a:cubicBezTo>
                      <a:cubicBezTo>
                        <a:pt x="3419" y="3851"/>
                        <a:pt x="3414" y="4587"/>
                        <a:pt x="3268" y="5086"/>
                      </a:cubicBezTo>
                      <a:cubicBezTo>
                        <a:pt x="3265" y="5094"/>
                        <a:pt x="3263" y="5102"/>
                        <a:pt x="3262" y="5109"/>
                      </a:cubicBezTo>
                      <a:cubicBezTo>
                        <a:pt x="3247" y="5186"/>
                        <a:pt x="3159" y="5622"/>
                        <a:pt x="3069" y="5824"/>
                      </a:cubicBezTo>
                      <a:cubicBezTo>
                        <a:pt x="3054" y="5857"/>
                        <a:pt x="3046" y="5893"/>
                        <a:pt x="3046" y="5929"/>
                      </a:cubicBezTo>
                      <a:cubicBezTo>
                        <a:pt x="3045" y="6369"/>
                        <a:pt x="3045" y="6369"/>
                        <a:pt x="3045" y="6369"/>
                      </a:cubicBezTo>
                      <a:cubicBezTo>
                        <a:pt x="3045" y="6377"/>
                        <a:pt x="3039" y="6383"/>
                        <a:pt x="3031" y="6383"/>
                      </a:cubicBezTo>
                      <a:cubicBezTo>
                        <a:pt x="686" y="6383"/>
                        <a:pt x="686" y="6383"/>
                        <a:pt x="686" y="6383"/>
                      </a:cubicBezTo>
                      <a:cubicBezTo>
                        <a:pt x="686" y="6124"/>
                        <a:pt x="686" y="6124"/>
                        <a:pt x="686" y="6124"/>
                      </a:cubicBezTo>
                      <a:cubicBezTo>
                        <a:pt x="686" y="6062"/>
                        <a:pt x="663" y="6002"/>
                        <a:pt x="623" y="5955"/>
                      </a:cubicBezTo>
                      <a:cubicBezTo>
                        <a:pt x="0" y="5235"/>
                        <a:pt x="0" y="5235"/>
                        <a:pt x="0" y="5235"/>
                      </a:cubicBezTo>
                      <a:cubicBezTo>
                        <a:pt x="1088" y="3765"/>
                        <a:pt x="1088" y="3765"/>
                        <a:pt x="1088" y="3765"/>
                      </a:cubicBezTo>
                      <a:cubicBezTo>
                        <a:pt x="1113" y="3731"/>
                        <a:pt x="1143" y="3687"/>
                        <a:pt x="1169" y="3654"/>
                      </a:cubicBezTo>
                      <a:cubicBezTo>
                        <a:pt x="1191" y="3624"/>
                        <a:pt x="1515" y="3854"/>
                        <a:pt x="1900" y="2915"/>
                      </a:cubicBezTo>
                      <a:close/>
                    </a:path>
                  </a:pathLst>
                </a:custGeom>
                <a:solidFill>
                  <a:srgbClr val="ECB9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6" name="iṥlíḍè">
                  <a:extLst>
                    <a:ext uri="{FF2B5EF4-FFF2-40B4-BE49-F238E27FC236}">
                      <a16:creationId xmlns:a16="http://schemas.microsoft.com/office/drawing/2014/main" id="{276B5F56-3235-41D0-9BAE-D8EE44DF51D9}"/>
                    </a:ext>
                  </a:extLst>
                </p:cNvPr>
                <p:cNvSpPr/>
                <p:nvPr/>
              </p:nvSpPr>
              <p:spPr bwMode="auto">
                <a:xfrm>
                  <a:off x="4623793" y="3192106"/>
                  <a:ext cx="219837" cy="203466"/>
                </a:xfrm>
                <a:custGeom>
                  <a:avLst/>
                  <a:gdLst>
                    <a:gd name="T0" fmla="*/ 684 w 798"/>
                    <a:gd name="T1" fmla="*/ 740 h 741"/>
                    <a:gd name="T2" fmla="*/ 91 w 798"/>
                    <a:gd name="T3" fmla="*/ 729 h 741"/>
                    <a:gd name="T4" fmla="*/ 2 w 798"/>
                    <a:gd name="T5" fmla="*/ 635 h 741"/>
                    <a:gd name="T6" fmla="*/ 15 w 798"/>
                    <a:gd name="T7" fmla="*/ 310 h 741"/>
                    <a:gd name="T8" fmla="*/ 366 w 798"/>
                    <a:gd name="T9" fmla="*/ 19 h 741"/>
                    <a:gd name="T10" fmla="*/ 758 w 798"/>
                    <a:gd name="T11" fmla="*/ 242 h 741"/>
                    <a:gd name="T12" fmla="*/ 778 w 798"/>
                    <a:gd name="T13" fmla="*/ 547 h 741"/>
                    <a:gd name="T14" fmla="*/ 776 w 798"/>
                    <a:gd name="T15" fmla="*/ 651 h 741"/>
                    <a:gd name="T16" fmla="*/ 684 w 798"/>
                    <a:gd name="T17" fmla="*/ 740 h 7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8" h="741">
                      <a:moveTo>
                        <a:pt x="684" y="740"/>
                      </a:moveTo>
                      <a:cubicBezTo>
                        <a:pt x="91" y="729"/>
                        <a:pt x="91" y="729"/>
                        <a:pt x="91" y="729"/>
                      </a:cubicBezTo>
                      <a:cubicBezTo>
                        <a:pt x="40" y="728"/>
                        <a:pt x="0" y="685"/>
                        <a:pt x="2" y="635"/>
                      </a:cubicBezTo>
                      <a:cubicBezTo>
                        <a:pt x="15" y="310"/>
                        <a:pt x="15" y="310"/>
                        <a:pt x="15" y="310"/>
                      </a:cubicBezTo>
                      <a:cubicBezTo>
                        <a:pt x="15" y="310"/>
                        <a:pt x="41" y="53"/>
                        <a:pt x="366" y="19"/>
                      </a:cubicBezTo>
                      <a:cubicBezTo>
                        <a:pt x="366" y="19"/>
                        <a:pt x="640" y="0"/>
                        <a:pt x="758" y="242"/>
                      </a:cubicBezTo>
                      <a:cubicBezTo>
                        <a:pt x="758" y="242"/>
                        <a:pt x="798" y="342"/>
                        <a:pt x="778" y="547"/>
                      </a:cubicBezTo>
                      <a:cubicBezTo>
                        <a:pt x="776" y="651"/>
                        <a:pt x="776" y="651"/>
                        <a:pt x="776" y="651"/>
                      </a:cubicBezTo>
                      <a:cubicBezTo>
                        <a:pt x="776" y="701"/>
                        <a:pt x="734" y="741"/>
                        <a:pt x="684" y="740"/>
                      </a:cubicBezTo>
                      <a:close/>
                    </a:path>
                  </a:pathLst>
                </a:custGeom>
                <a:solidFill>
                  <a:srgbClr val="F6E2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7" name="îşľïḋé">
                  <a:extLst>
                    <a:ext uri="{FF2B5EF4-FFF2-40B4-BE49-F238E27FC236}">
                      <a16:creationId xmlns:a16="http://schemas.microsoft.com/office/drawing/2014/main" id="{29A6B7CB-5D0C-4642-ABC7-0D8F09B2F808}"/>
                    </a:ext>
                  </a:extLst>
                </p:cNvPr>
                <p:cNvSpPr/>
                <p:nvPr/>
              </p:nvSpPr>
              <p:spPr bwMode="auto">
                <a:xfrm>
                  <a:off x="3951419" y="4844392"/>
                  <a:ext cx="1081646" cy="480602"/>
                </a:xfrm>
                <a:custGeom>
                  <a:avLst/>
                  <a:gdLst>
                    <a:gd name="T0" fmla="*/ 375 w 3937"/>
                    <a:gd name="T1" fmla="*/ 1749 h 1749"/>
                    <a:gd name="T2" fmla="*/ 3563 w 3937"/>
                    <a:gd name="T3" fmla="*/ 1745 h 1749"/>
                    <a:gd name="T4" fmla="*/ 3937 w 3937"/>
                    <a:gd name="T5" fmla="*/ 1371 h 1749"/>
                    <a:gd name="T6" fmla="*/ 3936 w 3937"/>
                    <a:gd name="T7" fmla="*/ 374 h 1749"/>
                    <a:gd name="T8" fmla="*/ 3561 w 3937"/>
                    <a:gd name="T9" fmla="*/ 0 h 1749"/>
                    <a:gd name="T10" fmla="*/ 374 w 3937"/>
                    <a:gd name="T11" fmla="*/ 3 h 1749"/>
                    <a:gd name="T12" fmla="*/ 0 w 3937"/>
                    <a:gd name="T13" fmla="*/ 378 h 1749"/>
                    <a:gd name="T14" fmla="*/ 1 w 3937"/>
                    <a:gd name="T15" fmla="*/ 1375 h 1749"/>
                    <a:gd name="T16" fmla="*/ 375 w 3937"/>
                    <a:gd name="T17" fmla="*/ 1749 h 1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37" h="1749">
                      <a:moveTo>
                        <a:pt x="375" y="1749"/>
                      </a:moveTo>
                      <a:cubicBezTo>
                        <a:pt x="3563" y="1745"/>
                        <a:pt x="3563" y="1745"/>
                        <a:pt x="3563" y="1745"/>
                      </a:cubicBezTo>
                      <a:cubicBezTo>
                        <a:pt x="3769" y="1745"/>
                        <a:pt x="3937" y="1576"/>
                        <a:pt x="3937" y="1371"/>
                      </a:cubicBezTo>
                      <a:cubicBezTo>
                        <a:pt x="3936" y="374"/>
                        <a:pt x="3936" y="374"/>
                        <a:pt x="3936" y="374"/>
                      </a:cubicBezTo>
                      <a:cubicBezTo>
                        <a:pt x="3936" y="168"/>
                        <a:pt x="3767" y="0"/>
                        <a:pt x="3561" y="0"/>
                      </a:cubicBezTo>
                      <a:cubicBezTo>
                        <a:pt x="374" y="3"/>
                        <a:pt x="374" y="3"/>
                        <a:pt x="374" y="3"/>
                      </a:cubicBezTo>
                      <a:cubicBezTo>
                        <a:pt x="168" y="3"/>
                        <a:pt x="0" y="172"/>
                        <a:pt x="0" y="378"/>
                      </a:cubicBezTo>
                      <a:cubicBezTo>
                        <a:pt x="1" y="1375"/>
                        <a:pt x="1" y="1375"/>
                        <a:pt x="1" y="1375"/>
                      </a:cubicBezTo>
                      <a:cubicBezTo>
                        <a:pt x="1" y="1581"/>
                        <a:pt x="170" y="1749"/>
                        <a:pt x="375" y="1749"/>
                      </a:cubicBez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8" name="ïsļídê">
                  <a:extLst>
                    <a:ext uri="{FF2B5EF4-FFF2-40B4-BE49-F238E27FC236}">
                      <a16:creationId xmlns:a16="http://schemas.microsoft.com/office/drawing/2014/main" id="{18BAC949-6879-405D-A460-69FD72E28C62}"/>
                    </a:ext>
                  </a:extLst>
                </p:cNvPr>
                <p:cNvSpPr/>
                <p:nvPr/>
              </p:nvSpPr>
              <p:spPr bwMode="auto">
                <a:xfrm>
                  <a:off x="5817696" y="2481144"/>
                  <a:ext cx="373022" cy="299353"/>
                </a:xfrm>
                <a:custGeom>
                  <a:avLst/>
                  <a:gdLst>
                    <a:gd name="T0" fmla="*/ 1359 w 1359"/>
                    <a:gd name="T1" fmla="*/ 134 h 1093"/>
                    <a:gd name="T2" fmla="*/ 29 w 1359"/>
                    <a:gd name="T3" fmla="*/ 54 h 1093"/>
                    <a:gd name="T4" fmla="*/ 903 w 1359"/>
                    <a:gd name="T5" fmla="*/ 1093 h 1093"/>
                    <a:gd name="T6" fmla="*/ 1283 w 1359"/>
                    <a:gd name="T7" fmla="*/ 731 h 1093"/>
                    <a:gd name="T8" fmla="*/ 1359 w 1359"/>
                    <a:gd name="T9" fmla="*/ 134 h 10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9" h="1093">
                      <a:moveTo>
                        <a:pt x="1359" y="134"/>
                      </a:moveTo>
                      <a:cubicBezTo>
                        <a:pt x="1359" y="134"/>
                        <a:pt x="59" y="0"/>
                        <a:pt x="29" y="54"/>
                      </a:cubicBezTo>
                      <a:cubicBezTo>
                        <a:pt x="0" y="108"/>
                        <a:pt x="903" y="1093"/>
                        <a:pt x="903" y="1093"/>
                      </a:cubicBezTo>
                      <a:cubicBezTo>
                        <a:pt x="1283" y="731"/>
                        <a:pt x="1283" y="731"/>
                        <a:pt x="1283" y="731"/>
                      </a:cubicBezTo>
                      <a:lnTo>
                        <a:pt x="1359" y="134"/>
                      </a:lnTo>
                      <a:close/>
                    </a:path>
                  </a:pathLst>
                </a:custGeom>
                <a:solidFill>
                  <a:srgbClr val="F9C6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9" name="íşľidé">
                  <a:extLst>
                    <a:ext uri="{FF2B5EF4-FFF2-40B4-BE49-F238E27FC236}">
                      <a16:creationId xmlns:a16="http://schemas.microsoft.com/office/drawing/2014/main" id="{6C3AA9BE-FFD1-49C0-A989-29789B5729A3}"/>
                    </a:ext>
                  </a:extLst>
                </p:cNvPr>
                <p:cNvSpPr/>
                <p:nvPr/>
              </p:nvSpPr>
              <p:spPr bwMode="auto">
                <a:xfrm>
                  <a:off x="5820034" y="2485821"/>
                  <a:ext cx="147338" cy="120443"/>
                </a:xfrm>
                <a:custGeom>
                  <a:avLst/>
                  <a:gdLst>
                    <a:gd name="T0" fmla="*/ 537 w 537"/>
                    <a:gd name="T1" fmla="*/ 43 h 440"/>
                    <a:gd name="T2" fmla="*/ 13 w 537"/>
                    <a:gd name="T3" fmla="*/ 30 h 440"/>
                    <a:gd name="T4" fmla="*/ 330 w 537"/>
                    <a:gd name="T5" fmla="*/ 440 h 440"/>
                    <a:gd name="T6" fmla="*/ 537 w 537"/>
                    <a:gd name="T7" fmla="*/ 43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7" h="440">
                      <a:moveTo>
                        <a:pt x="537" y="43"/>
                      </a:moveTo>
                      <a:cubicBezTo>
                        <a:pt x="537" y="43"/>
                        <a:pt x="24" y="0"/>
                        <a:pt x="13" y="30"/>
                      </a:cubicBezTo>
                      <a:cubicBezTo>
                        <a:pt x="0" y="67"/>
                        <a:pt x="330" y="440"/>
                        <a:pt x="330" y="440"/>
                      </a:cubicBezTo>
                      <a:lnTo>
                        <a:pt x="537" y="43"/>
                      </a:lnTo>
                      <a:close/>
                    </a:path>
                  </a:pathLst>
                </a:custGeom>
                <a:solidFill>
                  <a:srgbClr val="2829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0" name="îsļíďe">
                  <a:extLst>
                    <a:ext uri="{FF2B5EF4-FFF2-40B4-BE49-F238E27FC236}">
                      <a16:creationId xmlns:a16="http://schemas.microsoft.com/office/drawing/2014/main" id="{A9001639-BFE8-4A6B-BB32-A8C244604F06}"/>
                    </a:ext>
                  </a:extLst>
                </p:cNvPr>
                <p:cNvSpPr/>
                <p:nvPr/>
              </p:nvSpPr>
              <p:spPr bwMode="auto">
                <a:xfrm>
                  <a:off x="6774221" y="2780496"/>
                  <a:ext cx="691084" cy="512174"/>
                </a:xfrm>
                <a:custGeom>
                  <a:avLst/>
                  <a:gdLst>
                    <a:gd name="T0" fmla="*/ 0 w 2513"/>
                    <a:gd name="T1" fmla="*/ 743 h 1867"/>
                    <a:gd name="T2" fmla="*/ 2513 w 2513"/>
                    <a:gd name="T3" fmla="*/ 1867 h 1867"/>
                    <a:gd name="T4" fmla="*/ 1536 w 2513"/>
                    <a:gd name="T5" fmla="*/ 0 h 1867"/>
                    <a:gd name="T6" fmla="*/ 0 w 2513"/>
                    <a:gd name="T7" fmla="*/ 743 h 1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13" h="1867">
                      <a:moveTo>
                        <a:pt x="0" y="743"/>
                      </a:moveTo>
                      <a:cubicBezTo>
                        <a:pt x="47" y="751"/>
                        <a:pt x="1047" y="1608"/>
                        <a:pt x="2513" y="1867"/>
                      </a:cubicBezTo>
                      <a:cubicBezTo>
                        <a:pt x="1536" y="0"/>
                        <a:pt x="1536" y="0"/>
                        <a:pt x="1536" y="0"/>
                      </a:cubicBezTo>
                      <a:lnTo>
                        <a:pt x="0" y="743"/>
                      </a:lnTo>
                      <a:close/>
                    </a:path>
                  </a:pathLst>
                </a:custGeom>
                <a:solidFill>
                  <a:srgbClr val="E0BA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1" name="íṣlíḑe">
                  <a:extLst>
                    <a:ext uri="{FF2B5EF4-FFF2-40B4-BE49-F238E27FC236}">
                      <a16:creationId xmlns:a16="http://schemas.microsoft.com/office/drawing/2014/main" id="{21BD67DA-2102-4F84-867D-B565F09A96C4}"/>
                    </a:ext>
                  </a:extLst>
                </p:cNvPr>
                <p:cNvSpPr/>
                <p:nvPr/>
              </p:nvSpPr>
              <p:spPr bwMode="auto">
                <a:xfrm>
                  <a:off x="6415232" y="2629650"/>
                  <a:ext cx="1493256" cy="1207935"/>
                </a:xfrm>
                <a:custGeom>
                  <a:avLst/>
                  <a:gdLst>
                    <a:gd name="T0" fmla="*/ 5071 w 5430"/>
                    <a:gd name="T1" fmla="*/ 2129 h 4397"/>
                    <a:gd name="T2" fmla="*/ 3657 w 5430"/>
                    <a:gd name="T3" fmla="*/ 408 h 4397"/>
                    <a:gd name="T4" fmla="*/ 3372 w 5430"/>
                    <a:gd name="T5" fmla="*/ 168 h 4397"/>
                    <a:gd name="T6" fmla="*/ 2774 w 5430"/>
                    <a:gd name="T7" fmla="*/ 25 h 4397"/>
                    <a:gd name="T8" fmla="*/ 0 w 5430"/>
                    <a:gd name="T9" fmla="*/ 356 h 4397"/>
                    <a:gd name="T10" fmla="*/ 1193 w 5430"/>
                    <a:gd name="T11" fmla="*/ 1297 h 4397"/>
                    <a:gd name="T12" fmla="*/ 2567 w 5430"/>
                    <a:gd name="T13" fmla="*/ 1066 h 4397"/>
                    <a:gd name="T14" fmla="*/ 2917 w 5430"/>
                    <a:gd name="T15" fmla="*/ 1412 h 4397"/>
                    <a:gd name="T16" fmla="*/ 3424 w 5430"/>
                    <a:gd name="T17" fmla="*/ 2368 h 4397"/>
                    <a:gd name="T18" fmla="*/ 3286 w 5430"/>
                    <a:gd name="T19" fmla="*/ 3392 h 4397"/>
                    <a:gd name="T20" fmla="*/ 3126 w 5430"/>
                    <a:gd name="T21" fmla="*/ 3518 h 4397"/>
                    <a:gd name="T22" fmla="*/ 4855 w 5430"/>
                    <a:gd name="T23" fmla="*/ 4397 h 4397"/>
                    <a:gd name="T24" fmla="*/ 5217 w 5430"/>
                    <a:gd name="T25" fmla="*/ 3178 h 4397"/>
                    <a:gd name="T26" fmla="*/ 5071 w 5430"/>
                    <a:gd name="T27" fmla="*/ 2129 h 4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430" h="4397">
                      <a:moveTo>
                        <a:pt x="5071" y="2129"/>
                      </a:moveTo>
                      <a:cubicBezTo>
                        <a:pt x="3657" y="408"/>
                        <a:pt x="3657" y="408"/>
                        <a:pt x="3657" y="408"/>
                      </a:cubicBezTo>
                      <a:cubicBezTo>
                        <a:pt x="3657" y="408"/>
                        <a:pt x="3541" y="281"/>
                        <a:pt x="3372" y="168"/>
                      </a:cubicBezTo>
                      <a:cubicBezTo>
                        <a:pt x="3196" y="50"/>
                        <a:pt x="2984" y="0"/>
                        <a:pt x="2774" y="25"/>
                      </a:cubicBezTo>
                      <a:cubicBezTo>
                        <a:pt x="0" y="356"/>
                        <a:pt x="0" y="356"/>
                        <a:pt x="0" y="356"/>
                      </a:cubicBezTo>
                      <a:cubicBezTo>
                        <a:pt x="1193" y="1297"/>
                        <a:pt x="1193" y="1297"/>
                        <a:pt x="1193" y="1297"/>
                      </a:cubicBezTo>
                      <a:cubicBezTo>
                        <a:pt x="2567" y="1066"/>
                        <a:pt x="2567" y="1066"/>
                        <a:pt x="2567" y="1066"/>
                      </a:cubicBezTo>
                      <a:cubicBezTo>
                        <a:pt x="2567" y="1066"/>
                        <a:pt x="2753" y="1037"/>
                        <a:pt x="2917" y="1412"/>
                      </a:cubicBezTo>
                      <a:cubicBezTo>
                        <a:pt x="3424" y="2368"/>
                        <a:pt x="3424" y="2368"/>
                        <a:pt x="3424" y="2368"/>
                      </a:cubicBezTo>
                      <a:cubicBezTo>
                        <a:pt x="3603" y="2704"/>
                        <a:pt x="3549" y="3119"/>
                        <a:pt x="3286" y="3392"/>
                      </a:cubicBezTo>
                      <a:cubicBezTo>
                        <a:pt x="3238" y="3442"/>
                        <a:pt x="3185" y="3485"/>
                        <a:pt x="3126" y="3518"/>
                      </a:cubicBezTo>
                      <a:cubicBezTo>
                        <a:pt x="4855" y="4397"/>
                        <a:pt x="4855" y="4397"/>
                        <a:pt x="4855" y="4397"/>
                      </a:cubicBezTo>
                      <a:cubicBezTo>
                        <a:pt x="5217" y="3178"/>
                        <a:pt x="5217" y="3178"/>
                        <a:pt x="5217" y="3178"/>
                      </a:cubicBezTo>
                      <a:cubicBezTo>
                        <a:pt x="5217" y="3178"/>
                        <a:pt x="5430" y="2574"/>
                        <a:pt x="5071" y="2129"/>
                      </a:cubicBezTo>
                      <a:close/>
                    </a:path>
                  </a:pathLst>
                </a:custGeom>
                <a:solidFill>
                  <a:srgbClr val="ECB9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2" name="ísļíḓè">
                  <a:extLst>
                    <a:ext uri="{FF2B5EF4-FFF2-40B4-BE49-F238E27FC236}">
                      <a16:creationId xmlns:a16="http://schemas.microsoft.com/office/drawing/2014/main" id="{8369D800-AAEA-4FF5-978C-AF3D59D842DB}"/>
                    </a:ext>
                  </a:extLst>
                </p:cNvPr>
                <p:cNvSpPr/>
                <p:nvPr/>
              </p:nvSpPr>
              <p:spPr bwMode="auto">
                <a:xfrm>
                  <a:off x="7203372" y="4500604"/>
                  <a:ext cx="1373982" cy="1648778"/>
                </a:xfrm>
                <a:custGeom>
                  <a:avLst/>
                  <a:gdLst>
                    <a:gd name="T0" fmla="*/ 1175 w 1175"/>
                    <a:gd name="T1" fmla="*/ 891 h 1410"/>
                    <a:gd name="T2" fmla="*/ 1175 w 1175"/>
                    <a:gd name="T3" fmla="*/ 1410 h 1410"/>
                    <a:gd name="T4" fmla="*/ 524 w 1175"/>
                    <a:gd name="T5" fmla="*/ 1410 h 1410"/>
                    <a:gd name="T6" fmla="*/ 0 w 1175"/>
                    <a:gd name="T7" fmla="*/ 363 h 1410"/>
                    <a:gd name="T8" fmla="*/ 2 w 1175"/>
                    <a:gd name="T9" fmla="*/ 362 h 1410"/>
                    <a:gd name="T10" fmla="*/ 391 w 1175"/>
                    <a:gd name="T11" fmla="*/ 168 h 1410"/>
                    <a:gd name="T12" fmla="*/ 729 w 1175"/>
                    <a:gd name="T13" fmla="*/ 0 h 1410"/>
                    <a:gd name="T14" fmla="*/ 1175 w 1175"/>
                    <a:gd name="T15" fmla="*/ 891 h 14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75" h="1410">
                      <a:moveTo>
                        <a:pt x="1175" y="891"/>
                      </a:moveTo>
                      <a:lnTo>
                        <a:pt x="1175" y="1410"/>
                      </a:lnTo>
                      <a:lnTo>
                        <a:pt x="524" y="1410"/>
                      </a:lnTo>
                      <a:lnTo>
                        <a:pt x="0" y="363"/>
                      </a:lnTo>
                      <a:lnTo>
                        <a:pt x="2" y="362"/>
                      </a:lnTo>
                      <a:lnTo>
                        <a:pt x="391" y="168"/>
                      </a:lnTo>
                      <a:lnTo>
                        <a:pt x="729" y="0"/>
                      </a:lnTo>
                      <a:lnTo>
                        <a:pt x="1175" y="891"/>
                      </a:lnTo>
                      <a:close/>
                    </a:path>
                  </a:pathLst>
                </a:custGeom>
                <a:solidFill>
                  <a:srgbClr val="4142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3" name="íş1íḍe">
                  <a:extLst>
                    <a:ext uri="{FF2B5EF4-FFF2-40B4-BE49-F238E27FC236}">
                      <a16:creationId xmlns:a16="http://schemas.microsoft.com/office/drawing/2014/main" id="{A251E404-5BEC-4DBE-A794-F534B2A558C4}"/>
                    </a:ext>
                  </a:extLst>
                </p:cNvPr>
                <p:cNvSpPr/>
                <p:nvPr/>
              </p:nvSpPr>
              <p:spPr bwMode="auto">
                <a:xfrm>
                  <a:off x="7205710" y="4697054"/>
                  <a:ext cx="1181040" cy="1452328"/>
                </a:xfrm>
                <a:custGeom>
                  <a:avLst/>
                  <a:gdLst>
                    <a:gd name="T0" fmla="*/ 1010 w 1010"/>
                    <a:gd name="T1" fmla="*/ 1242 h 1242"/>
                    <a:gd name="T2" fmla="*/ 523 w 1010"/>
                    <a:gd name="T3" fmla="*/ 1242 h 1242"/>
                    <a:gd name="T4" fmla="*/ 0 w 1010"/>
                    <a:gd name="T5" fmla="*/ 194 h 1242"/>
                    <a:gd name="T6" fmla="*/ 389 w 1010"/>
                    <a:gd name="T7" fmla="*/ 0 h 1242"/>
                    <a:gd name="T8" fmla="*/ 1010 w 1010"/>
                    <a:gd name="T9" fmla="*/ 1242 h 1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0" h="1242">
                      <a:moveTo>
                        <a:pt x="1010" y="1242"/>
                      </a:moveTo>
                      <a:lnTo>
                        <a:pt x="523" y="1242"/>
                      </a:lnTo>
                      <a:lnTo>
                        <a:pt x="0" y="194"/>
                      </a:lnTo>
                      <a:lnTo>
                        <a:pt x="389" y="0"/>
                      </a:lnTo>
                      <a:lnTo>
                        <a:pt x="1010" y="1242"/>
                      </a:lnTo>
                      <a:close/>
                    </a:path>
                  </a:pathLst>
                </a:custGeom>
                <a:solidFill>
                  <a:srgbClr val="3536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4" name="íS1ïde">
                  <a:extLst>
                    <a:ext uri="{FF2B5EF4-FFF2-40B4-BE49-F238E27FC236}">
                      <a16:creationId xmlns:a16="http://schemas.microsoft.com/office/drawing/2014/main" id="{0DA3B8B2-72C8-4AE3-8D3C-49DC98F2C41A}"/>
                    </a:ext>
                  </a:extLst>
                </p:cNvPr>
                <p:cNvSpPr/>
                <p:nvPr/>
              </p:nvSpPr>
              <p:spPr bwMode="auto">
                <a:xfrm>
                  <a:off x="6052735" y="2517393"/>
                  <a:ext cx="1679181" cy="996283"/>
                </a:xfrm>
                <a:custGeom>
                  <a:avLst/>
                  <a:gdLst>
                    <a:gd name="T0" fmla="*/ 501 w 6104"/>
                    <a:gd name="T1" fmla="*/ 0 h 3631"/>
                    <a:gd name="T2" fmla="*/ 6104 w 6104"/>
                    <a:gd name="T3" fmla="*/ 2699 h 3631"/>
                    <a:gd name="T4" fmla="*/ 5653 w 6104"/>
                    <a:gd name="T5" fmla="*/ 3631 h 3631"/>
                    <a:gd name="T6" fmla="*/ 46 w 6104"/>
                    <a:gd name="T7" fmla="*/ 960 h 3631"/>
                    <a:gd name="T8" fmla="*/ 143 w 6104"/>
                    <a:gd name="T9" fmla="*/ 778 h 3631"/>
                    <a:gd name="T10" fmla="*/ 240 w 6104"/>
                    <a:gd name="T11" fmla="*/ 593 h 3631"/>
                    <a:gd name="T12" fmla="*/ 337 w 6104"/>
                    <a:gd name="T13" fmla="*/ 377 h 3631"/>
                    <a:gd name="T14" fmla="*/ 411 w 6104"/>
                    <a:gd name="T15" fmla="*/ 197 h 3631"/>
                    <a:gd name="T16" fmla="*/ 501 w 6104"/>
                    <a:gd name="T17" fmla="*/ 0 h 3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04" h="3631">
                      <a:moveTo>
                        <a:pt x="501" y="0"/>
                      </a:moveTo>
                      <a:cubicBezTo>
                        <a:pt x="6104" y="2699"/>
                        <a:pt x="6104" y="2699"/>
                        <a:pt x="6104" y="2699"/>
                      </a:cubicBezTo>
                      <a:cubicBezTo>
                        <a:pt x="5653" y="3631"/>
                        <a:pt x="5653" y="3631"/>
                        <a:pt x="5653" y="3631"/>
                      </a:cubicBezTo>
                      <a:cubicBezTo>
                        <a:pt x="46" y="960"/>
                        <a:pt x="46" y="960"/>
                        <a:pt x="46" y="960"/>
                      </a:cubicBezTo>
                      <a:cubicBezTo>
                        <a:pt x="46" y="960"/>
                        <a:pt x="0" y="801"/>
                        <a:pt x="143" y="778"/>
                      </a:cubicBezTo>
                      <a:cubicBezTo>
                        <a:pt x="143" y="778"/>
                        <a:pt x="63" y="638"/>
                        <a:pt x="240" y="593"/>
                      </a:cubicBezTo>
                      <a:cubicBezTo>
                        <a:pt x="240" y="593"/>
                        <a:pt x="164" y="459"/>
                        <a:pt x="337" y="377"/>
                      </a:cubicBezTo>
                      <a:cubicBezTo>
                        <a:pt x="337" y="377"/>
                        <a:pt x="261" y="245"/>
                        <a:pt x="411" y="197"/>
                      </a:cubicBezTo>
                      <a:cubicBezTo>
                        <a:pt x="411" y="197"/>
                        <a:pt x="343" y="102"/>
                        <a:pt x="501" y="0"/>
                      </a:cubicBezTo>
                      <a:close/>
                    </a:path>
                  </a:pathLst>
                </a:custGeom>
                <a:solidFill>
                  <a:srgbClr val="FBBF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5" name="iSľîḓe">
                  <a:extLst>
                    <a:ext uri="{FF2B5EF4-FFF2-40B4-BE49-F238E27FC236}">
                      <a16:creationId xmlns:a16="http://schemas.microsoft.com/office/drawing/2014/main" id="{316F6718-81D8-4D9B-B773-1D70CE984CD6}"/>
                    </a:ext>
                  </a:extLst>
                </p:cNvPr>
                <p:cNvSpPr/>
                <p:nvPr/>
              </p:nvSpPr>
              <p:spPr bwMode="auto">
                <a:xfrm>
                  <a:off x="6052735" y="2644852"/>
                  <a:ext cx="1614868" cy="868825"/>
                </a:xfrm>
                <a:custGeom>
                  <a:avLst/>
                  <a:gdLst>
                    <a:gd name="T0" fmla="*/ 237 w 5872"/>
                    <a:gd name="T1" fmla="*/ 0 h 3165"/>
                    <a:gd name="T2" fmla="*/ 240 w 5872"/>
                    <a:gd name="T3" fmla="*/ 127 h 3165"/>
                    <a:gd name="T4" fmla="*/ 143 w 5872"/>
                    <a:gd name="T5" fmla="*/ 312 h 3165"/>
                    <a:gd name="T6" fmla="*/ 46 w 5872"/>
                    <a:gd name="T7" fmla="*/ 494 h 3165"/>
                    <a:gd name="T8" fmla="*/ 5653 w 5872"/>
                    <a:gd name="T9" fmla="*/ 3165 h 3165"/>
                    <a:gd name="T10" fmla="*/ 5872 w 5872"/>
                    <a:gd name="T11" fmla="*/ 2711 h 3165"/>
                    <a:gd name="T12" fmla="*/ 237 w 5872"/>
                    <a:gd name="T13" fmla="*/ 0 h 3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872" h="3165">
                      <a:moveTo>
                        <a:pt x="237" y="0"/>
                      </a:moveTo>
                      <a:cubicBezTo>
                        <a:pt x="205" y="65"/>
                        <a:pt x="240" y="127"/>
                        <a:pt x="240" y="127"/>
                      </a:cubicBezTo>
                      <a:cubicBezTo>
                        <a:pt x="63" y="172"/>
                        <a:pt x="143" y="312"/>
                        <a:pt x="143" y="312"/>
                      </a:cubicBezTo>
                      <a:cubicBezTo>
                        <a:pt x="0" y="335"/>
                        <a:pt x="46" y="494"/>
                        <a:pt x="46" y="494"/>
                      </a:cubicBezTo>
                      <a:cubicBezTo>
                        <a:pt x="5653" y="3165"/>
                        <a:pt x="5653" y="3165"/>
                        <a:pt x="5653" y="3165"/>
                      </a:cubicBezTo>
                      <a:cubicBezTo>
                        <a:pt x="5872" y="2711"/>
                        <a:pt x="5872" y="2711"/>
                        <a:pt x="5872" y="2711"/>
                      </a:cubicBez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rgbClr val="F9A8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6" name="ïś1íḍé">
                  <a:extLst>
                    <a:ext uri="{FF2B5EF4-FFF2-40B4-BE49-F238E27FC236}">
                      <a16:creationId xmlns:a16="http://schemas.microsoft.com/office/drawing/2014/main" id="{DD1BF554-1230-412F-B145-80BEFE3731C3}"/>
                    </a:ext>
                  </a:extLst>
                </p:cNvPr>
                <p:cNvSpPr/>
                <p:nvPr/>
              </p:nvSpPr>
              <p:spPr bwMode="auto">
                <a:xfrm>
                  <a:off x="6373136" y="2884568"/>
                  <a:ext cx="1378660" cy="1599666"/>
                </a:xfrm>
                <a:custGeom>
                  <a:avLst/>
                  <a:gdLst>
                    <a:gd name="T0" fmla="*/ 2313 w 5014"/>
                    <a:gd name="T1" fmla="*/ 2263 h 5824"/>
                    <a:gd name="T2" fmla="*/ 1584 w 5014"/>
                    <a:gd name="T3" fmla="*/ 1277 h 5824"/>
                    <a:gd name="T4" fmla="*/ 1139 w 5014"/>
                    <a:gd name="T5" fmla="*/ 316 h 5824"/>
                    <a:gd name="T6" fmla="*/ 611 w 5014"/>
                    <a:gd name="T7" fmla="*/ 8 h 5824"/>
                    <a:gd name="T8" fmla="*/ 561 w 5014"/>
                    <a:gd name="T9" fmla="*/ 15 h 5824"/>
                    <a:gd name="T10" fmla="*/ 19 w 5014"/>
                    <a:gd name="T11" fmla="*/ 456 h 5824"/>
                    <a:gd name="T12" fmla="*/ 4 w 5014"/>
                    <a:gd name="T13" fmla="*/ 570 h 5824"/>
                    <a:gd name="T14" fmla="*/ 199 w 5014"/>
                    <a:gd name="T15" fmla="*/ 1134 h 5824"/>
                    <a:gd name="T16" fmla="*/ 1387 w 5014"/>
                    <a:gd name="T17" fmla="*/ 3758 h 5824"/>
                    <a:gd name="T18" fmla="*/ 2066 w 5014"/>
                    <a:gd name="T19" fmla="*/ 4781 h 5824"/>
                    <a:gd name="T20" fmla="*/ 2081 w 5014"/>
                    <a:gd name="T21" fmla="*/ 4799 h 5824"/>
                    <a:gd name="T22" fmla="*/ 2567 w 5014"/>
                    <a:gd name="T23" fmla="*/ 5344 h 5824"/>
                    <a:gd name="T24" fmla="*/ 2634 w 5014"/>
                    <a:gd name="T25" fmla="*/ 5427 h 5824"/>
                    <a:gd name="T26" fmla="*/ 2829 w 5014"/>
                    <a:gd name="T27" fmla="*/ 5815 h 5824"/>
                    <a:gd name="T28" fmla="*/ 2847 w 5014"/>
                    <a:gd name="T29" fmla="*/ 5820 h 5824"/>
                    <a:gd name="T30" fmla="*/ 4916 w 5014"/>
                    <a:gd name="T31" fmla="*/ 4785 h 5824"/>
                    <a:gd name="T32" fmla="*/ 4802 w 5014"/>
                    <a:gd name="T33" fmla="*/ 4557 h 5824"/>
                    <a:gd name="T34" fmla="*/ 4782 w 5014"/>
                    <a:gd name="T35" fmla="*/ 4380 h 5824"/>
                    <a:gd name="T36" fmla="*/ 5014 w 5014"/>
                    <a:gd name="T37" fmla="*/ 3470 h 5824"/>
                    <a:gd name="T38" fmla="*/ 3405 w 5014"/>
                    <a:gd name="T39" fmla="*/ 2653 h 5824"/>
                    <a:gd name="T40" fmla="*/ 3285 w 5014"/>
                    <a:gd name="T41" fmla="*/ 2591 h 5824"/>
                    <a:gd name="T42" fmla="*/ 2313 w 5014"/>
                    <a:gd name="T43" fmla="*/ 2263 h 5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014" h="5824">
                      <a:moveTo>
                        <a:pt x="2313" y="2263"/>
                      </a:moveTo>
                      <a:cubicBezTo>
                        <a:pt x="2202" y="2166"/>
                        <a:pt x="1792" y="1751"/>
                        <a:pt x="1584" y="1277"/>
                      </a:cubicBezTo>
                      <a:cubicBezTo>
                        <a:pt x="1139" y="316"/>
                        <a:pt x="1139" y="316"/>
                        <a:pt x="1139" y="316"/>
                      </a:cubicBezTo>
                      <a:cubicBezTo>
                        <a:pt x="1139" y="316"/>
                        <a:pt x="975" y="0"/>
                        <a:pt x="611" y="8"/>
                      </a:cubicBezTo>
                      <a:cubicBezTo>
                        <a:pt x="594" y="9"/>
                        <a:pt x="577" y="11"/>
                        <a:pt x="561" y="15"/>
                      </a:cubicBezTo>
                      <a:cubicBezTo>
                        <a:pt x="466" y="37"/>
                        <a:pt x="143" y="133"/>
                        <a:pt x="19" y="456"/>
                      </a:cubicBezTo>
                      <a:cubicBezTo>
                        <a:pt x="5" y="492"/>
                        <a:pt x="0" y="531"/>
                        <a:pt x="4" y="570"/>
                      </a:cubicBezTo>
                      <a:cubicBezTo>
                        <a:pt x="12" y="657"/>
                        <a:pt x="49" y="833"/>
                        <a:pt x="199" y="1134"/>
                      </a:cubicBezTo>
                      <a:cubicBezTo>
                        <a:pt x="1387" y="3758"/>
                        <a:pt x="1387" y="3758"/>
                        <a:pt x="1387" y="3758"/>
                      </a:cubicBezTo>
                      <a:cubicBezTo>
                        <a:pt x="1387" y="3758"/>
                        <a:pt x="1716" y="4406"/>
                        <a:pt x="2066" y="4781"/>
                      </a:cubicBezTo>
                      <a:cubicBezTo>
                        <a:pt x="2071" y="4787"/>
                        <a:pt x="2076" y="4793"/>
                        <a:pt x="2081" y="4799"/>
                      </a:cubicBezTo>
                      <a:cubicBezTo>
                        <a:pt x="2128" y="4860"/>
                        <a:pt x="2398" y="5205"/>
                        <a:pt x="2567" y="5344"/>
                      </a:cubicBezTo>
                      <a:cubicBezTo>
                        <a:pt x="2595" y="5367"/>
                        <a:pt x="2618" y="5395"/>
                        <a:pt x="2634" y="5427"/>
                      </a:cubicBezTo>
                      <a:cubicBezTo>
                        <a:pt x="2829" y="5815"/>
                        <a:pt x="2829" y="5815"/>
                        <a:pt x="2829" y="5815"/>
                      </a:cubicBezTo>
                      <a:cubicBezTo>
                        <a:pt x="2832" y="5821"/>
                        <a:pt x="2840" y="5824"/>
                        <a:pt x="2847" y="5820"/>
                      </a:cubicBezTo>
                      <a:cubicBezTo>
                        <a:pt x="4916" y="4785"/>
                        <a:pt x="4916" y="4785"/>
                        <a:pt x="4916" y="4785"/>
                      </a:cubicBezTo>
                      <a:cubicBezTo>
                        <a:pt x="4802" y="4557"/>
                        <a:pt x="4802" y="4557"/>
                        <a:pt x="4802" y="4557"/>
                      </a:cubicBezTo>
                      <a:cubicBezTo>
                        <a:pt x="4774" y="4502"/>
                        <a:pt x="4767" y="4439"/>
                        <a:pt x="4782" y="4380"/>
                      </a:cubicBezTo>
                      <a:cubicBezTo>
                        <a:pt x="5014" y="3470"/>
                        <a:pt x="5014" y="3470"/>
                        <a:pt x="5014" y="3470"/>
                      </a:cubicBezTo>
                      <a:cubicBezTo>
                        <a:pt x="3405" y="2653"/>
                        <a:pt x="3405" y="2653"/>
                        <a:pt x="3405" y="2653"/>
                      </a:cubicBezTo>
                      <a:cubicBezTo>
                        <a:pt x="3368" y="2634"/>
                        <a:pt x="3322" y="2609"/>
                        <a:pt x="3285" y="2591"/>
                      </a:cubicBezTo>
                      <a:cubicBezTo>
                        <a:pt x="3252" y="2575"/>
                        <a:pt x="3067" y="2921"/>
                        <a:pt x="2313" y="2263"/>
                      </a:cubicBezTo>
                      <a:close/>
                    </a:path>
                  </a:pathLst>
                </a:custGeom>
                <a:solidFill>
                  <a:srgbClr val="ECB9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7" name="íṩļîde">
                  <a:extLst>
                    <a:ext uri="{FF2B5EF4-FFF2-40B4-BE49-F238E27FC236}">
                      <a16:creationId xmlns:a16="http://schemas.microsoft.com/office/drawing/2014/main" id="{A03D8E9D-FA44-4B99-ABDB-9579983DCCFB}"/>
                    </a:ext>
                  </a:extLst>
                </p:cNvPr>
                <p:cNvSpPr/>
                <p:nvPr/>
              </p:nvSpPr>
              <p:spPr bwMode="auto">
                <a:xfrm>
                  <a:off x="6426926" y="2929003"/>
                  <a:ext cx="238547" cy="250240"/>
                </a:xfrm>
                <a:custGeom>
                  <a:avLst/>
                  <a:gdLst>
                    <a:gd name="T0" fmla="*/ 288 w 867"/>
                    <a:gd name="T1" fmla="*/ 890 h 913"/>
                    <a:gd name="T2" fmla="*/ 806 w 867"/>
                    <a:gd name="T3" fmla="*/ 618 h 913"/>
                    <a:gd name="T4" fmla="*/ 843 w 867"/>
                    <a:gd name="T5" fmla="*/ 496 h 913"/>
                    <a:gd name="T6" fmla="*/ 688 w 867"/>
                    <a:gd name="T7" fmla="*/ 216 h 913"/>
                    <a:gd name="T8" fmla="*/ 250 w 867"/>
                    <a:gd name="T9" fmla="*/ 114 h 913"/>
                    <a:gd name="T10" fmla="*/ 2 w 867"/>
                    <a:gd name="T11" fmla="*/ 484 h 913"/>
                    <a:gd name="T12" fmla="*/ 120 w 867"/>
                    <a:gd name="T13" fmla="*/ 761 h 913"/>
                    <a:gd name="T14" fmla="*/ 167 w 867"/>
                    <a:gd name="T15" fmla="*/ 852 h 913"/>
                    <a:gd name="T16" fmla="*/ 288 w 867"/>
                    <a:gd name="T17" fmla="*/ 890 h 9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67" h="913">
                      <a:moveTo>
                        <a:pt x="288" y="890"/>
                      </a:moveTo>
                      <a:cubicBezTo>
                        <a:pt x="806" y="618"/>
                        <a:pt x="806" y="618"/>
                        <a:pt x="806" y="618"/>
                      </a:cubicBezTo>
                      <a:cubicBezTo>
                        <a:pt x="850" y="595"/>
                        <a:pt x="867" y="540"/>
                        <a:pt x="843" y="496"/>
                      </a:cubicBezTo>
                      <a:cubicBezTo>
                        <a:pt x="688" y="216"/>
                        <a:pt x="688" y="216"/>
                        <a:pt x="688" y="216"/>
                      </a:cubicBezTo>
                      <a:cubicBezTo>
                        <a:pt x="688" y="216"/>
                        <a:pt x="552" y="0"/>
                        <a:pt x="250" y="114"/>
                      </a:cubicBezTo>
                      <a:cubicBezTo>
                        <a:pt x="250" y="114"/>
                        <a:pt x="0" y="218"/>
                        <a:pt x="2" y="484"/>
                      </a:cubicBezTo>
                      <a:cubicBezTo>
                        <a:pt x="2" y="484"/>
                        <a:pt x="11" y="590"/>
                        <a:pt x="120" y="761"/>
                      </a:cubicBezTo>
                      <a:cubicBezTo>
                        <a:pt x="167" y="852"/>
                        <a:pt x="167" y="852"/>
                        <a:pt x="167" y="852"/>
                      </a:cubicBezTo>
                      <a:cubicBezTo>
                        <a:pt x="190" y="896"/>
                        <a:pt x="244" y="913"/>
                        <a:pt x="288" y="890"/>
                      </a:cubicBezTo>
                      <a:close/>
                    </a:path>
                  </a:pathLst>
                </a:custGeom>
                <a:solidFill>
                  <a:srgbClr val="F6E2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8" name="íSliḓe">
                  <a:extLst>
                    <a:ext uri="{FF2B5EF4-FFF2-40B4-BE49-F238E27FC236}">
                      <a16:creationId xmlns:a16="http://schemas.microsoft.com/office/drawing/2014/main" id="{DD4E0696-BB75-44E0-823A-076AF2D9BD77}"/>
                    </a:ext>
                  </a:extLst>
                </p:cNvPr>
                <p:cNvSpPr/>
                <p:nvPr/>
              </p:nvSpPr>
              <p:spPr bwMode="auto">
                <a:xfrm>
                  <a:off x="6971841" y="4093672"/>
                  <a:ext cx="1126081" cy="858300"/>
                </a:xfrm>
                <a:custGeom>
                  <a:avLst/>
                  <a:gdLst>
                    <a:gd name="T0" fmla="*/ 3838 w 4094"/>
                    <a:gd name="T1" fmla="*/ 1631 h 3126"/>
                    <a:gd name="T2" fmla="*/ 1025 w 4094"/>
                    <a:gd name="T3" fmla="*/ 3035 h 3126"/>
                    <a:gd name="T4" fmla="*/ 530 w 4094"/>
                    <a:gd name="T5" fmla="*/ 2870 h 3126"/>
                    <a:gd name="T6" fmla="*/ 90 w 4094"/>
                    <a:gd name="T7" fmla="*/ 1990 h 3126"/>
                    <a:gd name="T8" fmla="*/ 256 w 4094"/>
                    <a:gd name="T9" fmla="*/ 1495 h 3126"/>
                    <a:gd name="T10" fmla="*/ 3069 w 4094"/>
                    <a:gd name="T11" fmla="*/ 91 h 3126"/>
                    <a:gd name="T12" fmla="*/ 3564 w 4094"/>
                    <a:gd name="T13" fmla="*/ 256 h 3126"/>
                    <a:gd name="T14" fmla="*/ 4003 w 4094"/>
                    <a:gd name="T15" fmla="*/ 1136 h 3126"/>
                    <a:gd name="T16" fmla="*/ 3838 w 4094"/>
                    <a:gd name="T17" fmla="*/ 1631 h 3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94" h="3126">
                      <a:moveTo>
                        <a:pt x="3838" y="1631"/>
                      </a:moveTo>
                      <a:cubicBezTo>
                        <a:pt x="1025" y="3035"/>
                        <a:pt x="1025" y="3035"/>
                        <a:pt x="1025" y="3035"/>
                      </a:cubicBezTo>
                      <a:cubicBezTo>
                        <a:pt x="843" y="3126"/>
                        <a:pt x="620" y="3052"/>
                        <a:pt x="530" y="2870"/>
                      </a:cubicBezTo>
                      <a:cubicBezTo>
                        <a:pt x="90" y="1990"/>
                        <a:pt x="90" y="1990"/>
                        <a:pt x="90" y="1990"/>
                      </a:cubicBezTo>
                      <a:cubicBezTo>
                        <a:pt x="0" y="1809"/>
                        <a:pt x="74" y="1586"/>
                        <a:pt x="256" y="1495"/>
                      </a:cubicBezTo>
                      <a:cubicBezTo>
                        <a:pt x="3069" y="91"/>
                        <a:pt x="3069" y="91"/>
                        <a:pt x="3069" y="91"/>
                      </a:cubicBezTo>
                      <a:cubicBezTo>
                        <a:pt x="3251" y="0"/>
                        <a:pt x="3473" y="74"/>
                        <a:pt x="3564" y="256"/>
                      </a:cubicBezTo>
                      <a:cubicBezTo>
                        <a:pt x="4003" y="1136"/>
                        <a:pt x="4003" y="1136"/>
                        <a:pt x="4003" y="1136"/>
                      </a:cubicBezTo>
                      <a:cubicBezTo>
                        <a:pt x="4094" y="1317"/>
                        <a:pt x="4020" y="1540"/>
                        <a:pt x="3838" y="1631"/>
                      </a:cubicBez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9" name="îśḷíďê">
                  <a:extLst>
                    <a:ext uri="{FF2B5EF4-FFF2-40B4-BE49-F238E27FC236}">
                      <a16:creationId xmlns:a16="http://schemas.microsoft.com/office/drawing/2014/main" id="{7AC6EF43-1763-4F31-8936-CD32EC27D9AE}"/>
                    </a:ext>
                  </a:extLst>
                </p:cNvPr>
                <p:cNvSpPr/>
                <p:nvPr/>
              </p:nvSpPr>
              <p:spPr bwMode="auto">
                <a:xfrm>
                  <a:off x="7605627" y="3256420"/>
                  <a:ext cx="198789" cy="292337"/>
                </a:xfrm>
                <a:custGeom>
                  <a:avLst/>
                  <a:gdLst>
                    <a:gd name="T0" fmla="*/ 0 w 170"/>
                    <a:gd name="T1" fmla="*/ 220 h 250"/>
                    <a:gd name="T2" fmla="*/ 64 w 170"/>
                    <a:gd name="T3" fmla="*/ 250 h 250"/>
                    <a:gd name="T4" fmla="*/ 170 w 170"/>
                    <a:gd name="T5" fmla="*/ 31 h 250"/>
                    <a:gd name="T6" fmla="*/ 104 w 170"/>
                    <a:gd name="T7" fmla="*/ 0 h 250"/>
                    <a:gd name="T8" fmla="*/ 0 w 170"/>
                    <a:gd name="T9" fmla="*/ 22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" h="250">
                      <a:moveTo>
                        <a:pt x="0" y="220"/>
                      </a:moveTo>
                      <a:lnTo>
                        <a:pt x="64" y="250"/>
                      </a:lnTo>
                      <a:lnTo>
                        <a:pt x="170" y="31"/>
                      </a:lnTo>
                      <a:lnTo>
                        <a:pt x="104" y="0"/>
                      </a:lnTo>
                      <a:lnTo>
                        <a:pt x="0" y="220"/>
                      </a:lnTo>
                      <a:close/>
                    </a:path>
                  </a:pathLst>
                </a:custGeom>
                <a:solidFill>
                  <a:srgbClr val="E5E5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0" name="iṩļiḋé">
                  <a:extLst>
                    <a:ext uri="{FF2B5EF4-FFF2-40B4-BE49-F238E27FC236}">
                      <a16:creationId xmlns:a16="http://schemas.microsoft.com/office/drawing/2014/main" id="{02ADDA49-39A2-476C-9616-3BAC3EE6ED16}"/>
                    </a:ext>
                  </a:extLst>
                </p:cNvPr>
                <p:cNvSpPr/>
                <p:nvPr/>
              </p:nvSpPr>
              <p:spPr bwMode="auto">
                <a:xfrm>
                  <a:off x="7680465" y="3291500"/>
                  <a:ext cx="246732" cy="309877"/>
                </a:xfrm>
                <a:custGeom>
                  <a:avLst/>
                  <a:gdLst>
                    <a:gd name="T0" fmla="*/ 0 w 900"/>
                    <a:gd name="T1" fmla="*/ 937 h 1129"/>
                    <a:gd name="T2" fmla="*/ 277 w 900"/>
                    <a:gd name="T3" fmla="*/ 1069 h 1129"/>
                    <a:gd name="T4" fmla="*/ 611 w 900"/>
                    <a:gd name="T5" fmla="*/ 951 h 1129"/>
                    <a:gd name="T6" fmla="*/ 841 w 900"/>
                    <a:gd name="T7" fmla="*/ 469 h 1129"/>
                    <a:gd name="T8" fmla="*/ 723 w 900"/>
                    <a:gd name="T9" fmla="*/ 136 h 1129"/>
                    <a:gd name="T10" fmla="*/ 442 w 900"/>
                    <a:gd name="T11" fmla="*/ 0 h 1129"/>
                    <a:gd name="T12" fmla="*/ 0 w 900"/>
                    <a:gd name="T13" fmla="*/ 937 h 1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00" h="1129">
                      <a:moveTo>
                        <a:pt x="0" y="937"/>
                      </a:moveTo>
                      <a:cubicBezTo>
                        <a:pt x="277" y="1069"/>
                        <a:pt x="277" y="1069"/>
                        <a:pt x="277" y="1069"/>
                      </a:cubicBezTo>
                      <a:cubicBezTo>
                        <a:pt x="402" y="1129"/>
                        <a:pt x="552" y="1076"/>
                        <a:pt x="611" y="951"/>
                      </a:cubicBezTo>
                      <a:cubicBezTo>
                        <a:pt x="841" y="469"/>
                        <a:pt x="841" y="469"/>
                        <a:pt x="841" y="469"/>
                      </a:cubicBezTo>
                      <a:cubicBezTo>
                        <a:pt x="900" y="345"/>
                        <a:pt x="848" y="195"/>
                        <a:pt x="723" y="136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lnTo>
                        <a:pt x="0" y="937"/>
                      </a:lnTo>
                      <a:close/>
                    </a:path>
                  </a:pathLst>
                </a:custGeom>
                <a:solidFill>
                  <a:srgbClr val="CE58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" name="îŝlíḑè">
                <a:extLst>
                  <a:ext uri="{FF2B5EF4-FFF2-40B4-BE49-F238E27FC236}">
                    <a16:creationId xmlns:a16="http://schemas.microsoft.com/office/drawing/2014/main" id="{6D5BF887-C6E9-44F0-9EAD-A2AC2E40FDCC}"/>
                  </a:ext>
                </a:extLst>
              </p:cNvPr>
              <p:cNvSpPr/>
              <p:nvPr/>
            </p:nvSpPr>
            <p:spPr>
              <a:xfrm>
                <a:off x="673100" y="5567271"/>
                <a:ext cx="10845800" cy="5795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lvl="0" algn="ctr" defTabSz="913765">
                  <a:buSzPct val="25000"/>
                  <a:defRPr/>
                </a:pPr>
                <a:endParaRPr lang="en-US" altLang="zh-CN" sz="2000" b="1" i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íṧḻîḑè">
                <a:extLst>
                  <a:ext uri="{FF2B5EF4-FFF2-40B4-BE49-F238E27FC236}">
                    <a16:creationId xmlns:a16="http://schemas.microsoft.com/office/drawing/2014/main" id="{133E086B-DEDB-484B-92F1-E8F0ACEBCE2F}"/>
                  </a:ext>
                </a:extLst>
              </p:cNvPr>
              <p:cNvGrpSpPr/>
              <p:nvPr/>
            </p:nvGrpSpPr>
            <p:grpSpPr>
              <a:xfrm>
                <a:off x="4014657" y="2814535"/>
                <a:ext cx="5355403" cy="1913690"/>
                <a:chOff x="4014657" y="2961607"/>
                <a:chExt cx="5355403" cy="1913690"/>
              </a:xfrm>
            </p:grpSpPr>
            <p:sp>
              <p:nvSpPr>
                <p:cNvPr id="35" name="iSľîďê">
                  <a:extLst>
                    <a:ext uri="{FF2B5EF4-FFF2-40B4-BE49-F238E27FC236}">
                      <a16:creationId xmlns:a16="http://schemas.microsoft.com/office/drawing/2014/main" id="{2B218847-F429-4E4F-9C0A-0F2E10746717}"/>
                    </a:ext>
                  </a:extLst>
                </p:cNvPr>
                <p:cNvSpPr/>
                <p:nvPr/>
              </p:nvSpPr>
              <p:spPr>
                <a:xfrm>
                  <a:off x="4017585" y="2961607"/>
                  <a:ext cx="208246" cy="208038"/>
                </a:xfrm>
                <a:prstGeom prst="rect">
                  <a:avLst/>
                </a:prstGeom>
                <a:solidFill>
                  <a:srgbClr val="92D05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 fontScale="70000" lnSpcReduction="20000"/>
                </a:bodyPr>
                <a:lstStyle/>
                <a:p>
                  <a:pPr algn="ctr"/>
                  <a:endParaRPr lang="zh-CN" altLang="en-US" sz="2000" b="1" i="1" dirty="0"/>
                </a:p>
              </p:txBody>
            </p:sp>
            <p:sp>
              <p:nvSpPr>
                <p:cNvPr id="33" name="ïšlidé">
                  <a:extLst>
                    <a:ext uri="{FF2B5EF4-FFF2-40B4-BE49-F238E27FC236}">
                      <a16:creationId xmlns:a16="http://schemas.microsoft.com/office/drawing/2014/main" id="{2BBC7F1B-4787-432C-A920-6DA5F2A845D3}"/>
                    </a:ext>
                  </a:extLst>
                </p:cNvPr>
                <p:cNvSpPr/>
                <p:nvPr/>
              </p:nvSpPr>
              <p:spPr>
                <a:xfrm>
                  <a:off x="4014657" y="3570804"/>
                  <a:ext cx="208246" cy="208038"/>
                </a:xfrm>
                <a:prstGeom prst="rect">
                  <a:avLst/>
                </a:prstGeom>
                <a:solidFill>
                  <a:srgbClr val="92D05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 fontScale="70000" lnSpcReduction="20000"/>
                </a:bodyPr>
                <a:lstStyle/>
                <a:p>
                  <a:pPr algn="ctr"/>
                  <a:endParaRPr lang="zh-CN" altLang="en-US" sz="2000" b="1" i="1" dirty="0"/>
                </a:p>
              </p:txBody>
            </p:sp>
            <p:sp>
              <p:nvSpPr>
                <p:cNvPr id="29" name="îSlïďe">
                  <a:extLst>
                    <a:ext uri="{FF2B5EF4-FFF2-40B4-BE49-F238E27FC236}">
                      <a16:creationId xmlns:a16="http://schemas.microsoft.com/office/drawing/2014/main" id="{37398AFD-82FD-4391-9CED-F0FE55410D9B}"/>
                    </a:ext>
                  </a:extLst>
                </p:cNvPr>
                <p:cNvSpPr/>
                <p:nvPr/>
              </p:nvSpPr>
              <p:spPr>
                <a:xfrm>
                  <a:off x="4019925" y="4248788"/>
                  <a:ext cx="208246" cy="208038"/>
                </a:xfrm>
                <a:prstGeom prst="rect">
                  <a:avLst/>
                </a:prstGeom>
                <a:solidFill>
                  <a:srgbClr val="92D05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 fontScale="70000" lnSpcReduction="20000"/>
                </a:bodyPr>
                <a:lstStyle/>
                <a:p>
                  <a:pPr algn="ctr"/>
                  <a:endParaRPr lang="zh-CN" altLang="en-US" sz="2000" b="1" i="1" dirty="0"/>
                </a:p>
              </p:txBody>
            </p:sp>
            <p:cxnSp>
              <p:nvCxnSpPr>
                <p:cNvPr id="17" name="直接连接符 10">
                  <a:extLst>
                    <a:ext uri="{FF2B5EF4-FFF2-40B4-BE49-F238E27FC236}">
                      <a16:creationId xmlns:a16="http://schemas.microsoft.com/office/drawing/2014/main" id="{F1010CBB-006C-4B21-BAB3-CA139C50F642}"/>
                    </a:ext>
                  </a:extLst>
                </p:cNvPr>
                <p:cNvCxnSpPr/>
                <p:nvPr/>
              </p:nvCxnSpPr>
              <p:spPr>
                <a:xfrm>
                  <a:off x="4523562" y="4875297"/>
                  <a:ext cx="4846496" cy="0"/>
                </a:xfrm>
                <a:prstGeom prst="line">
                  <a:avLst/>
                </a:prstGeom>
                <a:ln w="3175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2">
                  <a:extLst>
                    <a:ext uri="{FF2B5EF4-FFF2-40B4-BE49-F238E27FC236}">
                      <a16:creationId xmlns:a16="http://schemas.microsoft.com/office/drawing/2014/main" id="{FB4B349E-D7C6-46AB-840B-1ABF20B89461}"/>
                    </a:ext>
                  </a:extLst>
                </p:cNvPr>
                <p:cNvCxnSpPr/>
                <p:nvPr/>
              </p:nvCxnSpPr>
              <p:spPr>
                <a:xfrm>
                  <a:off x="4523563" y="3995411"/>
                  <a:ext cx="4846496" cy="0"/>
                </a:xfrm>
                <a:prstGeom prst="line">
                  <a:avLst/>
                </a:prstGeom>
                <a:ln w="3175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14">
                  <a:extLst>
                    <a:ext uri="{FF2B5EF4-FFF2-40B4-BE49-F238E27FC236}">
                      <a16:creationId xmlns:a16="http://schemas.microsoft.com/office/drawing/2014/main" id="{6E5DC749-1F5C-49BC-B277-6E9AC7CD1126}"/>
                    </a:ext>
                  </a:extLst>
                </p:cNvPr>
                <p:cNvCxnSpPr/>
                <p:nvPr/>
              </p:nvCxnSpPr>
              <p:spPr>
                <a:xfrm>
                  <a:off x="4523564" y="3383397"/>
                  <a:ext cx="4846496" cy="0"/>
                </a:xfrm>
                <a:prstGeom prst="line">
                  <a:avLst/>
                </a:prstGeom>
                <a:ln w="3175" cap="rnd"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DC65B1F9-7BC3-4C6D-9DFD-D8818D6992A4}"/>
                </a:ext>
              </a:extLst>
            </p:cNvPr>
            <p:cNvSpPr/>
            <p:nvPr/>
          </p:nvSpPr>
          <p:spPr>
            <a:xfrm>
              <a:off x="0" y="1642131"/>
              <a:ext cx="361267" cy="488527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dirty="0"/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18AC36FC-0D80-47AD-BABD-ECDAF3EDCFED}"/>
                </a:ext>
              </a:extLst>
            </p:cNvPr>
            <p:cNvSpPr txBox="1"/>
            <p:nvPr/>
          </p:nvSpPr>
          <p:spPr>
            <a:xfrm>
              <a:off x="669925" y="5612665"/>
              <a:ext cx="11410886" cy="445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dirty="0">
                  <a:latin typeface="BN font" panose="02000505050000020004" pitchFamily="2" charset="0"/>
                </a:rPr>
                <a:t>Consideraciones del Presupuesto de Construcción</a:t>
              </a:r>
              <a:endParaRPr lang="es-CR" sz="2800" dirty="0">
                <a:latin typeface="BN font" panose="02000505050000020004" pitchFamily="2" charset="0"/>
              </a:endParaRPr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C983991C-55E9-4C41-8737-7570383BF1FA}"/>
                </a:ext>
              </a:extLst>
            </p:cNvPr>
            <p:cNvSpPr txBox="1"/>
            <p:nvPr/>
          </p:nvSpPr>
          <p:spPr>
            <a:xfrm>
              <a:off x="967864" y="1917865"/>
              <a:ext cx="7277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latin typeface="BN font" panose="02000505050000020004" pitchFamily="2" charset="0"/>
                </a:rPr>
                <a:t>Cápsula Informativa</a:t>
              </a:r>
              <a:endParaRPr lang="es-CR" sz="2000" dirty="0">
                <a:latin typeface="BN font" panose="02000505050000020004" pitchFamily="2" charset="0"/>
              </a:endParaRP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2772AAC0-AABA-4F52-81A9-C462DFD5DA29}"/>
                </a:ext>
              </a:extLst>
            </p:cNvPr>
            <p:cNvSpPr txBox="1"/>
            <p:nvPr/>
          </p:nvSpPr>
          <p:spPr>
            <a:xfrm>
              <a:off x="4606529" y="2476168"/>
              <a:ext cx="5099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Se debe aportar en formato Excel y PDF.</a:t>
              </a:r>
              <a:endParaRPr lang="es-CR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27141B0F-4FA0-42A6-87C9-CA3B3FC25CCE}"/>
                </a:ext>
              </a:extLst>
            </p:cNvPr>
            <p:cNvSpPr txBox="1"/>
            <p:nvPr/>
          </p:nvSpPr>
          <p:spPr>
            <a:xfrm>
              <a:off x="4606529" y="3156144"/>
              <a:ext cx="5334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Ambos presupuestos deben estar firmados.</a:t>
              </a:r>
              <a:endParaRPr lang="es-CR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28280041-5AFA-4171-9E9E-94E9AB76D53D}"/>
                </a:ext>
              </a:extLst>
            </p:cNvPr>
            <p:cNvSpPr txBox="1"/>
            <p:nvPr/>
          </p:nvSpPr>
          <p:spPr>
            <a:xfrm>
              <a:off x="4606531" y="3784201"/>
              <a:ext cx="5216816" cy="603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El presupuesto en Excel y PDF debe ser lo mismo es estructura y monto.</a:t>
              </a:r>
              <a:endParaRPr lang="es-CR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84" name="Rectángulo 83">
            <a:extLst>
              <a:ext uri="{FF2B5EF4-FFF2-40B4-BE49-F238E27FC236}">
                <a16:creationId xmlns:a16="http://schemas.microsoft.com/office/drawing/2014/main" id="{05EB3C8E-4067-4157-9452-5F740A466CDA}"/>
              </a:ext>
            </a:extLst>
          </p:cNvPr>
          <p:cNvSpPr/>
          <p:nvPr/>
        </p:nvSpPr>
        <p:spPr>
          <a:xfrm>
            <a:off x="0" y="6291806"/>
            <a:ext cx="12192000" cy="38110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85" name="îSlïďe">
            <a:extLst>
              <a:ext uri="{FF2B5EF4-FFF2-40B4-BE49-F238E27FC236}">
                <a16:creationId xmlns:a16="http://schemas.microsoft.com/office/drawing/2014/main" id="{86594081-C025-4AAE-9E99-178A7ADE95EA}"/>
              </a:ext>
            </a:extLst>
          </p:cNvPr>
          <p:cNvSpPr/>
          <p:nvPr/>
        </p:nvSpPr>
        <p:spPr>
          <a:xfrm>
            <a:off x="4194461" y="4306889"/>
            <a:ext cx="219096" cy="266834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70000" lnSpcReduction="20000"/>
          </a:bodyPr>
          <a:lstStyle/>
          <a:p>
            <a:pPr algn="ctr"/>
            <a:endParaRPr lang="zh-CN" altLang="en-US" sz="2000" b="1" i="1" dirty="0"/>
          </a:p>
        </p:txBody>
      </p:sp>
      <p:cxnSp>
        <p:nvCxnSpPr>
          <p:cNvPr id="86" name="直接连接符 10">
            <a:extLst>
              <a:ext uri="{FF2B5EF4-FFF2-40B4-BE49-F238E27FC236}">
                <a16:creationId xmlns:a16="http://schemas.microsoft.com/office/drawing/2014/main" id="{8315C0CB-013C-4EF0-9115-D5003463A15C}"/>
              </a:ext>
            </a:extLst>
          </p:cNvPr>
          <p:cNvCxnSpPr/>
          <p:nvPr/>
        </p:nvCxnSpPr>
        <p:spPr>
          <a:xfrm>
            <a:off x="4724339" y="5110463"/>
            <a:ext cx="509900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056DC413-9FA3-4E47-8696-95D1EE1DC109}"/>
              </a:ext>
            </a:extLst>
          </p:cNvPr>
          <p:cNvSpPr txBox="1"/>
          <p:nvPr/>
        </p:nvSpPr>
        <p:spPr>
          <a:xfrm>
            <a:off x="4606529" y="4127346"/>
            <a:ext cx="533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Aplica para construcción, ampliación o remodelaciones.</a:t>
            </a:r>
            <a:endParaRPr lang="es-C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9965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7683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BN font</vt:lpstr>
      <vt:lpstr>Calibri</vt:lpstr>
      <vt:lpstr>Calibri Light</vt:lpstr>
      <vt:lpstr>Cambria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Mileidy Martinez Jimenez</dc:creator>
  <cp:lastModifiedBy>Mileidy Martinez Jimenez</cp:lastModifiedBy>
  <cp:revision>1</cp:revision>
  <dcterms:created xsi:type="dcterms:W3CDTF">2020-09-15T15:21:48Z</dcterms:created>
  <dcterms:modified xsi:type="dcterms:W3CDTF">2020-09-15T15:22:32Z</dcterms:modified>
</cp:coreProperties>
</file>