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3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1E30C-F9A8-426E-A079-C13BEF0D9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0014A8-3A3D-4D3E-B749-FDFAB6F1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BD5E6-C162-4BDF-8F5A-1C1005CC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B4875-72A5-4AE3-AA51-6A00FDC8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87C37-5383-4BF2-8420-D35D9756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9024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648A-CB79-49AC-AE50-020206F0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B88736-EAF0-47F6-A678-55D3F6723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76DDC-EA93-4DF6-845A-CAC4DCF8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54E18-3E54-4C16-94B6-A139BBED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5271E-D1DE-4EC9-8F7C-6EFEDF36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3570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E5ED1F-4B50-40B3-A3C6-E90472BBF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44E808-A0B8-4283-8364-B68C0B40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F257C-C082-4ED4-8DB3-0EFB6334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4A59A-214C-41B2-8F34-0B25CF2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7FAB9-E7D5-4BAD-948D-D775122A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771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8E775-3FA0-474B-881C-1E66516C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F9253-1FB8-412B-8B73-770E05B7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55458-71F8-4EF1-9559-B5ECF8BE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43B26-49DE-4FCB-A071-544D79C7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25E99-E29A-43AE-957A-82BEF9D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670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5DA3-C153-43D6-B3B3-EBFB1554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883E3-C193-433E-9A83-7710A49F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0B364F-1F78-45C0-A9CA-1ED31831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0DFE36-98F3-426D-B927-236ADA79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4D25F-37E1-44F5-8E4B-351A6822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94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178B-2E1A-486B-80D8-98BE9347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E61ED-11F9-4557-8A11-8053695D6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CB62AD-63CE-4E42-BBC8-084EC5618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B180F-6A9A-4E33-967F-2868B3BC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BC7FEF-BB09-4374-8206-D1C80AE0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30FEC-9CF0-4DAB-8BFF-86D81830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2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897B-9047-4301-9561-218D54BD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E208C-F4C3-4D22-849C-D30D12A9F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3EC30C-6240-42D5-B154-B527167E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F4F7E6-8735-4FC4-893E-43F07E419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8F2255-7905-40ED-87C0-16E2CF77B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655944-1246-4C6C-B7F8-3D6BB7B7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6C9402-EC0E-478B-AC5F-0E62BA6F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3F938E-479C-434F-8959-A8E2900C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625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83327-C161-4A1E-9A5C-CEDD3BF5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F8F522-DAE3-492E-9BE5-F7933B5F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D48E77-E278-4710-A2EE-70124BDD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DED62D-7225-41F8-A2AE-CD7B8625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2148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54C533-7686-487D-A59B-A149F7A0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075432-17D4-426C-84F7-796C24FA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0CB3AB-73C2-49D2-8C56-78BF98D3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509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CBCE0-E57E-4A73-AD54-CD45A3A4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592F9-5F0E-4A1C-AB41-435662EF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1D0E8A-AC0F-4CF9-AD26-499977F2E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3E7EB6-D1BC-4EB1-942A-5F08EA4C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B83F46-ACB5-4DCE-BDED-8EF3996C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2DD906-9EB4-4A17-B0D7-00867486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816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8F249-0BB9-4E3C-8C68-B1B45E5E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DE889A-4115-4CBD-BB6F-2FB239D3C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0402EA-17BB-426A-9BB4-6E61B2B9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BFBC77-6ABA-4F32-987A-3DCADCB0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D827F7-D9C2-4B48-B311-76D79C2A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0DEDDC-36A0-4A51-8411-53EC40F8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1250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80C24D-7B94-43DC-9399-2DC09FB3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1A3B6-5B10-4F74-90EB-1D5D6668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EC127-4E5B-4A19-BF3E-0821CA90D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BFAA-B2A6-4FD6-AD02-602A1F016781}" type="datetimeFigureOut">
              <a:rPr lang="es-CR" smtClean="0"/>
              <a:t>16/07/2020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2D2B8-E8E4-45FE-B2B6-178531ABC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8C8B5-48A6-44D4-9C6A-5066590C4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20F6-A993-40A4-9D7A-A5B4FC7652C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3885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B987940-0501-4040-B5DC-19C9C1078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3" t="23479" r="10357" b="11092"/>
          <a:stretch/>
        </p:blipFill>
        <p:spPr>
          <a:xfrm>
            <a:off x="0" y="-1"/>
            <a:ext cx="12192000" cy="68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42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Janith Castro Chacon</dc:creator>
  <cp:lastModifiedBy>Paola Janith Castro Chacon</cp:lastModifiedBy>
  <cp:revision>1</cp:revision>
  <dcterms:created xsi:type="dcterms:W3CDTF">2020-07-16T16:04:44Z</dcterms:created>
  <dcterms:modified xsi:type="dcterms:W3CDTF">2020-07-16T16:05:18Z</dcterms:modified>
</cp:coreProperties>
</file>