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99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4F40-164C-4205-8B5B-CD37DE5F7397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17138-0B86-4A0F-9DC5-5922C4B9B40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099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5EF6A6-5DE9-4F3F-BF76-6DBFBD77DB56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9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19340-5B67-4462-B930-C1533AAC3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2CB883-A6FF-4508-9D8D-EFC848AE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D3D7E-4C69-4789-8714-969D807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3B28F-C4BD-440F-AE71-53FAEAE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B5670-B35F-4E76-82AF-79BBF0D9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69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37B5E-07E4-426E-9491-80D9DCCD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AF5EF9-F973-41AA-98F0-703F81878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FAD82B-2089-4D41-902E-A607ABA0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06A35-7F02-4BA1-8CDB-7C698A64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318C1-8E3B-43A6-BE69-16A35311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381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A923B3-7B33-48CB-A94A-4B8A73D6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6DCCFF-AB80-4D39-820D-895FE8397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91ECD-53AD-485B-982E-9DB7823B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04DD4-B02A-45BA-91B5-6244CCA5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7CD1C-29DD-4F27-AB94-8C001CA1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4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14E7-6834-4A65-B8F9-A7C8472D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66B5B-F0D1-42D4-ABB4-717BF2A6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E4037-A6CF-4EBE-9916-4A778A1A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0FBFC-428C-408B-A90E-2B18E27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C47F9-F0FD-43B4-A960-D9646457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632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AFBB6-950E-46E3-9714-CFC20410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64892F-9268-4922-8197-7868CC7C3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15DC8-EFDC-40F0-80CF-E6E61F77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B9277B-09A7-4148-94BA-EFA7B5ED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37FE8-F714-4B64-8141-0FCB76CC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27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8536D-2E77-47A4-AD47-872A2A1C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7D122-0A32-488C-9C28-0200ACC62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E52B9B-459E-4798-AC1F-121D4681F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D36D71-FCDF-4794-BF05-6C8ECC00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1F839-D9E0-413A-81A6-DE974329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E7BAF6-BAB1-48ED-A47E-45A3128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803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556F5-B5DE-4315-9A46-0557FCF9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396EC-B33B-46B3-A78E-FC1E6AB9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DAEBE2-C898-463F-AD48-3C76C97F4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255DDD-0683-4ADB-98FC-637E774F6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C8E7AA-60EE-4277-81A1-CAF5F4AD2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64A817-A8DC-46D8-B54A-281902D6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F0FB3D-E950-44D1-AC53-C0CC07D5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6007D0-956F-4A33-9D8B-91440F37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153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3940E-BE70-4D86-A6FB-D9BE1770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93AA1B-650A-490F-A2A1-806127DD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549395-04BF-43DD-8519-4926CB5F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2C689A-1769-4946-836E-7014FBEA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054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2D9311-EF75-4D1E-9697-CB44320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35AE1F-91D9-4045-9390-EAA2A16F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123390-9A43-4BC9-8F7D-7D5D8E34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559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E3EA-680E-424B-975C-6567D6D9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0C3A2-AA55-46F6-B954-198A6C97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EC5EBE-F489-48A4-9342-E7906464F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83119A-3BE2-49A4-99B1-032112B4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6D7C64-788C-467A-8A48-8F6A10E7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221C5E-90FB-4D70-9CED-7A1619B2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072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F519-39A2-41AB-8166-28E16E32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F8A998-556F-46CF-85AD-CC899B29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76EBDA-BFB9-4756-B037-426D5D762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C52BF-A90B-4D47-9E93-E4D02C9A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85D16-2A0C-42BA-9E43-EDEC5984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062284-BD84-4269-8BB5-9D7FA58D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761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0E4CE6-B6D7-429B-95C1-CA3FB525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D1B854-85B7-4C8B-B493-82DAEA63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4287E-3A89-4109-895D-AD03DE43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46CF-DA73-4A65-AA4C-BCC2DB7E20A9}" type="datetimeFigureOut">
              <a:rPr lang="es-CR" smtClean="0"/>
              <a:t>14/05/2020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5748B-9F7C-4088-A677-1C2B63E7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8E1C0-C54B-4365-9AE7-001553D7C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2BF2-F0EA-41D1-A4E0-5544612D2BE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352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0"/>
            <a:ext cx="56170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003634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N font" panose="02000505050000020004" pitchFamily="2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D27F59-72DD-4D73-81FB-F7FE5F8C3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2" t="10442" r="11038" b="9518"/>
          <a:stretch/>
        </p:blipFill>
        <p:spPr>
          <a:xfrm>
            <a:off x="584776" y="134467"/>
            <a:ext cx="11421046" cy="658906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8256638-9131-44A1-94A9-7F7DA1B080C9}"/>
              </a:ext>
            </a:extLst>
          </p:cNvPr>
          <p:cNvSpPr txBox="1"/>
          <p:nvPr/>
        </p:nvSpPr>
        <p:spPr>
          <a:xfrm rot="16200000">
            <a:off x="-3167390" y="309389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BN font" panose="02000505050000020004" pitchFamily="2" charset="0"/>
              </a:rPr>
              <a:t>Muestreo de Revisión</a:t>
            </a:r>
            <a:endParaRPr lang="es-CR" sz="2800" dirty="0">
              <a:solidFill>
                <a:schemeClr val="bg1"/>
              </a:solidFill>
              <a:latin typeface="BN font" panose="02000505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81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BN font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Mileidy Martinez Jimenez</dc:creator>
  <cp:lastModifiedBy>Mileidy Martinez Jimenez</cp:lastModifiedBy>
  <cp:revision>1</cp:revision>
  <dcterms:created xsi:type="dcterms:W3CDTF">2020-05-14T15:14:56Z</dcterms:created>
  <dcterms:modified xsi:type="dcterms:W3CDTF">2020-05-14T15:15:54Z</dcterms:modified>
</cp:coreProperties>
</file>