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0EE7D-74E2-436D-A8E1-13FCA9231E47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21402-E23C-47C0-9002-CB812371CD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89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6051C-1D56-4E00-A58D-FA1A0548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54623-D982-4D1A-9547-5B523425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FA83C-8706-406B-BA72-5D955C3E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983DB-2906-4387-8113-BF5AA273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26CAF-FD02-46CF-8BB6-2E626B15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447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6626-0E10-4295-BC0A-74762E47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6677B9-63BE-4C06-8C85-2D12733E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A62C0-4DD1-4F29-A186-A2DA133D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CC0425-C107-47A3-8E77-292E4D6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BF228-89F3-4B8E-B3C4-6E9E6C9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60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F5AA41-96E1-447B-BD08-D9DF4C1C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11B99-6844-4E06-8A16-45179DD4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06D8C-A018-44EF-8265-4691ABF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6E18B5-FEAD-418D-8506-98C47647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FCE47-0988-448B-87E2-C6395391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362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E07BF8-E9C0-4169-B7C0-738FBBCA3921}"/>
              </a:ext>
            </a:extLst>
          </p:cNvPr>
          <p:cNvGrpSpPr/>
          <p:nvPr userDrawn="1"/>
        </p:nvGrpSpPr>
        <p:grpSpPr>
          <a:xfrm rot="10800000">
            <a:off x="-22821" y="-2024"/>
            <a:ext cx="12227109" cy="6900622"/>
            <a:chOff x="-8307" y="-31052"/>
            <a:chExt cx="12227109" cy="6900622"/>
          </a:xfrm>
        </p:grpSpPr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01827153-9275-4F13-AD31-CFDD6B349F60}"/>
                </a:ext>
              </a:extLst>
            </p:cNvPr>
            <p:cNvSpPr/>
            <p:nvPr/>
          </p:nvSpPr>
          <p:spPr>
            <a:xfrm>
              <a:off x="5777" y="-14575"/>
              <a:ext cx="7882772" cy="3116912"/>
            </a:xfrm>
            <a:custGeom>
              <a:avLst/>
              <a:gdLst>
                <a:gd name="connsiteX0" fmla="*/ 7144 w 3733800"/>
                <a:gd name="connsiteY0" fmla="*/ 8096 h 1476375"/>
                <a:gd name="connsiteX1" fmla="*/ 692944 w 3733800"/>
                <a:gd name="connsiteY1" fmla="*/ 877729 h 1476375"/>
                <a:gd name="connsiteX2" fmla="*/ 1340644 w 3733800"/>
                <a:gd name="connsiteY2" fmla="*/ 1252061 h 1476375"/>
                <a:gd name="connsiteX3" fmla="*/ 2235994 w 3733800"/>
                <a:gd name="connsiteY3" fmla="*/ 1416844 h 1476375"/>
                <a:gd name="connsiteX4" fmla="*/ 3017044 w 3733800"/>
                <a:gd name="connsiteY4" fmla="*/ 848201 h 1476375"/>
                <a:gd name="connsiteX5" fmla="*/ 3728561 w 3733800"/>
                <a:gd name="connsiteY5" fmla="*/ 7144 h 1476375"/>
                <a:gd name="connsiteX6" fmla="*/ 7144 w 3733800"/>
                <a:gd name="connsiteY6" fmla="*/ 7144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3800" h="1476375">
                  <a:moveTo>
                    <a:pt x="7144" y="8096"/>
                  </a:moveTo>
                  <a:cubicBezTo>
                    <a:pt x="7144" y="8096"/>
                    <a:pt x="90011" y="858679"/>
                    <a:pt x="692944" y="877729"/>
                  </a:cubicBezTo>
                  <a:cubicBezTo>
                    <a:pt x="692944" y="877729"/>
                    <a:pt x="1073944" y="827246"/>
                    <a:pt x="1340644" y="1252061"/>
                  </a:cubicBezTo>
                  <a:cubicBezTo>
                    <a:pt x="1340644" y="1252061"/>
                    <a:pt x="1505426" y="1607344"/>
                    <a:pt x="2235994" y="1416844"/>
                  </a:cubicBezTo>
                  <a:cubicBezTo>
                    <a:pt x="2235994" y="1416844"/>
                    <a:pt x="2547461" y="1409224"/>
                    <a:pt x="3017044" y="848201"/>
                  </a:cubicBezTo>
                  <a:cubicBezTo>
                    <a:pt x="3017044" y="848201"/>
                    <a:pt x="3512344" y="64294"/>
                    <a:pt x="3728561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B0E7D0C7-06CB-4C8E-A310-D853B118A888}"/>
                </a:ext>
              </a:extLst>
            </p:cNvPr>
            <p:cNvSpPr/>
            <p:nvPr/>
          </p:nvSpPr>
          <p:spPr>
            <a:xfrm>
              <a:off x="-8307" y="4877725"/>
              <a:ext cx="1809683" cy="1989021"/>
            </a:xfrm>
            <a:custGeom>
              <a:avLst/>
              <a:gdLst>
                <a:gd name="connsiteX0" fmla="*/ 7144 w 1057275"/>
                <a:gd name="connsiteY0" fmla="*/ 7144 h 1162050"/>
                <a:gd name="connsiteX1" fmla="*/ 756761 w 1057275"/>
                <a:gd name="connsiteY1" fmla="*/ 464344 h 1162050"/>
                <a:gd name="connsiteX2" fmla="*/ 1042511 w 1057275"/>
                <a:gd name="connsiteY2" fmla="*/ 826294 h 1162050"/>
                <a:gd name="connsiteX3" fmla="*/ 934879 w 1057275"/>
                <a:gd name="connsiteY3" fmla="*/ 1162526 h 1162050"/>
                <a:gd name="connsiteX4" fmla="*/ 7144 w 1057275"/>
                <a:gd name="connsiteY4" fmla="*/ 1162526 h 1162050"/>
                <a:gd name="connsiteX5" fmla="*/ 7144 w 1057275"/>
                <a:gd name="connsiteY5" fmla="*/ 7144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275" h="1162050">
                  <a:moveTo>
                    <a:pt x="7144" y="7144"/>
                  </a:moveTo>
                  <a:cubicBezTo>
                    <a:pt x="7144" y="7144"/>
                    <a:pt x="159544" y="330994"/>
                    <a:pt x="756761" y="464344"/>
                  </a:cubicBezTo>
                  <a:cubicBezTo>
                    <a:pt x="756761" y="464344"/>
                    <a:pt x="1106329" y="585311"/>
                    <a:pt x="1042511" y="826294"/>
                  </a:cubicBezTo>
                  <a:cubicBezTo>
                    <a:pt x="1042511" y="826294"/>
                    <a:pt x="978694" y="1086326"/>
                    <a:pt x="934879" y="1162526"/>
                  </a:cubicBezTo>
                  <a:lnTo>
                    <a:pt x="7144" y="116252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 dirty="0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F739FBA4-1862-455D-BEC6-DD10F9A2AE54}"/>
                </a:ext>
              </a:extLst>
            </p:cNvPr>
            <p:cNvSpPr/>
            <p:nvPr/>
          </p:nvSpPr>
          <p:spPr>
            <a:xfrm>
              <a:off x="5687673" y="4657568"/>
              <a:ext cx="5952297" cy="2212002"/>
            </a:xfrm>
            <a:custGeom>
              <a:avLst/>
              <a:gdLst>
                <a:gd name="connsiteX0" fmla="*/ 7144 w 2819400"/>
                <a:gd name="connsiteY0" fmla="*/ 1049179 h 1047750"/>
                <a:gd name="connsiteX1" fmla="*/ 533876 w 2819400"/>
                <a:gd name="connsiteY1" fmla="*/ 394811 h 1047750"/>
                <a:gd name="connsiteX2" fmla="*/ 1193959 w 2819400"/>
                <a:gd name="connsiteY2" fmla="*/ 7144 h 1047750"/>
                <a:gd name="connsiteX3" fmla="*/ 2501741 w 2819400"/>
                <a:gd name="connsiteY3" fmla="*/ 528161 h 1047750"/>
                <a:gd name="connsiteX4" fmla="*/ 2813209 w 2819400"/>
                <a:gd name="connsiteY4" fmla="*/ 1049179 h 1047750"/>
                <a:gd name="connsiteX5" fmla="*/ 7144 w 2819400"/>
                <a:gd name="connsiteY5" fmla="*/ 104917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9400" h="1047750">
                  <a:moveTo>
                    <a:pt x="7144" y="1049179"/>
                  </a:moveTo>
                  <a:cubicBezTo>
                    <a:pt x="7144" y="1049179"/>
                    <a:pt x="248126" y="909161"/>
                    <a:pt x="533876" y="394811"/>
                  </a:cubicBezTo>
                  <a:cubicBezTo>
                    <a:pt x="533876" y="394811"/>
                    <a:pt x="711994" y="26194"/>
                    <a:pt x="1193959" y="7144"/>
                  </a:cubicBezTo>
                  <a:cubicBezTo>
                    <a:pt x="1193959" y="7144"/>
                    <a:pt x="2286476" y="166211"/>
                    <a:pt x="2501741" y="528161"/>
                  </a:cubicBezTo>
                  <a:cubicBezTo>
                    <a:pt x="2501741" y="528161"/>
                    <a:pt x="2723674" y="725329"/>
                    <a:pt x="2813209" y="1049179"/>
                  </a:cubicBezTo>
                  <a:lnTo>
                    <a:pt x="7144" y="1049179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8F560E64-5463-4E9C-B193-886B10A7B725}"/>
                </a:ext>
              </a:extLst>
            </p:cNvPr>
            <p:cNvSpPr/>
            <p:nvPr/>
          </p:nvSpPr>
          <p:spPr>
            <a:xfrm>
              <a:off x="7483960" y="6361556"/>
              <a:ext cx="2614184" cy="502728"/>
            </a:xfrm>
            <a:custGeom>
              <a:avLst/>
              <a:gdLst>
                <a:gd name="connsiteX0" fmla="*/ 7144 w 1238250"/>
                <a:gd name="connsiteY0" fmla="*/ 235744 h 238125"/>
                <a:gd name="connsiteX1" fmla="*/ 528161 w 1238250"/>
                <a:gd name="connsiteY1" fmla="*/ 7144 h 238125"/>
                <a:gd name="connsiteX2" fmla="*/ 1239679 w 1238250"/>
                <a:gd name="connsiteY2" fmla="*/ 235744 h 238125"/>
                <a:gd name="connsiteX3" fmla="*/ 7144 w 1238250"/>
                <a:gd name="connsiteY3" fmla="*/ 2357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38125">
                  <a:moveTo>
                    <a:pt x="7144" y="235744"/>
                  </a:moveTo>
                  <a:cubicBezTo>
                    <a:pt x="7144" y="235744"/>
                    <a:pt x="7144" y="13811"/>
                    <a:pt x="528161" y="7144"/>
                  </a:cubicBezTo>
                  <a:cubicBezTo>
                    <a:pt x="528161" y="7144"/>
                    <a:pt x="1080611" y="38576"/>
                    <a:pt x="1239679" y="235744"/>
                  </a:cubicBezTo>
                  <a:lnTo>
                    <a:pt x="7144" y="2357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D1C97B46-AF22-4B48-BE5F-11E414E7F653}"/>
                </a:ext>
              </a:extLst>
            </p:cNvPr>
            <p:cNvSpPr/>
            <p:nvPr/>
          </p:nvSpPr>
          <p:spPr>
            <a:xfrm>
              <a:off x="9154410" y="-27030"/>
              <a:ext cx="3056585" cy="1930475"/>
            </a:xfrm>
            <a:custGeom>
              <a:avLst/>
              <a:gdLst>
                <a:gd name="connsiteX0" fmla="*/ 396751 w 1447800"/>
                <a:gd name="connsiteY0" fmla="*/ 7144 h 914400"/>
                <a:gd name="connsiteX1" fmla="*/ 34801 w 1447800"/>
                <a:gd name="connsiteY1" fmla="*/ 495776 h 914400"/>
                <a:gd name="connsiteX2" fmla="*/ 320551 w 1447800"/>
                <a:gd name="connsiteY2" fmla="*/ 591026 h 914400"/>
                <a:gd name="connsiteX3" fmla="*/ 1444501 w 1447800"/>
                <a:gd name="connsiteY3" fmla="*/ 914876 h 914400"/>
                <a:gd name="connsiteX4" fmla="*/ 1444501 w 1447800"/>
                <a:gd name="connsiteY4" fmla="*/ 7144 h 914400"/>
                <a:gd name="connsiteX5" fmla="*/ 396751 w 1447800"/>
                <a:gd name="connsiteY5" fmla="*/ 714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914400">
                  <a:moveTo>
                    <a:pt x="396751" y="7144"/>
                  </a:moveTo>
                  <a:cubicBezTo>
                    <a:pt x="396751" y="7144"/>
                    <a:pt x="117669" y="369094"/>
                    <a:pt x="34801" y="495776"/>
                  </a:cubicBezTo>
                  <a:cubicBezTo>
                    <a:pt x="34801" y="495776"/>
                    <a:pt x="-124267" y="603409"/>
                    <a:pt x="320551" y="591026"/>
                  </a:cubicBezTo>
                  <a:cubicBezTo>
                    <a:pt x="320551" y="591026"/>
                    <a:pt x="1063501" y="571976"/>
                    <a:pt x="1444501" y="914876"/>
                  </a:cubicBezTo>
                  <a:lnTo>
                    <a:pt x="1444501" y="7144"/>
                  </a:lnTo>
                  <a:lnTo>
                    <a:pt x="396751" y="7144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F7BE802B-452D-4698-9FF2-A1755B88ADBA}"/>
                </a:ext>
              </a:extLst>
            </p:cNvPr>
            <p:cNvSpPr/>
            <p:nvPr/>
          </p:nvSpPr>
          <p:spPr>
            <a:xfrm>
              <a:off x="10489418" y="-31052"/>
              <a:ext cx="1729384" cy="985346"/>
            </a:xfrm>
            <a:custGeom>
              <a:avLst/>
              <a:gdLst>
                <a:gd name="connsiteX0" fmla="*/ 31104 w 819150"/>
                <a:gd name="connsiteY0" fmla="*/ 7144 h 466725"/>
                <a:gd name="connsiteX1" fmla="*/ 164454 w 819150"/>
                <a:gd name="connsiteY1" fmla="*/ 445294 h 466725"/>
                <a:gd name="connsiteX2" fmla="*/ 812154 w 819150"/>
                <a:gd name="connsiteY2" fmla="*/ 286226 h 466725"/>
                <a:gd name="connsiteX3" fmla="*/ 812154 w 819150"/>
                <a:gd name="connsiteY3" fmla="*/ 7144 h 466725"/>
                <a:gd name="connsiteX4" fmla="*/ 31104 w 819150"/>
                <a:gd name="connsiteY4" fmla="*/ 71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66725">
                  <a:moveTo>
                    <a:pt x="31104" y="7144"/>
                  </a:moveTo>
                  <a:cubicBezTo>
                    <a:pt x="31104" y="7144"/>
                    <a:pt x="-76529" y="324326"/>
                    <a:pt x="164454" y="445294"/>
                  </a:cubicBezTo>
                  <a:cubicBezTo>
                    <a:pt x="164454" y="445294"/>
                    <a:pt x="488304" y="540544"/>
                    <a:pt x="812154" y="286226"/>
                  </a:cubicBezTo>
                  <a:lnTo>
                    <a:pt x="812154" y="7144"/>
                  </a:lnTo>
                  <a:lnTo>
                    <a:pt x="31104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800"/>
            </a:p>
          </p:txBody>
        </p:sp>
      </p:grpSp>
      <p:grpSp>
        <p:nvGrpSpPr>
          <p:cNvPr id="326" name="c5850e62-7e0c-47f8-9d23-77a5581cda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6963640-9CF3-4A51-9E7F-D2681F4B98D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750" y="165956"/>
            <a:ext cx="5859041" cy="5878048"/>
            <a:chOff x="3352800" y="730250"/>
            <a:chExt cx="5383213" cy="5400676"/>
          </a:xfrm>
        </p:grpSpPr>
        <p:sp>
          <p:nvSpPr>
            <p:cNvPr id="327" name="îşḷîdé">
              <a:extLst>
                <a:ext uri="{FF2B5EF4-FFF2-40B4-BE49-F238E27FC236}">
                  <a16:creationId xmlns:a16="http://schemas.microsoft.com/office/drawing/2014/main" id="{6E906381-327B-48F8-9F59-C69843159340}"/>
                </a:ext>
              </a:extLst>
            </p:cNvPr>
            <p:cNvSpPr/>
            <p:nvPr/>
          </p:nvSpPr>
          <p:spPr bwMode="auto">
            <a:xfrm>
              <a:off x="7018338" y="2111375"/>
              <a:ext cx="1154113" cy="915988"/>
            </a:xfrm>
            <a:custGeom>
              <a:avLst/>
              <a:gdLst>
                <a:gd name="T0" fmla="*/ 332 w 350"/>
                <a:gd name="T1" fmla="*/ 192 h 278"/>
                <a:gd name="T2" fmla="*/ 78 w 350"/>
                <a:gd name="T3" fmla="*/ 275 h 278"/>
                <a:gd name="T4" fmla="*/ 51 w 350"/>
                <a:gd name="T5" fmla="*/ 261 h 278"/>
                <a:gd name="T6" fmla="*/ 3 w 350"/>
                <a:gd name="T7" fmla="*/ 113 h 278"/>
                <a:gd name="T8" fmla="*/ 17 w 350"/>
                <a:gd name="T9" fmla="*/ 87 h 278"/>
                <a:gd name="T10" fmla="*/ 271 w 350"/>
                <a:gd name="T11" fmla="*/ 4 h 278"/>
                <a:gd name="T12" fmla="*/ 298 w 350"/>
                <a:gd name="T13" fmla="*/ 18 h 278"/>
                <a:gd name="T14" fmla="*/ 346 w 350"/>
                <a:gd name="T15" fmla="*/ 165 h 278"/>
                <a:gd name="T16" fmla="*/ 332 w 350"/>
                <a:gd name="T17" fmla="*/ 19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278">
                  <a:moveTo>
                    <a:pt x="332" y="192"/>
                  </a:moveTo>
                  <a:cubicBezTo>
                    <a:pt x="78" y="275"/>
                    <a:pt x="78" y="275"/>
                    <a:pt x="78" y="275"/>
                  </a:cubicBezTo>
                  <a:cubicBezTo>
                    <a:pt x="67" y="278"/>
                    <a:pt x="55" y="272"/>
                    <a:pt x="51" y="261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0" y="102"/>
                    <a:pt x="6" y="90"/>
                    <a:pt x="17" y="87"/>
                  </a:cubicBezTo>
                  <a:cubicBezTo>
                    <a:pt x="271" y="4"/>
                    <a:pt x="271" y="4"/>
                    <a:pt x="271" y="4"/>
                  </a:cubicBezTo>
                  <a:cubicBezTo>
                    <a:pt x="282" y="0"/>
                    <a:pt x="295" y="6"/>
                    <a:pt x="298" y="18"/>
                  </a:cubicBezTo>
                  <a:cubicBezTo>
                    <a:pt x="346" y="165"/>
                    <a:pt x="346" y="165"/>
                    <a:pt x="346" y="165"/>
                  </a:cubicBezTo>
                  <a:cubicBezTo>
                    <a:pt x="350" y="176"/>
                    <a:pt x="344" y="188"/>
                    <a:pt x="332" y="192"/>
                  </a:cubicBez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8" name="iṡļïḓe">
              <a:extLst>
                <a:ext uri="{FF2B5EF4-FFF2-40B4-BE49-F238E27FC236}">
                  <a16:creationId xmlns:a16="http://schemas.microsoft.com/office/drawing/2014/main" id="{FD2EC5B0-3246-4455-B8F3-B81B0154C73E}"/>
                </a:ext>
              </a:extLst>
            </p:cNvPr>
            <p:cNvSpPr/>
            <p:nvPr/>
          </p:nvSpPr>
          <p:spPr bwMode="auto">
            <a:xfrm>
              <a:off x="7046913" y="2219325"/>
              <a:ext cx="1012825" cy="441325"/>
            </a:xfrm>
            <a:custGeom>
              <a:avLst/>
              <a:gdLst>
                <a:gd name="T0" fmla="*/ 25 w 638"/>
                <a:gd name="T1" fmla="*/ 278 h 278"/>
                <a:gd name="T2" fmla="*/ 638 w 638"/>
                <a:gd name="T3" fmla="*/ 81 h 278"/>
                <a:gd name="T4" fmla="*/ 611 w 638"/>
                <a:gd name="T5" fmla="*/ 0 h 278"/>
                <a:gd name="T6" fmla="*/ 0 w 638"/>
                <a:gd name="T7" fmla="*/ 200 h 278"/>
                <a:gd name="T8" fmla="*/ 25 w 638"/>
                <a:gd name="T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278">
                  <a:moveTo>
                    <a:pt x="25" y="278"/>
                  </a:moveTo>
                  <a:lnTo>
                    <a:pt x="638" y="81"/>
                  </a:lnTo>
                  <a:lnTo>
                    <a:pt x="611" y="0"/>
                  </a:lnTo>
                  <a:lnTo>
                    <a:pt x="0" y="200"/>
                  </a:lnTo>
                  <a:lnTo>
                    <a:pt x="25" y="278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9" name="îsľídè">
              <a:extLst>
                <a:ext uri="{FF2B5EF4-FFF2-40B4-BE49-F238E27FC236}">
                  <a16:creationId xmlns:a16="http://schemas.microsoft.com/office/drawing/2014/main" id="{A65676D5-3F9E-4831-952B-9A289DC14A95}"/>
                </a:ext>
              </a:extLst>
            </p:cNvPr>
            <p:cNvSpPr/>
            <p:nvPr/>
          </p:nvSpPr>
          <p:spPr bwMode="auto">
            <a:xfrm>
              <a:off x="7934325" y="2586038"/>
              <a:ext cx="125413" cy="125413"/>
            </a:xfrm>
            <a:custGeom>
              <a:avLst/>
              <a:gdLst>
                <a:gd name="T0" fmla="*/ 35 w 38"/>
                <a:gd name="T1" fmla="*/ 13 h 38"/>
                <a:gd name="T2" fmla="*/ 24 w 38"/>
                <a:gd name="T3" fmla="*/ 35 h 38"/>
                <a:gd name="T4" fmla="*/ 3 w 38"/>
                <a:gd name="T5" fmla="*/ 24 h 38"/>
                <a:gd name="T6" fmla="*/ 14 w 38"/>
                <a:gd name="T7" fmla="*/ 3 h 38"/>
                <a:gd name="T8" fmla="*/ 35 w 38"/>
                <a:gd name="T9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5" y="13"/>
                  </a:moveTo>
                  <a:cubicBezTo>
                    <a:pt x="38" y="22"/>
                    <a:pt x="33" y="32"/>
                    <a:pt x="24" y="35"/>
                  </a:cubicBezTo>
                  <a:cubicBezTo>
                    <a:pt x="15" y="38"/>
                    <a:pt x="6" y="33"/>
                    <a:pt x="3" y="24"/>
                  </a:cubicBezTo>
                  <a:cubicBezTo>
                    <a:pt x="0" y="15"/>
                    <a:pt x="5" y="5"/>
                    <a:pt x="14" y="3"/>
                  </a:cubicBezTo>
                  <a:cubicBezTo>
                    <a:pt x="23" y="0"/>
                    <a:pt x="32" y="5"/>
                    <a:pt x="35" y="1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0" name="ïṥḷiḋé">
              <a:extLst>
                <a:ext uri="{FF2B5EF4-FFF2-40B4-BE49-F238E27FC236}">
                  <a16:creationId xmlns:a16="http://schemas.microsoft.com/office/drawing/2014/main" id="{A9D94684-83FE-481B-B751-3140F2870899}"/>
                </a:ext>
              </a:extLst>
            </p:cNvPr>
            <p:cNvSpPr/>
            <p:nvPr/>
          </p:nvSpPr>
          <p:spPr bwMode="auto">
            <a:xfrm>
              <a:off x="3352800" y="2074863"/>
              <a:ext cx="1557338" cy="1476375"/>
            </a:xfrm>
            <a:custGeom>
              <a:avLst/>
              <a:gdLst>
                <a:gd name="T0" fmla="*/ 981 w 981"/>
                <a:gd name="T1" fmla="*/ 511 h 930"/>
                <a:gd name="T2" fmla="*/ 567 w 981"/>
                <a:gd name="T3" fmla="*/ 930 h 930"/>
                <a:gd name="T4" fmla="*/ 0 w 981"/>
                <a:gd name="T5" fmla="*/ 371 h 930"/>
                <a:gd name="T6" fmla="*/ 357 w 981"/>
                <a:gd name="T7" fmla="*/ 8 h 930"/>
                <a:gd name="T8" fmla="*/ 407 w 981"/>
                <a:gd name="T9" fmla="*/ 4 h 930"/>
                <a:gd name="T10" fmla="*/ 463 w 981"/>
                <a:gd name="T11" fmla="*/ 0 h 930"/>
                <a:gd name="T12" fmla="*/ 981 w 981"/>
                <a:gd name="T13" fmla="*/ 511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930">
                  <a:moveTo>
                    <a:pt x="981" y="511"/>
                  </a:moveTo>
                  <a:lnTo>
                    <a:pt x="567" y="930"/>
                  </a:lnTo>
                  <a:lnTo>
                    <a:pt x="0" y="371"/>
                  </a:lnTo>
                  <a:lnTo>
                    <a:pt x="357" y="8"/>
                  </a:lnTo>
                  <a:lnTo>
                    <a:pt x="407" y="4"/>
                  </a:lnTo>
                  <a:lnTo>
                    <a:pt x="463" y="0"/>
                  </a:lnTo>
                  <a:lnTo>
                    <a:pt x="981" y="51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1" name="iṣľiḍé">
              <a:extLst>
                <a:ext uri="{FF2B5EF4-FFF2-40B4-BE49-F238E27FC236}">
                  <a16:creationId xmlns:a16="http://schemas.microsoft.com/office/drawing/2014/main" id="{8FD7D750-0945-4DFE-8340-BEDDEAB10122}"/>
                </a:ext>
              </a:extLst>
            </p:cNvPr>
            <p:cNvSpPr/>
            <p:nvPr/>
          </p:nvSpPr>
          <p:spPr bwMode="auto">
            <a:xfrm>
              <a:off x="3352800" y="2074863"/>
              <a:ext cx="1557338" cy="1476375"/>
            </a:xfrm>
            <a:custGeom>
              <a:avLst/>
              <a:gdLst>
                <a:gd name="T0" fmla="*/ 981 w 981"/>
                <a:gd name="T1" fmla="*/ 511 h 930"/>
                <a:gd name="T2" fmla="*/ 567 w 981"/>
                <a:gd name="T3" fmla="*/ 930 h 930"/>
                <a:gd name="T4" fmla="*/ 0 w 981"/>
                <a:gd name="T5" fmla="*/ 371 h 930"/>
                <a:gd name="T6" fmla="*/ 357 w 981"/>
                <a:gd name="T7" fmla="*/ 8 h 930"/>
                <a:gd name="T8" fmla="*/ 407 w 981"/>
                <a:gd name="T9" fmla="*/ 4 h 930"/>
                <a:gd name="T10" fmla="*/ 463 w 981"/>
                <a:gd name="T11" fmla="*/ 0 h 930"/>
                <a:gd name="T12" fmla="*/ 981 w 981"/>
                <a:gd name="T13" fmla="*/ 511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930">
                  <a:moveTo>
                    <a:pt x="981" y="511"/>
                  </a:moveTo>
                  <a:lnTo>
                    <a:pt x="567" y="930"/>
                  </a:lnTo>
                  <a:lnTo>
                    <a:pt x="0" y="371"/>
                  </a:lnTo>
                  <a:lnTo>
                    <a:pt x="357" y="8"/>
                  </a:lnTo>
                  <a:lnTo>
                    <a:pt x="407" y="4"/>
                  </a:lnTo>
                  <a:lnTo>
                    <a:pt x="463" y="0"/>
                  </a:lnTo>
                  <a:lnTo>
                    <a:pt x="981" y="5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2" name="íṣḷíḋê">
              <a:extLst>
                <a:ext uri="{FF2B5EF4-FFF2-40B4-BE49-F238E27FC236}">
                  <a16:creationId xmlns:a16="http://schemas.microsoft.com/office/drawing/2014/main" id="{6DAEEBA9-1AA7-45F6-9099-1137BF27CE56}"/>
                </a:ext>
              </a:extLst>
            </p:cNvPr>
            <p:cNvSpPr/>
            <p:nvPr/>
          </p:nvSpPr>
          <p:spPr bwMode="auto">
            <a:xfrm>
              <a:off x="3919538" y="2074863"/>
              <a:ext cx="168275" cy="88900"/>
            </a:xfrm>
            <a:custGeom>
              <a:avLst/>
              <a:gdLst>
                <a:gd name="T0" fmla="*/ 0 w 106"/>
                <a:gd name="T1" fmla="*/ 8 h 56"/>
                <a:gd name="T2" fmla="*/ 50 w 106"/>
                <a:gd name="T3" fmla="*/ 56 h 56"/>
                <a:gd name="T4" fmla="*/ 106 w 106"/>
                <a:gd name="T5" fmla="*/ 0 h 56"/>
                <a:gd name="T6" fmla="*/ 0 w 106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56">
                  <a:moveTo>
                    <a:pt x="0" y="8"/>
                  </a:moveTo>
                  <a:lnTo>
                    <a:pt x="50" y="56"/>
                  </a:lnTo>
                  <a:lnTo>
                    <a:pt x="10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3" name="ïṩḷïḍé">
              <a:extLst>
                <a:ext uri="{FF2B5EF4-FFF2-40B4-BE49-F238E27FC236}">
                  <a16:creationId xmlns:a16="http://schemas.microsoft.com/office/drawing/2014/main" id="{EE4903F6-373B-478C-A3BF-C45D5453C75A}"/>
                </a:ext>
              </a:extLst>
            </p:cNvPr>
            <p:cNvSpPr/>
            <p:nvPr/>
          </p:nvSpPr>
          <p:spPr bwMode="auto">
            <a:xfrm>
              <a:off x="3511550" y="2516188"/>
              <a:ext cx="368300" cy="373063"/>
            </a:xfrm>
            <a:custGeom>
              <a:avLst/>
              <a:gdLst>
                <a:gd name="T0" fmla="*/ 232 w 232"/>
                <a:gd name="T1" fmla="*/ 116 h 235"/>
                <a:gd name="T2" fmla="*/ 118 w 232"/>
                <a:gd name="T3" fmla="*/ 235 h 235"/>
                <a:gd name="T4" fmla="*/ 0 w 232"/>
                <a:gd name="T5" fmla="*/ 118 h 235"/>
                <a:gd name="T6" fmla="*/ 116 w 232"/>
                <a:gd name="T7" fmla="*/ 0 h 235"/>
                <a:gd name="T8" fmla="*/ 232 w 232"/>
                <a:gd name="T9" fmla="*/ 1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5">
                  <a:moveTo>
                    <a:pt x="232" y="116"/>
                  </a:moveTo>
                  <a:lnTo>
                    <a:pt x="118" y="235"/>
                  </a:lnTo>
                  <a:lnTo>
                    <a:pt x="0" y="118"/>
                  </a:lnTo>
                  <a:lnTo>
                    <a:pt x="116" y="0"/>
                  </a:lnTo>
                  <a:lnTo>
                    <a:pt x="232" y="1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4" name="íśḻíḋé">
              <a:extLst>
                <a:ext uri="{FF2B5EF4-FFF2-40B4-BE49-F238E27FC236}">
                  <a16:creationId xmlns:a16="http://schemas.microsoft.com/office/drawing/2014/main" id="{DA5489D4-2F07-458F-95EA-8C78C83AA10A}"/>
                </a:ext>
              </a:extLst>
            </p:cNvPr>
            <p:cNvSpPr/>
            <p:nvPr/>
          </p:nvSpPr>
          <p:spPr bwMode="auto">
            <a:xfrm>
              <a:off x="3762375" y="2212975"/>
              <a:ext cx="276225" cy="276225"/>
            </a:xfrm>
            <a:custGeom>
              <a:avLst/>
              <a:gdLst>
                <a:gd name="T0" fmla="*/ 174 w 174"/>
                <a:gd name="T1" fmla="*/ 15 h 174"/>
                <a:gd name="T2" fmla="*/ 14 w 174"/>
                <a:gd name="T3" fmla="*/ 174 h 174"/>
                <a:gd name="T4" fmla="*/ 0 w 174"/>
                <a:gd name="T5" fmla="*/ 160 h 174"/>
                <a:gd name="T6" fmla="*/ 160 w 174"/>
                <a:gd name="T7" fmla="*/ 0 h 174"/>
                <a:gd name="T8" fmla="*/ 174 w 174"/>
                <a:gd name="T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74" y="15"/>
                  </a:moveTo>
                  <a:lnTo>
                    <a:pt x="14" y="174"/>
                  </a:lnTo>
                  <a:lnTo>
                    <a:pt x="0" y="160"/>
                  </a:lnTo>
                  <a:lnTo>
                    <a:pt x="160" y="0"/>
                  </a:lnTo>
                  <a:lnTo>
                    <a:pt x="174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5" name="iśḻíḋé">
              <a:extLst>
                <a:ext uri="{FF2B5EF4-FFF2-40B4-BE49-F238E27FC236}">
                  <a16:creationId xmlns:a16="http://schemas.microsoft.com/office/drawing/2014/main" id="{5D3BF0E2-FDD6-4020-A3D8-B52C27DD7568}"/>
                </a:ext>
              </a:extLst>
            </p:cNvPr>
            <p:cNvSpPr/>
            <p:nvPr/>
          </p:nvSpPr>
          <p:spPr bwMode="auto">
            <a:xfrm>
              <a:off x="3811588" y="2259013"/>
              <a:ext cx="276225" cy="280988"/>
            </a:xfrm>
            <a:custGeom>
              <a:avLst/>
              <a:gdLst>
                <a:gd name="T0" fmla="*/ 174 w 174"/>
                <a:gd name="T1" fmla="*/ 15 h 177"/>
                <a:gd name="T2" fmla="*/ 14 w 174"/>
                <a:gd name="T3" fmla="*/ 177 h 177"/>
                <a:gd name="T4" fmla="*/ 0 w 174"/>
                <a:gd name="T5" fmla="*/ 162 h 177"/>
                <a:gd name="T6" fmla="*/ 160 w 174"/>
                <a:gd name="T7" fmla="*/ 0 h 177"/>
                <a:gd name="T8" fmla="*/ 174 w 174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7">
                  <a:moveTo>
                    <a:pt x="174" y="15"/>
                  </a:moveTo>
                  <a:lnTo>
                    <a:pt x="14" y="177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4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6" name="ïṩḷiḍè">
              <a:extLst>
                <a:ext uri="{FF2B5EF4-FFF2-40B4-BE49-F238E27FC236}">
                  <a16:creationId xmlns:a16="http://schemas.microsoft.com/office/drawing/2014/main" id="{8862ECF9-D1F8-4036-9635-779092A4BB16}"/>
                </a:ext>
              </a:extLst>
            </p:cNvPr>
            <p:cNvSpPr/>
            <p:nvPr/>
          </p:nvSpPr>
          <p:spPr bwMode="auto">
            <a:xfrm>
              <a:off x="3811588" y="2259013"/>
              <a:ext cx="276225" cy="280988"/>
            </a:xfrm>
            <a:custGeom>
              <a:avLst/>
              <a:gdLst>
                <a:gd name="T0" fmla="*/ 174 w 174"/>
                <a:gd name="T1" fmla="*/ 15 h 177"/>
                <a:gd name="T2" fmla="*/ 14 w 174"/>
                <a:gd name="T3" fmla="*/ 177 h 177"/>
                <a:gd name="T4" fmla="*/ 0 w 174"/>
                <a:gd name="T5" fmla="*/ 162 h 177"/>
                <a:gd name="T6" fmla="*/ 160 w 174"/>
                <a:gd name="T7" fmla="*/ 0 h 177"/>
                <a:gd name="T8" fmla="*/ 174 w 174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7">
                  <a:moveTo>
                    <a:pt x="174" y="15"/>
                  </a:moveTo>
                  <a:lnTo>
                    <a:pt x="14" y="177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4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7" name="isḻïḍe">
              <a:extLst>
                <a:ext uri="{FF2B5EF4-FFF2-40B4-BE49-F238E27FC236}">
                  <a16:creationId xmlns:a16="http://schemas.microsoft.com/office/drawing/2014/main" id="{89FD9F71-6104-4958-B1D2-46BF53933595}"/>
                </a:ext>
              </a:extLst>
            </p:cNvPr>
            <p:cNvSpPr/>
            <p:nvPr/>
          </p:nvSpPr>
          <p:spPr bwMode="auto">
            <a:xfrm>
              <a:off x="3860800" y="2305050"/>
              <a:ext cx="274638" cy="280988"/>
            </a:xfrm>
            <a:custGeom>
              <a:avLst/>
              <a:gdLst>
                <a:gd name="T0" fmla="*/ 173 w 173"/>
                <a:gd name="T1" fmla="*/ 15 h 177"/>
                <a:gd name="T2" fmla="*/ 15 w 173"/>
                <a:gd name="T3" fmla="*/ 177 h 177"/>
                <a:gd name="T4" fmla="*/ 0 w 173"/>
                <a:gd name="T5" fmla="*/ 162 h 177"/>
                <a:gd name="T6" fmla="*/ 158 w 173"/>
                <a:gd name="T7" fmla="*/ 0 h 177"/>
                <a:gd name="T8" fmla="*/ 173 w 173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7">
                  <a:moveTo>
                    <a:pt x="173" y="15"/>
                  </a:moveTo>
                  <a:lnTo>
                    <a:pt x="15" y="177"/>
                  </a:lnTo>
                  <a:lnTo>
                    <a:pt x="0" y="162"/>
                  </a:lnTo>
                  <a:lnTo>
                    <a:pt x="158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8" name="íśḻîḍé">
              <a:extLst>
                <a:ext uri="{FF2B5EF4-FFF2-40B4-BE49-F238E27FC236}">
                  <a16:creationId xmlns:a16="http://schemas.microsoft.com/office/drawing/2014/main" id="{34704993-E4F7-4EF7-B289-580270D02DF5}"/>
                </a:ext>
              </a:extLst>
            </p:cNvPr>
            <p:cNvSpPr/>
            <p:nvPr/>
          </p:nvSpPr>
          <p:spPr bwMode="auto">
            <a:xfrm>
              <a:off x="3860800" y="2305050"/>
              <a:ext cx="274638" cy="280988"/>
            </a:xfrm>
            <a:custGeom>
              <a:avLst/>
              <a:gdLst>
                <a:gd name="T0" fmla="*/ 173 w 173"/>
                <a:gd name="T1" fmla="*/ 15 h 177"/>
                <a:gd name="T2" fmla="*/ 15 w 173"/>
                <a:gd name="T3" fmla="*/ 177 h 177"/>
                <a:gd name="T4" fmla="*/ 0 w 173"/>
                <a:gd name="T5" fmla="*/ 162 h 177"/>
                <a:gd name="T6" fmla="*/ 158 w 173"/>
                <a:gd name="T7" fmla="*/ 0 h 177"/>
                <a:gd name="T8" fmla="*/ 173 w 173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7">
                  <a:moveTo>
                    <a:pt x="173" y="15"/>
                  </a:moveTo>
                  <a:lnTo>
                    <a:pt x="15" y="177"/>
                  </a:lnTo>
                  <a:lnTo>
                    <a:pt x="0" y="162"/>
                  </a:lnTo>
                  <a:lnTo>
                    <a:pt x="158" y="0"/>
                  </a:lnTo>
                  <a:lnTo>
                    <a:pt x="173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9" name="î$liďê">
              <a:extLst>
                <a:ext uri="{FF2B5EF4-FFF2-40B4-BE49-F238E27FC236}">
                  <a16:creationId xmlns:a16="http://schemas.microsoft.com/office/drawing/2014/main" id="{42D25568-9A31-48B7-8948-9D867CA45B75}"/>
                </a:ext>
              </a:extLst>
            </p:cNvPr>
            <p:cNvSpPr/>
            <p:nvPr/>
          </p:nvSpPr>
          <p:spPr bwMode="auto">
            <a:xfrm>
              <a:off x="3906838" y="2354263"/>
              <a:ext cx="277813" cy="280988"/>
            </a:xfrm>
            <a:custGeom>
              <a:avLst/>
              <a:gdLst>
                <a:gd name="T0" fmla="*/ 175 w 175"/>
                <a:gd name="T1" fmla="*/ 15 h 177"/>
                <a:gd name="T2" fmla="*/ 15 w 175"/>
                <a:gd name="T3" fmla="*/ 177 h 177"/>
                <a:gd name="T4" fmla="*/ 0 w 175"/>
                <a:gd name="T5" fmla="*/ 162 h 177"/>
                <a:gd name="T6" fmla="*/ 160 w 175"/>
                <a:gd name="T7" fmla="*/ 0 h 177"/>
                <a:gd name="T8" fmla="*/ 175 w 175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7">
                  <a:moveTo>
                    <a:pt x="175" y="15"/>
                  </a:moveTo>
                  <a:lnTo>
                    <a:pt x="15" y="177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0" name="îŝlïde">
              <a:extLst>
                <a:ext uri="{FF2B5EF4-FFF2-40B4-BE49-F238E27FC236}">
                  <a16:creationId xmlns:a16="http://schemas.microsoft.com/office/drawing/2014/main" id="{DB98C155-C9BA-4729-8341-62820CD8EB97}"/>
                </a:ext>
              </a:extLst>
            </p:cNvPr>
            <p:cNvSpPr/>
            <p:nvPr/>
          </p:nvSpPr>
          <p:spPr bwMode="auto">
            <a:xfrm>
              <a:off x="3906838" y="2354263"/>
              <a:ext cx="277813" cy="280988"/>
            </a:xfrm>
            <a:custGeom>
              <a:avLst/>
              <a:gdLst>
                <a:gd name="T0" fmla="*/ 175 w 175"/>
                <a:gd name="T1" fmla="*/ 15 h 177"/>
                <a:gd name="T2" fmla="*/ 15 w 175"/>
                <a:gd name="T3" fmla="*/ 177 h 177"/>
                <a:gd name="T4" fmla="*/ 0 w 175"/>
                <a:gd name="T5" fmla="*/ 162 h 177"/>
                <a:gd name="T6" fmla="*/ 160 w 175"/>
                <a:gd name="T7" fmla="*/ 0 h 177"/>
                <a:gd name="T8" fmla="*/ 175 w 175"/>
                <a:gd name="T9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7">
                  <a:moveTo>
                    <a:pt x="175" y="15"/>
                  </a:moveTo>
                  <a:lnTo>
                    <a:pt x="15" y="177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1" name="îşľiḍé">
              <a:extLst>
                <a:ext uri="{FF2B5EF4-FFF2-40B4-BE49-F238E27FC236}">
                  <a16:creationId xmlns:a16="http://schemas.microsoft.com/office/drawing/2014/main" id="{665C0656-74B8-4B99-9D56-9B63F3493006}"/>
                </a:ext>
              </a:extLst>
            </p:cNvPr>
            <p:cNvSpPr/>
            <p:nvPr/>
          </p:nvSpPr>
          <p:spPr bwMode="auto">
            <a:xfrm>
              <a:off x="3768725" y="2770188"/>
              <a:ext cx="369888" cy="371475"/>
            </a:xfrm>
            <a:custGeom>
              <a:avLst/>
              <a:gdLst>
                <a:gd name="T0" fmla="*/ 233 w 233"/>
                <a:gd name="T1" fmla="*/ 116 h 234"/>
                <a:gd name="T2" fmla="*/ 116 w 233"/>
                <a:gd name="T3" fmla="*/ 234 h 234"/>
                <a:gd name="T4" fmla="*/ 0 w 233"/>
                <a:gd name="T5" fmla="*/ 118 h 234"/>
                <a:gd name="T6" fmla="*/ 116 w 233"/>
                <a:gd name="T7" fmla="*/ 0 h 234"/>
                <a:gd name="T8" fmla="*/ 233 w 233"/>
                <a:gd name="T9" fmla="*/ 11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4">
                  <a:moveTo>
                    <a:pt x="233" y="116"/>
                  </a:moveTo>
                  <a:lnTo>
                    <a:pt x="116" y="234"/>
                  </a:lnTo>
                  <a:lnTo>
                    <a:pt x="0" y="118"/>
                  </a:lnTo>
                  <a:lnTo>
                    <a:pt x="116" y="0"/>
                  </a:lnTo>
                  <a:lnTo>
                    <a:pt x="233" y="1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2" name="iṣ1íḑe">
              <a:extLst>
                <a:ext uri="{FF2B5EF4-FFF2-40B4-BE49-F238E27FC236}">
                  <a16:creationId xmlns:a16="http://schemas.microsoft.com/office/drawing/2014/main" id="{0E9D502C-4495-4D90-8B53-D38253A252A0}"/>
                </a:ext>
              </a:extLst>
            </p:cNvPr>
            <p:cNvSpPr/>
            <p:nvPr/>
          </p:nvSpPr>
          <p:spPr bwMode="auto">
            <a:xfrm>
              <a:off x="3768725" y="2770188"/>
              <a:ext cx="369888" cy="371475"/>
            </a:xfrm>
            <a:custGeom>
              <a:avLst/>
              <a:gdLst>
                <a:gd name="T0" fmla="*/ 233 w 233"/>
                <a:gd name="T1" fmla="*/ 116 h 234"/>
                <a:gd name="T2" fmla="*/ 116 w 233"/>
                <a:gd name="T3" fmla="*/ 234 h 234"/>
                <a:gd name="T4" fmla="*/ 0 w 233"/>
                <a:gd name="T5" fmla="*/ 118 h 234"/>
                <a:gd name="T6" fmla="*/ 116 w 233"/>
                <a:gd name="T7" fmla="*/ 0 h 234"/>
                <a:gd name="T8" fmla="*/ 233 w 233"/>
                <a:gd name="T9" fmla="*/ 11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4">
                  <a:moveTo>
                    <a:pt x="233" y="116"/>
                  </a:moveTo>
                  <a:lnTo>
                    <a:pt x="116" y="234"/>
                  </a:lnTo>
                  <a:lnTo>
                    <a:pt x="0" y="118"/>
                  </a:lnTo>
                  <a:lnTo>
                    <a:pt x="116" y="0"/>
                  </a:lnTo>
                  <a:lnTo>
                    <a:pt x="233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3" name="ïṡḻïde">
              <a:extLst>
                <a:ext uri="{FF2B5EF4-FFF2-40B4-BE49-F238E27FC236}">
                  <a16:creationId xmlns:a16="http://schemas.microsoft.com/office/drawing/2014/main" id="{07ED6B8A-219E-4275-9C54-A559F489C161}"/>
                </a:ext>
              </a:extLst>
            </p:cNvPr>
            <p:cNvSpPr/>
            <p:nvPr/>
          </p:nvSpPr>
          <p:spPr bwMode="auto">
            <a:xfrm>
              <a:off x="4019550" y="2463800"/>
              <a:ext cx="276225" cy="279400"/>
            </a:xfrm>
            <a:custGeom>
              <a:avLst/>
              <a:gdLst>
                <a:gd name="T0" fmla="*/ 174 w 174"/>
                <a:gd name="T1" fmla="*/ 14 h 176"/>
                <a:gd name="T2" fmla="*/ 14 w 174"/>
                <a:gd name="T3" fmla="*/ 176 h 176"/>
                <a:gd name="T4" fmla="*/ 0 w 174"/>
                <a:gd name="T5" fmla="*/ 162 h 176"/>
                <a:gd name="T6" fmla="*/ 160 w 174"/>
                <a:gd name="T7" fmla="*/ 0 h 176"/>
                <a:gd name="T8" fmla="*/ 174 w 174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6">
                  <a:moveTo>
                    <a:pt x="174" y="14"/>
                  </a:moveTo>
                  <a:lnTo>
                    <a:pt x="14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4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4" name="îṩḷíḓe">
              <a:extLst>
                <a:ext uri="{FF2B5EF4-FFF2-40B4-BE49-F238E27FC236}">
                  <a16:creationId xmlns:a16="http://schemas.microsoft.com/office/drawing/2014/main" id="{2872CB45-D6D6-4997-A8A5-1DBB9350B282}"/>
                </a:ext>
              </a:extLst>
            </p:cNvPr>
            <p:cNvSpPr/>
            <p:nvPr/>
          </p:nvSpPr>
          <p:spPr bwMode="auto">
            <a:xfrm>
              <a:off x="4019550" y="2463800"/>
              <a:ext cx="276225" cy="279400"/>
            </a:xfrm>
            <a:custGeom>
              <a:avLst/>
              <a:gdLst>
                <a:gd name="T0" fmla="*/ 174 w 174"/>
                <a:gd name="T1" fmla="*/ 14 h 176"/>
                <a:gd name="T2" fmla="*/ 14 w 174"/>
                <a:gd name="T3" fmla="*/ 176 h 176"/>
                <a:gd name="T4" fmla="*/ 0 w 174"/>
                <a:gd name="T5" fmla="*/ 162 h 176"/>
                <a:gd name="T6" fmla="*/ 160 w 174"/>
                <a:gd name="T7" fmla="*/ 0 h 176"/>
                <a:gd name="T8" fmla="*/ 174 w 174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6">
                  <a:moveTo>
                    <a:pt x="174" y="14"/>
                  </a:moveTo>
                  <a:lnTo>
                    <a:pt x="14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4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5" name="íšľïḑé">
              <a:extLst>
                <a:ext uri="{FF2B5EF4-FFF2-40B4-BE49-F238E27FC236}">
                  <a16:creationId xmlns:a16="http://schemas.microsoft.com/office/drawing/2014/main" id="{E07FFA12-D013-4AC0-82BB-E17CF1742D16}"/>
                </a:ext>
              </a:extLst>
            </p:cNvPr>
            <p:cNvSpPr/>
            <p:nvPr/>
          </p:nvSpPr>
          <p:spPr bwMode="auto">
            <a:xfrm>
              <a:off x="4068763" y="2513013"/>
              <a:ext cx="273050" cy="276225"/>
            </a:xfrm>
            <a:custGeom>
              <a:avLst/>
              <a:gdLst>
                <a:gd name="T0" fmla="*/ 172 w 172"/>
                <a:gd name="T1" fmla="*/ 15 h 174"/>
                <a:gd name="T2" fmla="*/ 14 w 172"/>
                <a:gd name="T3" fmla="*/ 174 h 174"/>
                <a:gd name="T4" fmla="*/ 0 w 172"/>
                <a:gd name="T5" fmla="*/ 162 h 174"/>
                <a:gd name="T6" fmla="*/ 160 w 172"/>
                <a:gd name="T7" fmla="*/ 0 h 174"/>
                <a:gd name="T8" fmla="*/ 172 w 172"/>
                <a:gd name="T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4">
                  <a:moveTo>
                    <a:pt x="172" y="15"/>
                  </a:moveTo>
                  <a:lnTo>
                    <a:pt x="14" y="174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2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6" name="iś1îḋè">
              <a:extLst>
                <a:ext uri="{FF2B5EF4-FFF2-40B4-BE49-F238E27FC236}">
                  <a16:creationId xmlns:a16="http://schemas.microsoft.com/office/drawing/2014/main" id="{02AA4A07-42CE-4E15-9921-D314FFFF7CC6}"/>
                </a:ext>
              </a:extLst>
            </p:cNvPr>
            <p:cNvSpPr/>
            <p:nvPr/>
          </p:nvSpPr>
          <p:spPr bwMode="auto">
            <a:xfrm>
              <a:off x="4114800" y="2559050"/>
              <a:ext cx="277813" cy="279400"/>
            </a:xfrm>
            <a:custGeom>
              <a:avLst/>
              <a:gdLst>
                <a:gd name="T0" fmla="*/ 175 w 175"/>
                <a:gd name="T1" fmla="*/ 15 h 176"/>
                <a:gd name="T2" fmla="*/ 15 w 175"/>
                <a:gd name="T3" fmla="*/ 176 h 176"/>
                <a:gd name="T4" fmla="*/ 0 w 175"/>
                <a:gd name="T5" fmla="*/ 162 h 176"/>
                <a:gd name="T6" fmla="*/ 160 w 175"/>
                <a:gd name="T7" fmla="*/ 0 h 176"/>
                <a:gd name="T8" fmla="*/ 175 w 175"/>
                <a:gd name="T9" fmla="*/ 1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6">
                  <a:moveTo>
                    <a:pt x="175" y="15"/>
                  </a:moveTo>
                  <a:lnTo>
                    <a:pt x="15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7" name="î$ḷiḑê">
              <a:extLst>
                <a:ext uri="{FF2B5EF4-FFF2-40B4-BE49-F238E27FC236}">
                  <a16:creationId xmlns:a16="http://schemas.microsoft.com/office/drawing/2014/main" id="{04CDF04A-1F79-4F68-A748-BB9083E9867E}"/>
                </a:ext>
              </a:extLst>
            </p:cNvPr>
            <p:cNvSpPr/>
            <p:nvPr/>
          </p:nvSpPr>
          <p:spPr bwMode="auto">
            <a:xfrm>
              <a:off x="4164013" y="2608263"/>
              <a:ext cx="277813" cy="277813"/>
            </a:xfrm>
            <a:custGeom>
              <a:avLst/>
              <a:gdLst>
                <a:gd name="T0" fmla="*/ 175 w 175"/>
                <a:gd name="T1" fmla="*/ 15 h 175"/>
                <a:gd name="T2" fmla="*/ 15 w 175"/>
                <a:gd name="T3" fmla="*/ 175 h 175"/>
                <a:gd name="T4" fmla="*/ 0 w 175"/>
                <a:gd name="T5" fmla="*/ 160 h 175"/>
                <a:gd name="T6" fmla="*/ 160 w 175"/>
                <a:gd name="T7" fmla="*/ 0 h 175"/>
                <a:gd name="T8" fmla="*/ 175 w 175"/>
                <a:gd name="T9" fmla="*/ 1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5">
                  <a:moveTo>
                    <a:pt x="175" y="15"/>
                  </a:moveTo>
                  <a:lnTo>
                    <a:pt x="15" y="175"/>
                  </a:lnTo>
                  <a:lnTo>
                    <a:pt x="0" y="160"/>
                  </a:lnTo>
                  <a:lnTo>
                    <a:pt x="160" y="0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8" name="îṩļiḋé">
              <a:extLst>
                <a:ext uri="{FF2B5EF4-FFF2-40B4-BE49-F238E27FC236}">
                  <a16:creationId xmlns:a16="http://schemas.microsoft.com/office/drawing/2014/main" id="{F3B38E45-C29C-4167-BFC3-412758A8657A}"/>
                </a:ext>
              </a:extLst>
            </p:cNvPr>
            <p:cNvSpPr/>
            <p:nvPr/>
          </p:nvSpPr>
          <p:spPr bwMode="auto">
            <a:xfrm>
              <a:off x="4022725" y="3024188"/>
              <a:ext cx="373063" cy="371475"/>
            </a:xfrm>
            <a:custGeom>
              <a:avLst/>
              <a:gdLst>
                <a:gd name="T0" fmla="*/ 235 w 235"/>
                <a:gd name="T1" fmla="*/ 116 h 234"/>
                <a:gd name="T2" fmla="*/ 118 w 235"/>
                <a:gd name="T3" fmla="*/ 234 h 234"/>
                <a:gd name="T4" fmla="*/ 0 w 235"/>
                <a:gd name="T5" fmla="*/ 118 h 234"/>
                <a:gd name="T6" fmla="*/ 116 w 235"/>
                <a:gd name="T7" fmla="*/ 0 h 234"/>
                <a:gd name="T8" fmla="*/ 235 w 235"/>
                <a:gd name="T9" fmla="*/ 11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35" y="116"/>
                  </a:moveTo>
                  <a:lnTo>
                    <a:pt x="118" y="234"/>
                  </a:lnTo>
                  <a:lnTo>
                    <a:pt x="0" y="118"/>
                  </a:lnTo>
                  <a:lnTo>
                    <a:pt x="116" y="0"/>
                  </a:lnTo>
                  <a:lnTo>
                    <a:pt x="235" y="1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9" name="ïṧļíḍé">
              <a:extLst>
                <a:ext uri="{FF2B5EF4-FFF2-40B4-BE49-F238E27FC236}">
                  <a16:creationId xmlns:a16="http://schemas.microsoft.com/office/drawing/2014/main" id="{3279A084-5B1B-4628-9B5A-EDADEAC61466}"/>
                </a:ext>
              </a:extLst>
            </p:cNvPr>
            <p:cNvSpPr/>
            <p:nvPr/>
          </p:nvSpPr>
          <p:spPr bwMode="auto">
            <a:xfrm>
              <a:off x="4022725" y="3024188"/>
              <a:ext cx="373063" cy="371475"/>
            </a:xfrm>
            <a:custGeom>
              <a:avLst/>
              <a:gdLst>
                <a:gd name="T0" fmla="*/ 235 w 235"/>
                <a:gd name="T1" fmla="*/ 116 h 234"/>
                <a:gd name="T2" fmla="*/ 118 w 235"/>
                <a:gd name="T3" fmla="*/ 234 h 234"/>
                <a:gd name="T4" fmla="*/ 0 w 235"/>
                <a:gd name="T5" fmla="*/ 118 h 234"/>
                <a:gd name="T6" fmla="*/ 116 w 235"/>
                <a:gd name="T7" fmla="*/ 0 h 234"/>
                <a:gd name="T8" fmla="*/ 235 w 235"/>
                <a:gd name="T9" fmla="*/ 11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35" y="116"/>
                  </a:moveTo>
                  <a:lnTo>
                    <a:pt x="118" y="234"/>
                  </a:lnTo>
                  <a:lnTo>
                    <a:pt x="0" y="118"/>
                  </a:lnTo>
                  <a:lnTo>
                    <a:pt x="116" y="0"/>
                  </a:lnTo>
                  <a:lnTo>
                    <a:pt x="235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0" name="íślíḓé">
              <a:extLst>
                <a:ext uri="{FF2B5EF4-FFF2-40B4-BE49-F238E27FC236}">
                  <a16:creationId xmlns:a16="http://schemas.microsoft.com/office/drawing/2014/main" id="{7A866A01-8988-4C8D-87AC-3E8E7C0D0DE0}"/>
                </a:ext>
              </a:extLst>
            </p:cNvPr>
            <p:cNvSpPr/>
            <p:nvPr/>
          </p:nvSpPr>
          <p:spPr bwMode="auto">
            <a:xfrm>
              <a:off x="4276725" y="2717800"/>
              <a:ext cx="276225" cy="279400"/>
            </a:xfrm>
            <a:custGeom>
              <a:avLst/>
              <a:gdLst>
                <a:gd name="T0" fmla="*/ 174 w 174"/>
                <a:gd name="T1" fmla="*/ 14 h 176"/>
                <a:gd name="T2" fmla="*/ 14 w 174"/>
                <a:gd name="T3" fmla="*/ 176 h 176"/>
                <a:gd name="T4" fmla="*/ 0 w 174"/>
                <a:gd name="T5" fmla="*/ 162 h 176"/>
                <a:gd name="T6" fmla="*/ 160 w 174"/>
                <a:gd name="T7" fmla="*/ 0 h 176"/>
                <a:gd name="T8" fmla="*/ 174 w 174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6">
                  <a:moveTo>
                    <a:pt x="174" y="14"/>
                  </a:moveTo>
                  <a:lnTo>
                    <a:pt x="14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4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1" name="ís1íde">
              <a:extLst>
                <a:ext uri="{FF2B5EF4-FFF2-40B4-BE49-F238E27FC236}">
                  <a16:creationId xmlns:a16="http://schemas.microsoft.com/office/drawing/2014/main" id="{6EE2975A-FF31-41D7-BC2A-492C4FACDA3C}"/>
                </a:ext>
              </a:extLst>
            </p:cNvPr>
            <p:cNvSpPr/>
            <p:nvPr/>
          </p:nvSpPr>
          <p:spPr bwMode="auto">
            <a:xfrm>
              <a:off x="4325938" y="2767013"/>
              <a:ext cx="274638" cy="276225"/>
            </a:xfrm>
            <a:custGeom>
              <a:avLst/>
              <a:gdLst>
                <a:gd name="T0" fmla="*/ 173 w 173"/>
                <a:gd name="T1" fmla="*/ 12 h 174"/>
                <a:gd name="T2" fmla="*/ 15 w 173"/>
                <a:gd name="T3" fmla="*/ 174 h 174"/>
                <a:gd name="T4" fmla="*/ 0 w 173"/>
                <a:gd name="T5" fmla="*/ 160 h 174"/>
                <a:gd name="T6" fmla="*/ 158 w 173"/>
                <a:gd name="T7" fmla="*/ 0 h 174"/>
                <a:gd name="T8" fmla="*/ 173 w 173"/>
                <a:gd name="T9" fmla="*/ 1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73" y="12"/>
                  </a:moveTo>
                  <a:lnTo>
                    <a:pt x="15" y="174"/>
                  </a:lnTo>
                  <a:lnTo>
                    <a:pt x="0" y="160"/>
                  </a:lnTo>
                  <a:lnTo>
                    <a:pt x="158" y="0"/>
                  </a:lnTo>
                  <a:lnTo>
                    <a:pt x="173" y="1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2" name="is1íḋê">
              <a:extLst>
                <a:ext uri="{FF2B5EF4-FFF2-40B4-BE49-F238E27FC236}">
                  <a16:creationId xmlns:a16="http://schemas.microsoft.com/office/drawing/2014/main" id="{660CA031-96A4-4846-A5C3-8C52CBD64D14}"/>
                </a:ext>
              </a:extLst>
            </p:cNvPr>
            <p:cNvSpPr/>
            <p:nvPr/>
          </p:nvSpPr>
          <p:spPr bwMode="auto">
            <a:xfrm>
              <a:off x="4371975" y="2813050"/>
              <a:ext cx="277813" cy="279400"/>
            </a:xfrm>
            <a:custGeom>
              <a:avLst/>
              <a:gdLst>
                <a:gd name="T0" fmla="*/ 175 w 175"/>
                <a:gd name="T1" fmla="*/ 14 h 176"/>
                <a:gd name="T2" fmla="*/ 15 w 175"/>
                <a:gd name="T3" fmla="*/ 176 h 176"/>
                <a:gd name="T4" fmla="*/ 0 w 175"/>
                <a:gd name="T5" fmla="*/ 162 h 176"/>
                <a:gd name="T6" fmla="*/ 160 w 175"/>
                <a:gd name="T7" fmla="*/ 0 h 176"/>
                <a:gd name="T8" fmla="*/ 175 w 175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6">
                  <a:moveTo>
                    <a:pt x="175" y="14"/>
                  </a:moveTo>
                  <a:lnTo>
                    <a:pt x="15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3" name="iśḻiḓè">
              <a:extLst>
                <a:ext uri="{FF2B5EF4-FFF2-40B4-BE49-F238E27FC236}">
                  <a16:creationId xmlns:a16="http://schemas.microsoft.com/office/drawing/2014/main" id="{9CA47BD5-FAFB-40FC-A65C-E31F25312B81}"/>
                </a:ext>
              </a:extLst>
            </p:cNvPr>
            <p:cNvSpPr/>
            <p:nvPr/>
          </p:nvSpPr>
          <p:spPr bwMode="auto">
            <a:xfrm>
              <a:off x="4421188" y="2859088"/>
              <a:ext cx="277813" cy="279400"/>
            </a:xfrm>
            <a:custGeom>
              <a:avLst/>
              <a:gdLst>
                <a:gd name="T0" fmla="*/ 175 w 175"/>
                <a:gd name="T1" fmla="*/ 14 h 176"/>
                <a:gd name="T2" fmla="*/ 15 w 175"/>
                <a:gd name="T3" fmla="*/ 176 h 176"/>
                <a:gd name="T4" fmla="*/ 0 w 175"/>
                <a:gd name="T5" fmla="*/ 162 h 176"/>
                <a:gd name="T6" fmla="*/ 160 w 175"/>
                <a:gd name="T7" fmla="*/ 0 h 176"/>
                <a:gd name="T8" fmla="*/ 175 w 175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6">
                  <a:moveTo>
                    <a:pt x="175" y="14"/>
                  </a:moveTo>
                  <a:lnTo>
                    <a:pt x="15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4" name="íṡḷïďê">
              <a:extLst>
                <a:ext uri="{FF2B5EF4-FFF2-40B4-BE49-F238E27FC236}">
                  <a16:creationId xmlns:a16="http://schemas.microsoft.com/office/drawing/2014/main" id="{A781EC9D-C5FE-4D1C-99B4-3E7BD0BFCD36}"/>
                </a:ext>
              </a:extLst>
            </p:cNvPr>
            <p:cNvSpPr/>
            <p:nvPr/>
          </p:nvSpPr>
          <p:spPr bwMode="auto">
            <a:xfrm>
              <a:off x="4421188" y="2859088"/>
              <a:ext cx="277813" cy="279400"/>
            </a:xfrm>
            <a:custGeom>
              <a:avLst/>
              <a:gdLst>
                <a:gd name="T0" fmla="*/ 175 w 175"/>
                <a:gd name="T1" fmla="*/ 14 h 176"/>
                <a:gd name="T2" fmla="*/ 15 w 175"/>
                <a:gd name="T3" fmla="*/ 176 h 176"/>
                <a:gd name="T4" fmla="*/ 0 w 175"/>
                <a:gd name="T5" fmla="*/ 162 h 176"/>
                <a:gd name="T6" fmla="*/ 160 w 175"/>
                <a:gd name="T7" fmla="*/ 0 h 176"/>
                <a:gd name="T8" fmla="*/ 175 w 175"/>
                <a:gd name="T9" fmla="*/ 1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76">
                  <a:moveTo>
                    <a:pt x="175" y="14"/>
                  </a:moveTo>
                  <a:lnTo>
                    <a:pt x="15" y="176"/>
                  </a:lnTo>
                  <a:lnTo>
                    <a:pt x="0" y="162"/>
                  </a:lnTo>
                  <a:lnTo>
                    <a:pt x="160" y="0"/>
                  </a:lnTo>
                  <a:lnTo>
                    <a:pt x="175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5" name="išḻíḍê">
              <a:extLst>
                <a:ext uri="{FF2B5EF4-FFF2-40B4-BE49-F238E27FC236}">
                  <a16:creationId xmlns:a16="http://schemas.microsoft.com/office/drawing/2014/main" id="{B4859438-731C-42EA-95EF-104BF025FEFF}"/>
                </a:ext>
              </a:extLst>
            </p:cNvPr>
            <p:cNvSpPr/>
            <p:nvPr/>
          </p:nvSpPr>
          <p:spPr bwMode="auto">
            <a:xfrm>
              <a:off x="3389313" y="1933575"/>
              <a:ext cx="1533525" cy="1485900"/>
            </a:xfrm>
            <a:custGeom>
              <a:avLst/>
              <a:gdLst>
                <a:gd name="T0" fmla="*/ 966 w 966"/>
                <a:gd name="T1" fmla="*/ 556 h 936"/>
                <a:gd name="T2" fmla="*/ 515 w 966"/>
                <a:gd name="T3" fmla="*/ 936 h 936"/>
                <a:gd name="T4" fmla="*/ 0 w 966"/>
                <a:gd name="T5" fmla="*/ 328 h 936"/>
                <a:gd name="T6" fmla="*/ 391 w 966"/>
                <a:gd name="T7" fmla="*/ 0 h 936"/>
                <a:gd name="T8" fmla="*/ 438 w 966"/>
                <a:gd name="T9" fmla="*/ 0 h 936"/>
                <a:gd name="T10" fmla="*/ 494 w 966"/>
                <a:gd name="T11" fmla="*/ 0 h 936"/>
                <a:gd name="T12" fmla="*/ 966 w 966"/>
                <a:gd name="T13" fmla="*/ 55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936">
                  <a:moveTo>
                    <a:pt x="966" y="556"/>
                  </a:moveTo>
                  <a:lnTo>
                    <a:pt x="515" y="936"/>
                  </a:lnTo>
                  <a:lnTo>
                    <a:pt x="0" y="328"/>
                  </a:lnTo>
                  <a:lnTo>
                    <a:pt x="391" y="0"/>
                  </a:lnTo>
                  <a:lnTo>
                    <a:pt x="438" y="0"/>
                  </a:lnTo>
                  <a:lnTo>
                    <a:pt x="494" y="0"/>
                  </a:lnTo>
                  <a:lnTo>
                    <a:pt x="966" y="556"/>
                  </a:lnTo>
                  <a:close/>
                </a:path>
              </a:pathLst>
            </a:custGeom>
            <a:solidFill>
              <a:srgbClr val="F9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6" name="i$ľiďè">
              <a:extLst>
                <a:ext uri="{FF2B5EF4-FFF2-40B4-BE49-F238E27FC236}">
                  <a16:creationId xmlns:a16="http://schemas.microsoft.com/office/drawing/2014/main" id="{2308624C-9193-4AC5-B4C2-82D5DD1D52BE}"/>
                </a:ext>
              </a:extLst>
            </p:cNvPr>
            <p:cNvSpPr/>
            <p:nvPr/>
          </p:nvSpPr>
          <p:spPr bwMode="auto">
            <a:xfrm>
              <a:off x="3389313" y="1933575"/>
              <a:ext cx="1533525" cy="1485900"/>
            </a:xfrm>
            <a:custGeom>
              <a:avLst/>
              <a:gdLst>
                <a:gd name="T0" fmla="*/ 966 w 966"/>
                <a:gd name="T1" fmla="*/ 556 h 936"/>
                <a:gd name="T2" fmla="*/ 515 w 966"/>
                <a:gd name="T3" fmla="*/ 936 h 936"/>
                <a:gd name="T4" fmla="*/ 0 w 966"/>
                <a:gd name="T5" fmla="*/ 328 h 936"/>
                <a:gd name="T6" fmla="*/ 391 w 966"/>
                <a:gd name="T7" fmla="*/ 0 h 936"/>
                <a:gd name="T8" fmla="*/ 438 w 966"/>
                <a:gd name="T9" fmla="*/ 0 h 936"/>
                <a:gd name="T10" fmla="*/ 494 w 966"/>
                <a:gd name="T11" fmla="*/ 0 h 936"/>
                <a:gd name="T12" fmla="*/ 966 w 966"/>
                <a:gd name="T13" fmla="*/ 55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936">
                  <a:moveTo>
                    <a:pt x="966" y="556"/>
                  </a:moveTo>
                  <a:lnTo>
                    <a:pt x="515" y="936"/>
                  </a:lnTo>
                  <a:lnTo>
                    <a:pt x="0" y="328"/>
                  </a:lnTo>
                  <a:lnTo>
                    <a:pt x="391" y="0"/>
                  </a:lnTo>
                  <a:lnTo>
                    <a:pt x="438" y="0"/>
                  </a:lnTo>
                  <a:lnTo>
                    <a:pt x="494" y="0"/>
                  </a:lnTo>
                  <a:lnTo>
                    <a:pt x="966" y="5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7" name="î$líďe">
              <a:extLst>
                <a:ext uri="{FF2B5EF4-FFF2-40B4-BE49-F238E27FC236}">
                  <a16:creationId xmlns:a16="http://schemas.microsoft.com/office/drawing/2014/main" id="{99DC530C-BF2F-473B-9C9E-3AA5C84E86B5}"/>
                </a:ext>
              </a:extLst>
            </p:cNvPr>
            <p:cNvSpPr/>
            <p:nvPr/>
          </p:nvSpPr>
          <p:spPr bwMode="auto">
            <a:xfrm>
              <a:off x="4010025" y="1933575"/>
              <a:ext cx="163513" cy="82550"/>
            </a:xfrm>
            <a:custGeom>
              <a:avLst/>
              <a:gdLst>
                <a:gd name="T0" fmla="*/ 0 w 103"/>
                <a:gd name="T1" fmla="*/ 0 h 52"/>
                <a:gd name="T2" fmla="*/ 43 w 103"/>
                <a:gd name="T3" fmla="*/ 52 h 52"/>
                <a:gd name="T4" fmla="*/ 103 w 103"/>
                <a:gd name="T5" fmla="*/ 0 h 52"/>
                <a:gd name="T6" fmla="*/ 0 w 10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2">
                  <a:moveTo>
                    <a:pt x="0" y="0"/>
                  </a:moveTo>
                  <a:lnTo>
                    <a:pt x="43" y="52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8" name="íṩļïde">
              <a:extLst>
                <a:ext uri="{FF2B5EF4-FFF2-40B4-BE49-F238E27FC236}">
                  <a16:creationId xmlns:a16="http://schemas.microsoft.com/office/drawing/2014/main" id="{5229AE7E-79A1-4EA4-94F8-3CF528A01781}"/>
                </a:ext>
              </a:extLst>
            </p:cNvPr>
            <p:cNvSpPr/>
            <p:nvPr/>
          </p:nvSpPr>
          <p:spPr bwMode="auto">
            <a:xfrm>
              <a:off x="3544888" y="2338388"/>
              <a:ext cx="368300" cy="373063"/>
            </a:xfrm>
            <a:custGeom>
              <a:avLst/>
              <a:gdLst>
                <a:gd name="T0" fmla="*/ 232 w 232"/>
                <a:gd name="T1" fmla="*/ 127 h 235"/>
                <a:gd name="T2" fmla="*/ 106 w 232"/>
                <a:gd name="T3" fmla="*/ 235 h 235"/>
                <a:gd name="T4" fmla="*/ 0 w 232"/>
                <a:gd name="T5" fmla="*/ 108 h 235"/>
                <a:gd name="T6" fmla="*/ 124 w 232"/>
                <a:gd name="T7" fmla="*/ 0 h 235"/>
                <a:gd name="T8" fmla="*/ 232 w 232"/>
                <a:gd name="T9" fmla="*/ 12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5">
                  <a:moveTo>
                    <a:pt x="232" y="127"/>
                  </a:moveTo>
                  <a:lnTo>
                    <a:pt x="106" y="235"/>
                  </a:lnTo>
                  <a:lnTo>
                    <a:pt x="0" y="108"/>
                  </a:lnTo>
                  <a:lnTo>
                    <a:pt x="124" y="0"/>
                  </a:lnTo>
                  <a:lnTo>
                    <a:pt x="232" y="127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9" name="îśľïdè">
              <a:extLst>
                <a:ext uri="{FF2B5EF4-FFF2-40B4-BE49-F238E27FC236}">
                  <a16:creationId xmlns:a16="http://schemas.microsoft.com/office/drawing/2014/main" id="{B9490F91-8359-45CB-ADD9-2B104C8515AB}"/>
                </a:ext>
              </a:extLst>
            </p:cNvPr>
            <p:cNvSpPr/>
            <p:nvPr/>
          </p:nvSpPr>
          <p:spPr bwMode="auto">
            <a:xfrm>
              <a:off x="3544888" y="2338388"/>
              <a:ext cx="368300" cy="373063"/>
            </a:xfrm>
            <a:custGeom>
              <a:avLst/>
              <a:gdLst>
                <a:gd name="T0" fmla="*/ 232 w 232"/>
                <a:gd name="T1" fmla="*/ 127 h 235"/>
                <a:gd name="T2" fmla="*/ 106 w 232"/>
                <a:gd name="T3" fmla="*/ 235 h 235"/>
                <a:gd name="T4" fmla="*/ 0 w 232"/>
                <a:gd name="T5" fmla="*/ 108 h 235"/>
                <a:gd name="T6" fmla="*/ 124 w 232"/>
                <a:gd name="T7" fmla="*/ 0 h 235"/>
                <a:gd name="T8" fmla="*/ 232 w 232"/>
                <a:gd name="T9" fmla="*/ 12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5">
                  <a:moveTo>
                    <a:pt x="232" y="127"/>
                  </a:moveTo>
                  <a:lnTo>
                    <a:pt x="106" y="235"/>
                  </a:lnTo>
                  <a:lnTo>
                    <a:pt x="0" y="108"/>
                  </a:lnTo>
                  <a:lnTo>
                    <a:pt x="124" y="0"/>
                  </a:lnTo>
                  <a:lnTo>
                    <a:pt x="232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0" name="ïṡ1íḋe">
              <a:extLst>
                <a:ext uri="{FF2B5EF4-FFF2-40B4-BE49-F238E27FC236}">
                  <a16:creationId xmlns:a16="http://schemas.microsoft.com/office/drawing/2014/main" id="{4FAF66BD-27D4-4F2F-9EDE-355A2B203E29}"/>
                </a:ext>
              </a:extLst>
            </p:cNvPr>
            <p:cNvSpPr/>
            <p:nvPr/>
          </p:nvSpPr>
          <p:spPr bwMode="auto">
            <a:xfrm>
              <a:off x="3814763" y="2065338"/>
              <a:ext cx="296863" cy="257175"/>
            </a:xfrm>
            <a:custGeom>
              <a:avLst/>
              <a:gdLst>
                <a:gd name="T0" fmla="*/ 187 w 187"/>
                <a:gd name="T1" fmla="*/ 14 h 162"/>
                <a:gd name="T2" fmla="*/ 14 w 187"/>
                <a:gd name="T3" fmla="*/ 162 h 162"/>
                <a:gd name="T4" fmla="*/ 0 w 187"/>
                <a:gd name="T5" fmla="*/ 145 h 162"/>
                <a:gd name="T6" fmla="*/ 174 w 187"/>
                <a:gd name="T7" fmla="*/ 0 h 162"/>
                <a:gd name="T8" fmla="*/ 187 w 187"/>
                <a:gd name="T9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4"/>
                  </a:moveTo>
                  <a:lnTo>
                    <a:pt x="14" y="162"/>
                  </a:lnTo>
                  <a:lnTo>
                    <a:pt x="0" y="145"/>
                  </a:lnTo>
                  <a:lnTo>
                    <a:pt x="174" y="0"/>
                  </a:lnTo>
                  <a:lnTo>
                    <a:pt x="187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1" name="íṣḷiḋe">
              <a:extLst>
                <a:ext uri="{FF2B5EF4-FFF2-40B4-BE49-F238E27FC236}">
                  <a16:creationId xmlns:a16="http://schemas.microsoft.com/office/drawing/2014/main" id="{DBD1C23D-4A4A-4B06-BC4F-7BA9E51CF179}"/>
                </a:ext>
              </a:extLst>
            </p:cNvPr>
            <p:cNvSpPr/>
            <p:nvPr/>
          </p:nvSpPr>
          <p:spPr bwMode="auto">
            <a:xfrm>
              <a:off x="3860800" y="2114550"/>
              <a:ext cx="293688" cy="257175"/>
            </a:xfrm>
            <a:custGeom>
              <a:avLst/>
              <a:gdLst>
                <a:gd name="T0" fmla="*/ 185 w 185"/>
                <a:gd name="T1" fmla="*/ 16 h 162"/>
                <a:gd name="T2" fmla="*/ 12 w 185"/>
                <a:gd name="T3" fmla="*/ 162 h 162"/>
                <a:gd name="T4" fmla="*/ 0 w 185"/>
                <a:gd name="T5" fmla="*/ 147 h 162"/>
                <a:gd name="T6" fmla="*/ 173 w 185"/>
                <a:gd name="T7" fmla="*/ 0 h 162"/>
                <a:gd name="T8" fmla="*/ 185 w 185"/>
                <a:gd name="T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2">
                  <a:moveTo>
                    <a:pt x="185" y="16"/>
                  </a:moveTo>
                  <a:lnTo>
                    <a:pt x="12" y="162"/>
                  </a:lnTo>
                  <a:lnTo>
                    <a:pt x="0" y="147"/>
                  </a:lnTo>
                  <a:lnTo>
                    <a:pt x="173" y="0"/>
                  </a:lnTo>
                  <a:lnTo>
                    <a:pt x="185" y="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2" name="íşľîḋé">
              <a:extLst>
                <a:ext uri="{FF2B5EF4-FFF2-40B4-BE49-F238E27FC236}">
                  <a16:creationId xmlns:a16="http://schemas.microsoft.com/office/drawing/2014/main" id="{9D3526F1-DFB0-45BB-9768-8D24833A29BD}"/>
                </a:ext>
              </a:extLst>
            </p:cNvPr>
            <p:cNvSpPr/>
            <p:nvPr/>
          </p:nvSpPr>
          <p:spPr bwMode="auto">
            <a:xfrm>
              <a:off x="3903663" y="2166938"/>
              <a:ext cx="296863" cy="257175"/>
            </a:xfrm>
            <a:custGeom>
              <a:avLst/>
              <a:gdLst>
                <a:gd name="T0" fmla="*/ 187 w 187"/>
                <a:gd name="T1" fmla="*/ 17 h 162"/>
                <a:gd name="T2" fmla="*/ 13 w 187"/>
                <a:gd name="T3" fmla="*/ 162 h 162"/>
                <a:gd name="T4" fmla="*/ 0 w 187"/>
                <a:gd name="T5" fmla="*/ 147 h 162"/>
                <a:gd name="T6" fmla="*/ 173 w 187"/>
                <a:gd name="T7" fmla="*/ 0 h 162"/>
                <a:gd name="T8" fmla="*/ 187 w 187"/>
                <a:gd name="T9" fmla="*/ 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7"/>
                  </a:moveTo>
                  <a:lnTo>
                    <a:pt x="13" y="162"/>
                  </a:lnTo>
                  <a:lnTo>
                    <a:pt x="0" y="147"/>
                  </a:lnTo>
                  <a:lnTo>
                    <a:pt x="173" y="0"/>
                  </a:lnTo>
                  <a:lnTo>
                    <a:pt x="187" y="17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3" name="işľîḍé">
              <a:extLst>
                <a:ext uri="{FF2B5EF4-FFF2-40B4-BE49-F238E27FC236}">
                  <a16:creationId xmlns:a16="http://schemas.microsoft.com/office/drawing/2014/main" id="{78F54E07-BA06-474F-A600-AD301187E044}"/>
                </a:ext>
              </a:extLst>
            </p:cNvPr>
            <p:cNvSpPr/>
            <p:nvPr/>
          </p:nvSpPr>
          <p:spPr bwMode="auto">
            <a:xfrm>
              <a:off x="3946525" y="2219325"/>
              <a:ext cx="296863" cy="257175"/>
            </a:xfrm>
            <a:custGeom>
              <a:avLst/>
              <a:gdLst>
                <a:gd name="T0" fmla="*/ 187 w 187"/>
                <a:gd name="T1" fmla="*/ 15 h 162"/>
                <a:gd name="T2" fmla="*/ 13 w 187"/>
                <a:gd name="T3" fmla="*/ 162 h 162"/>
                <a:gd name="T4" fmla="*/ 0 w 187"/>
                <a:gd name="T5" fmla="*/ 146 h 162"/>
                <a:gd name="T6" fmla="*/ 175 w 187"/>
                <a:gd name="T7" fmla="*/ 0 h 162"/>
                <a:gd name="T8" fmla="*/ 187 w 187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5"/>
                  </a:moveTo>
                  <a:lnTo>
                    <a:pt x="13" y="162"/>
                  </a:lnTo>
                  <a:lnTo>
                    <a:pt x="0" y="146"/>
                  </a:lnTo>
                  <a:lnTo>
                    <a:pt x="175" y="0"/>
                  </a:lnTo>
                  <a:lnTo>
                    <a:pt x="187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4" name="íśḷïḓe">
              <a:extLst>
                <a:ext uri="{FF2B5EF4-FFF2-40B4-BE49-F238E27FC236}">
                  <a16:creationId xmlns:a16="http://schemas.microsoft.com/office/drawing/2014/main" id="{2E41957A-A7E4-48A9-8ABC-7C64FC84DD8B}"/>
                </a:ext>
              </a:extLst>
            </p:cNvPr>
            <p:cNvSpPr/>
            <p:nvPr/>
          </p:nvSpPr>
          <p:spPr bwMode="auto">
            <a:xfrm>
              <a:off x="3946525" y="2219325"/>
              <a:ext cx="296863" cy="257175"/>
            </a:xfrm>
            <a:custGeom>
              <a:avLst/>
              <a:gdLst>
                <a:gd name="T0" fmla="*/ 187 w 187"/>
                <a:gd name="T1" fmla="*/ 15 h 162"/>
                <a:gd name="T2" fmla="*/ 13 w 187"/>
                <a:gd name="T3" fmla="*/ 162 h 162"/>
                <a:gd name="T4" fmla="*/ 0 w 187"/>
                <a:gd name="T5" fmla="*/ 146 h 162"/>
                <a:gd name="T6" fmla="*/ 175 w 187"/>
                <a:gd name="T7" fmla="*/ 0 h 162"/>
                <a:gd name="T8" fmla="*/ 187 w 187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5"/>
                  </a:moveTo>
                  <a:lnTo>
                    <a:pt x="13" y="162"/>
                  </a:lnTo>
                  <a:lnTo>
                    <a:pt x="0" y="146"/>
                  </a:lnTo>
                  <a:lnTo>
                    <a:pt x="175" y="0"/>
                  </a:lnTo>
                  <a:lnTo>
                    <a:pt x="18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5" name="íṡliḋé">
              <a:extLst>
                <a:ext uri="{FF2B5EF4-FFF2-40B4-BE49-F238E27FC236}">
                  <a16:creationId xmlns:a16="http://schemas.microsoft.com/office/drawing/2014/main" id="{EAF55B61-AFFE-4A01-9E6E-9D00A2C60681}"/>
                </a:ext>
              </a:extLst>
            </p:cNvPr>
            <p:cNvSpPr/>
            <p:nvPr/>
          </p:nvSpPr>
          <p:spPr bwMode="auto">
            <a:xfrm>
              <a:off x="3775075" y="2614613"/>
              <a:ext cx="369888" cy="369888"/>
            </a:xfrm>
            <a:custGeom>
              <a:avLst/>
              <a:gdLst>
                <a:gd name="T0" fmla="*/ 233 w 233"/>
                <a:gd name="T1" fmla="*/ 127 h 233"/>
                <a:gd name="T2" fmla="*/ 108 w 233"/>
                <a:gd name="T3" fmla="*/ 233 h 233"/>
                <a:gd name="T4" fmla="*/ 0 w 233"/>
                <a:gd name="T5" fmla="*/ 106 h 233"/>
                <a:gd name="T6" fmla="*/ 127 w 233"/>
                <a:gd name="T7" fmla="*/ 0 h 233"/>
                <a:gd name="T8" fmla="*/ 233 w 233"/>
                <a:gd name="T9" fmla="*/ 12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3">
                  <a:moveTo>
                    <a:pt x="233" y="127"/>
                  </a:moveTo>
                  <a:lnTo>
                    <a:pt x="108" y="233"/>
                  </a:lnTo>
                  <a:lnTo>
                    <a:pt x="0" y="106"/>
                  </a:lnTo>
                  <a:lnTo>
                    <a:pt x="127" y="0"/>
                  </a:lnTo>
                  <a:lnTo>
                    <a:pt x="233" y="127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6" name="íṩḻidè">
              <a:extLst>
                <a:ext uri="{FF2B5EF4-FFF2-40B4-BE49-F238E27FC236}">
                  <a16:creationId xmlns:a16="http://schemas.microsoft.com/office/drawing/2014/main" id="{9A19F2F9-1BCD-4206-9C2F-BCB377C156B9}"/>
                </a:ext>
              </a:extLst>
            </p:cNvPr>
            <p:cNvSpPr/>
            <p:nvPr/>
          </p:nvSpPr>
          <p:spPr bwMode="auto">
            <a:xfrm>
              <a:off x="3775075" y="2614613"/>
              <a:ext cx="369888" cy="369888"/>
            </a:xfrm>
            <a:custGeom>
              <a:avLst/>
              <a:gdLst>
                <a:gd name="T0" fmla="*/ 233 w 233"/>
                <a:gd name="T1" fmla="*/ 127 h 233"/>
                <a:gd name="T2" fmla="*/ 108 w 233"/>
                <a:gd name="T3" fmla="*/ 233 h 233"/>
                <a:gd name="T4" fmla="*/ 0 w 233"/>
                <a:gd name="T5" fmla="*/ 106 h 233"/>
                <a:gd name="T6" fmla="*/ 127 w 233"/>
                <a:gd name="T7" fmla="*/ 0 h 233"/>
                <a:gd name="T8" fmla="*/ 233 w 233"/>
                <a:gd name="T9" fmla="*/ 127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3">
                  <a:moveTo>
                    <a:pt x="233" y="127"/>
                  </a:moveTo>
                  <a:lnTo>
                    <a:pt x="108" y="233"/>
                  </a:lnTo>
                  <a:lnTo>
                    <a:pt x="0" y="106"/>
                  </a:lnTo>
                  <a:lnTo>
                    <a:pt x="127" y="0"/>
                  </a:lnTo>
                  <a:lnTo>
                    <a:pt x="23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7" name="íślíḍe">
              <a:extLst>
                <a:ext uri="{FF2B5EF4-FFF2-40B4-BE49-F238E27FC236}">
                  <a16:creationId xmlns:a16="http://schemas.microsoft.com/office/drawing/2014/main" id="{9F9B8975-9C18-4DEB-814C-E86069A3F407}"/>
                </a:ext>
              </a:extLst>
            </p:cNvPr>
            <p:cNvSpPr/>
            <p:nvPr/>
          </p:nvSpPr>
          <p:spPr bwMode="auto">
            <a:xfrm>
              <a:off x="4048125" y="2338388"/>
              <a:ext cx="296863" cy="257175"/>
            </a:xfrm>
            <a:custGeom>
              <a:avLst/>
              <a:gdLst>
                <a:gd name="T0" fmla="*/ 187 w 187"/>
                <a:gd name="T1" fmla="*/ 17 h 162"/>
                <a:gd name="T2" fmla="*/ 13 w 187"/>
                <a:gd name="T3" fmla="*/ 162 h 162"/>
                <a:gd name="T4" fmla="*/ 0 w 187"/>
                <a:gd name="T5" fmla="*/ 147 h 162"/>
                <a:gd name="T6" fmla="*/ 173 w 187"/>
                <a:gd name="T7" fmla="*/ 0 h 162"/>
                <a:gd name="T8" fmla="*/ 187 w 187"/>
                <a:gd name="T9" fmla="*/ 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7"/>
                  </a:moveTo>
                  <a:lnTo>
                    <a:pt x="13" y="162"/>
                  </a:lnTo>
                  <a:lnTo>
                    <a:pt x="0" y="147"/>
                  </a:lnTo>
                  <a:lnTo>
                    <a:pt x="173" y="0"/>
                  </a:lnTo>
                  <a:lnTo>
                    <a:pt x="187" y="17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8" name="îs1ïďe">
              <a:extLst>
                <a:ext uri="{FF2B5EF4-FFF2-40B4-BE49-F238E27FC236}">
                  <a16:creationId xmlns:a16="http://schemas.microsoft.com/office/drawing/2014/main" id="{3624D966-2542-4E11-897F-7A69591652EE}"/>
                </a:ext>
              </a:extLst>
            </p:cNvPr>
            <p:cNvSpPr/>
            <p:nvPr/>
          </p:nvSpPr>
          <p:spPr bwMode="auto">
            <a:xfrm>
              <a:off x="4090988" y="2390775"/>
              <a:ext cx="298450" cy="257175"/>
            </a:xfrm>
            <a:custGeom>
              <a:avLst/>
              <a:gdLst>
                <a:gd name="T0" fmla="*/ 188 w 188"/>
                <a:gd name="T1" fmla="*/ 15 h 162"/>
                <a:gd name="T2" fmla="*/ 13 w 188"/>
                <a:gd name="T3" fmla="*/ 162 h 162"/>
                <a:gd name="T4" fmla="*/ 0 w 188"/>
                <a:gd name="T5" fmla="*/ 145 h 162"/>
                <a:gd name="T6" fmla="*/ 175 w 188"/>
                <a:gd name="T7" fmla="*/ 0 h 162"/>
                <a:gd name="T8" fmla="*/ 188 w 188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62">
                  <a:moveTo>
                    <a:pt x="188" y="15"/>
                  </a:moveTo>
                  <a:lnTo>
                    <a:pt x="13" y="162"/>
                  </a:lnTo>
                  <a:lnTo>
                    <a:pt x="0" y="145"/>
                  </a:lnTo>
                  <a:lnTo>
                    <a:pt x="175" y="0"/>
                  </a:lnTo>
                  <a:lnTo>
                    <a:pt x="188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9" name="iśḻîďê">
              <a:extLst>
                <a:ext uri="{FF2B5EF4-FFF2-40B4-BE49-F238E27FC236}">
                  <a16:creationId xmlns:a16="http://schemas.microsoft.com/office/drawing/2014/main" id="{0E22AB60-3203-4DD1-A4B4-3F92CEEA8692}"/>
                </a:ext>
              </a:extLst>
            </p:cNvPr>
            <p:cNvSpPr/>
            <p:nvPr/>
          </p:nvSpPr>
          <p:spPr bwMode="auto">
            <a:xfrm>
              <a:off x="4135438" y="2443163"/>
              <a:ext cx="296863" cy="257175"/>
            </a:xfrm>
            <a:custGeom>
              <a:avLst/>
              <a:gdLst>
                <a:gd name="T0" fmla="*/ 187 w 187"/>
                <a:gd name="T1" fmla="*/ 15 h 162"/>
                <a:gd name="T2" fmla="*/ 14 w 187"/>
                <a:gd name="T3" fmla="*/ 162 h 162"/>
                <a:gd name="T4" fmla="*/ 0 w 187"/>
                <a:gd name="T5" fmla="*/ 146 h 162"/>
                <a:gd name="T6" fmla="*/ 174 w 187"/>
                <a:gd name="T7" fmla="*/ 0 h 162"/>
                <a:gd name="T8" fmla="*/ 187 w 187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5"/>
                  </a:moveTo>
                  <a:lnTo>
                    <a:pt x="14" y="162"/>
                  </a:lnTo>
                  <a:lnTo>
                    <a:pt x="0" y="146"/>
                  </a:lnTo>
                  <a:lnTo>
                    <a:pt x="174" y="0"/>
                  </a:lnTo>
                  <a:lnTo>
                    <a:pt x="187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0" name="íśḷîḓê">
              <a:extLst>
                <a:ext uri="{FF2B5EF4-FFF2-40B4-BE49-F238E27FC236}">
                  <a16:creationId xmlns:a16="http://schemas.microsoft.com/office/drawing/2014/main" id="{53505695-4308-4841-8DD7-4EDABC43092C}"/>
                </a:ext>
              </a:extLst>
            </p:cNvPr>
            <p:cNvSpPr/>
            <p:nvPr/>
          </p:nvSpPr>
          <p:spPr bwMode="auto">
            <a:xfrm>
              <a:off x="4181475" y="2493963"/>
              <a:ext cx="293688" cy="255588"/>
            </a:xfrm>
            <a:custGeom>
              <a:avLst/>
              <a:gdLst>
                <a:gd name="T0" fmla="*/ 185 w 185"/>
                <a:gd name="T1" fmla="*/ 16 h 161"/>
                <a:gd name="T2" fmla="*/ 12 w 185"/>
                <a:gd name="T3" fmla="*/ 161 h 161"/>
                <a:gd name="T4" fmla="*/ 0 w 185"/>
                <a:gd name="T5" fmla="*/ 147 h 161"/>
                <a:gd name="T6" fmla="*/ 172 w 185"/>
                <a:gd name="T7" fmla="*/ 0 h 161"/>
                <a:gd name="T8" fmla="*/ 185 w 185"/>
                <a:gd name="T9" fmla="*/ 1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1">
                  <a:moveTo>
                    <a:pt x="185" y="16"/>
                  </a:moveTo>
                  <a:lnTo>
                    <a:pt x="12" y="161"/>
                  </a:lnTo>
                  <a:lnTo>
                    <a:pt x="0" y="147"/>
                  </a:lnTo>
                  <a:lnTo>
                    <a:pt x="172" y="0"/>
                  </a:lnTo>
                  <a:lnTo>
                    <a:pt x="185" y="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1" name="ïṡļïḋê">
              <a:extLst>
                <a:ext uri="{FF2B5EF4-FFF2-40B4-BE49-F238E27FC236}">
                  <a16:creationId xmlns:a16="http://schemas.microsoft.com/office/drawing/2014/main" id="{7087265B-8B9E-49F9-8770-DA2A9CB0B5CA}"/>
                </a:ext>
              </a:extLst>
            </p:cNvPr>
            <p:cNvSpPr/>
            <p:nvPr/>
          </p:nvSpPr>
          <p:spPr bwMode="auto">
            <a:xfrm>
              <a:off x="4181475" y="2493963"/>
              <a:ext cx="293688" cy="255588"/>
            </a:xfrm>
            <a:custGeom>
              <a:avLst/>
              <a:gdLst>
                <a:gd name="T0" fmla="*/ 185 w 185"/>
                <a:gd name="T1" fmla="*/ 16 h 161"/>
                <a:gd name="T2" fmla="*/ 12 w 185"/>
                <a:gd name="T3" fmla="*/ 161 h 161"/>
                <a:gd name="T4" fmla="*/ 0 w 185"/>
                <a:gd name="T5" fmla="*/ 147 h 161"/>
                <a:gd name="T6" fmla="*/ 172 w 185"/>
                <a:gd name="T7" fmla="*/ 0 h 161"/>
                <a:gd name="T8" fmla="*/ 185 w 185"/>
                <a:gd name="T9" fmla="*/ 1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1">
                  <a:moveTo>
                    <a:pt x="185" y="16"/>
                  </a:moveTo>
                  <a:lnTo>
                    <a:pt x="12" y="161"/>
                  </a:lnTo>
                  <a:lnTo>
                    <a:pt x="0" y="147"/>
                  </a:lnTo>
                  <a:lnTo>
                    <a:pt x="172" y="0"/>
                  </a:lnTo>
                  <a:lnTo>
                    <a:pt x="185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2" name="îşḻiḋe">
              <a:extLst>
                <a:ext uri="{FF2B5EF4-FFF2-40B4-BE49-F238E27FC236}">
                  <a16:creationId xmlns:a16="http://schemas.microsoft.com/office/drawing/2014/main" id="{2806680B-164A-4BC5-86E0-CDD279251791}"/>
                </a:ext>
              </a:extLst>
            </p:cNvPr>
            <p:cNvSpPr/>
            <p:nvPr/>
          </p:nvSpPr>
          <p:spPr bwMode="auto">
            <a:xfrm>
              <a:off x="4010025" y="2889250"/>
              <a:ext cx="368300" cy="371475"/>
            </a:xfrm>
            <a:custGeom>
              <a:avLst/>
              <a:gdLst>
                <a:gd name="T0" fmla="*/ 232 w 232"/>
                <a:gd name="T1" fmla="*/ 126 h 234"/>
                <a:gd name="T2" fmla="*/ 106 w 232"/>
                <a:gd name="T3" fmla="*/ 234 h 234"/>
                <a:gd name="T4" fmla="*/ 0 w 232"/>
                <a:gd name="T5" fmla="*/ 108 h 234"/>
                <a:gd name="T6" fmla="*/ 126 w 232"/>
                <a:gd name="T7" fmla="*/ 0 h 234"/>
                <a:gd name="T8" fmla="*/ 232 w 232"/>
                <a:gd name="T9" fmla="*/ 12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4">
                  <a:moveTo>
                    <a:pt x="232" y="126"/>
                  </a:moveTo>
                  <a:lnTo>
                    <a:pt x="106" y="234"/>
                  </a:lnTo>
                  <a:lnTo>
                    <a:pt x="0" y="108"/>
                  </a:lnTo>
                  <a:lnTo>
                    <a:pt x="126" y="0"/>
                  </a:lnTo>
                  <a:lnTo>
                    <a:pt x="232" y="12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3" name="íšḻîḋé">
              <a:extLst>
                <a:ext uri="{FF2B5EF4-FFF2-40B4-BE49-F238E27FC236}">
                  <a16:creationId xmlns:a16="http://schemas.microsoft.com/office/drawing/2014/main" id="{6E19AA94-E85E-4512-B818-BCDA21B01F5A}"/>
                </a:ext>
              </a:extLst>
            </p:cNvPr>
            <p:cNvSpPr/>
            <p:nvPr/>
          </p:nvSpPr>
          <p:spPr bwMode="auto">
            <a:xfrm>
              <a:off x="4010025" y="2889250"/>
              <a:ext cx="368300" cy="371475"/>
            </a:xfrm>
            <a:custGeom>
              <a:avLst/>
              <a:gdLst>
                <a:gd name="T0" fmla="*/ 232 w 232"/>
                <a:gd name="T1" fmla="*/ 126 h 234"/>
                <a:gd name="T2" fmla="*/ 106 w 232"/>
                <a:gd name="T3" fmla="*/ 234 h 234"/>
                <a:gd name="T4" fmla="*/ 0 w 232"/>
                <a:gd name="T5" fmla="*/ 108 h 234"/>
                <a:gd name="T6" fmla="*/ 126 w 232"/>
                <a:gd name="T7" fmla="*/ 0 h 234"/>
                <a:gd name="T8" fmla="*/ 232 w 232"/>
                <a:gd name="T9" fmla="*/ 12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34">
                  <a:moveTo>
                    <a:pt x="232" y="126"/>
                  </a:moveTo>
                  <a:lnTo>
                    <a:pt x="106" y="234"/>
                  </a:lnTo>
                  <a:lnTo>
                    <a:pt x="0" y="108"/>
                  </a:lnTo>
                  <a:lnTo>
                    <a:pt x="126" y="0"/>
                  </a:lnTo>
                  <a:lnTo>
                    <a:pt x="232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4" name="iṥļiďe">
              <a:extLst>
                <a:ext uri="{FF2B5EF4-FFF2-40B4-BE49-F238E27FC236}">
                  <a16:creationId xmlns:a16="http://schemas.microsoft.com/office/drawing/2014/main" id="{B0935818-0FAC-49FD-8A1A-1013293F5A3D}"/>
                </a:ext>
              </a:extLst>
            </p:cNvPr>
            <p:cNvSpPr/>
            <p:nvPr/>
          </p:nvSpPr>
          <p:spPr bwMode="auto">
            <a:xfrm>
              <a:off x="4279900" y="2614613"/>
              <a:ext cx="296863" cy="257175"/>
            </a:xfrm>
            <a:custGeom>
              <a:avLst/>
              <a:gdLst>
                <a:gd name="T0" fmla="*/ 187 w 187"/>
                <a:gd name="T1" fmla="*/ 15 h 162"/>
                <a:gd name="T2" fmla="*/ 14 w 187"/>
                <a:gd name="T3" fmla="*/ 162 h 162"/>
                <a:gd name="T4" fmla="*/ 0 w 187"/>
                <a:gd name="T5" fmla="*/ 146 h 162"/>
                <a:gd name="T6" fmla="*/ 174 w 187"/>
                <a:gd name="T7" fmla="*/ 0 h 162"/>
                <a:gd name="T8" fmla="*/ 187 w 187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5"/>
                  </a:moveTo>
                  <a:lnTo>
                    <a:pt x="14" y="162"/>
                  </a:lnTo>
                  <a:lnTo>
                    <a:pt x="0" y="146"/>
                  </a:lnTo>
                  <a:lnTo>
                    <a:pt x="174" y="0"/>
                  </a:lnTo>
                  <a:lnTo>
                    <a:pt x="187" y="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5" name="îŝľiḑê">
              <a:extLst>
                <a:ext uri="{FF2B5EF4-FFF2-40B4-BE49-F238E27FC236}">
                  <a16:creationId xmlns:a16="http://schemas.microsoft.com/office/drawing/2014/main" id="{702F21D4-99BA-4D80-A546-5C9146DC3AFE}"/>
                </a:ext>
              </a:extLst>
            </p:cNvPr>
            <p:cNvSpPr/>
            <p:nvPr/>
          </p:nvSpPr>
          <p:spPr bwMode="auto">
            <a:xfrm>
              <a:off x="4279900" y="2614613"/>
              <a:ext cx="296863" cy="257175"/>
            </a:xfrm>
            <a:custGeom>
              <a:avLst/>
              <a:gdLst>
                <a:gd name="T0" fmla="*/ 187 w 187"/>
                <a:gd name="T1" fmla="*/ 15 h 162"/>
                <a:gd name="T2" fmla="*/ 14 w 187"/>
                <a:gd name="T3" fmla="*/ 162 h 162"/>
                <a:gd name="T4" fmla="*/ 0 w 187"/>
                <a:gd name="T5" fmla="*/ 146 h 162"/>
                <a:gd name="T6" fmla="*/ 174 w 187"/>
                <a:gd name="T7" fmla="*/ 0 h 162"/>
                <a:gd name="T8" fmla="*/ 187 w 187"/>
                <a:gd name="T9" fmla="*/ 1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5"/>
                  </a:moveTo>
                  <a:lnTo>
                    <a:pt x="14" y="162"/>
                  </a:lnTo>
                  <a:lnTo>
                    <a:pt x="0" y="146"/>
                  </a:lnTo>
                  <a:lnTo>
                    <a:pt x="174" y="0"/>
                  </a:lnTo>
                  <a:lnTo>
                    <a:pt x="18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6" name="îŝļíḑê">
              <a:extLst>
                <a:ext uri="{FF2B5EF4-FFF2-40B4-BE49-F238E27FC236}">
                  <a16:creationId xmlns:a16="http://schemas.microsoft.com/office/drawing/2014/main" id="{E0BE9702-00F6-4278-9DFD-0796F8E3AD0D}"/>
                </a:ext>
              </a:extLst>
            </p:cNvPr>
            <p:cNvSpPr/>
            <p:nvPr/>
          </p:nvSpPr>
          <p:spPr bwMode="auto">
            <a:xfrm>
              <a:off x="4325938" y="2663825"/>
              <a:ext cx="293688" cy="257175"/>
            </a:xfrm>
            <a:custGeom>
              <a:avLst/>
              <a:gdLst>
                <a:gd name="T0" fmla="*/ 185 w 185"/>
                <a:gd name="T1" fmla="*/ 17 h 162"/>
                <a:gd name="T2" fmla="*/ 12 w 185"/>
                <a:gd name="T3" fmla="*/ 162 h 162"/>
                <a:gd name="T4" fmla="*/ 0 w 185"/>
                <a:gd name="T5" fmla="*/ 148 h 162"/>
                <a:gd name="T6" fmla="*/ 173 w 185"/>
                <a:gd name="T7" fmla="*/ 0 h 162"/>
                <a:gd name="T8" fmla="*/ 185 w 185"/>
                <a:gd name="T9" fmla="*/ 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2">
                  <a:moveTo>
                    <a:pt x="185" y="17"/>
                  </a:moveTo>
                  <a:lnTo>
                    <a:pt x="12" y="162"/>
                  </a:lnTo>
                  <a:lnTo>
                    <a:pt x="0" y="148"/>
                  </a:lnTo>
                  <a:lnTo>
                    <a:pt x="173" y="0"/>
                  </a:lnTo>
                  <a:lnTo>
                    <a:pt x="185" y="17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7" name="íşḻiḍê">
              <a:extLst>
                <a:ext uri="{FF2B5EF4-FFF2-40B4-BE49-F238E27FC236}">
                  <a16:creationId xmlns:a16="http://schemas.microsoft.com/office/drawing/2014/main" id="{02655A02-5D3A-49A8-9934-30A291368661}"/>
                </a:ext>
              </a:extLst>
            </p:cNvPr>
            <p:cNvSpPr/>
            <p:nvPr/>
          </p:nvSpPr>
          <p:spPr bwMode="auto">
            <a:xfrm>
              <a:off x="4325938" y="2663825"/>
              <a:ext cx="293688" cy="257175"/>
            </a:xfrm>
            <a:custGeom>
              <a:avLst/>
              <a:gdLst>
                <a:gd name="T0" fmla="*/ 185 w 185"/>
                <a:gd name="T1" fmla="*/ 17 h 162"/>
                <a:gd name="T2" fmla="*/ 12 w 185"/>
                <a:gd name="T3" fmla="*/ 162 h 162"/>
                <a:gd name="T4" fmla="*/ 0 w 185"/>
                <a:gd name="T5" fmla="*/ 148 h 162"/>
                <a:gd name="T6" fmla="*/ 173 w 185"/>
                <a:gd name="T7" fmla="*/ 0 h 162"/>
                <a:gd name="T8" fmla="*/ 185 w 185"/>
                <a:gd name="T9" fmla="*/ 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62">
                  <a:moveTo>
                    <a:pt x="185" y="17"/>
                  </a:moveTo>
                  <a:lnTo>
                    <a:pt x="12" y="162"/>
                  </a:lnTo>
                  <a:lnTo>
                    <a:pt x="0" y="148"/>
                  </a:lnTo>
                  <a:lnTo>
                    <a:pt x="173" y="0"/>
                  </a:lnTo>
                  <a:lnTo>
                    <a:pt x="185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8" name="iS1ïḋe">
              <a:extLst>
                <a:ext uri="{FF2B5EF4-FFF2-40B4-BE49-F238E27FC236}">
                  <a16:creationId xmlns:a16="http://schemas.microsoft.com/office/drawing/2014/main" id="{3616FF26-A918-474E-9947-F936662053E6}"/>
                </a:ext>
              </a:extLst>
            </p:cNvPr>
            <p:cNvSpPr/>
            <p:nvPr/>
          </p:nvSpPr>
          <p:spPr bwMode="auto">
            <a:xfrm>
              <a:off x="4368800" y="2717800"/>
              <a:ext cx="296863" cy="257175"/>
            </a:xfrm>
            <a:custGeom>
              <a:avLst/>
              <a:gdLst>
                <a:gd name="T0" fmla="*/ 187 w 187"/>
                <a:gd name="T1" fmla="*/ 16 h 162"/>
                <a:gd name="T2" fmla="*/ 13 w 187"/>
                <a:gd name="T3" fmla="*/ 162 h 162"/>
                <a:gd name="T4" fmla="*/ 0 w 187"/>
                <a:gd name="T5" fmla="*/ 147 h 162"/>
                <a:gd name="T6" fmla="*/ 173 w 187"/>
                <a:gd name="T7" fmla="*/ 0 h 162"/>
                <a:gd name="T8" fmla="*/ 187 w 187"/>
                <a:gd name="T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6"/>
                  </a:moveTo>
                  <a:lnTo>
                    <a:pt x="13" y="162"/>
                  </a:lnTo>
                  <a:lnTo>
                    <a:pt x="0" y="147"/>
                  </a:lnTo>
                  <a:lnTo>
                    <a:pt x="173" y="0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79" name="ïṧ1iḑe">
              <a:extLst>
                <a:ext uri="{FF2B5EF4-FFF2-40B4-BE49-F238E27FC236}">
                  <a16:creationId xmlns:a16="http://schemas.microsoft.com/office/drawing/2014/main" id="{9417AE69-8DC0-4A2D-A31D-9B608B8DED95}"/>
                </a:ext>
              </a:extLst>
            </p:cNvPr>
            <p:cNvSpPr/>
            <p:nvPr/>
          </p:nvSpPr>
          <p:spPr bwMode="auto">
            <a:xfrm>
              <a:off x="4368800" y="2717800"/>
              <a:ext cx="296863" cy="257175"/>
            </a:xfrm>
            <a:custGeom>
              <a:avLst/>
              <a:gdLst>
                <a:gd name="T0" fmla="*/ 187 w 187"/>
                <a:gd name="T1" fmla="*/ 16 h 162"/>
                <a:gd name="T2" fmla="*/ 13 w 187"/>
                <a:gd name="T3" fmla="*/ 162 h 162"/>
                <a:gd name="T4" fmla="*/ 0 w 187"/>
                <a:gd name="T5" fmla="*/ 147 h 162"/>
                <a:gd name="T6" fmla="*/ 173 w 187"/>
                <a:gd name="T7" fmla="*/ 0 h 162"/>
                <a:gd name="T8" fmla="*/ 187 w 187"/>
                <a:gd name="T9" fmla="*/ 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6"/>
                  </a:moveTo>
                  <a:lnTo>
                    <a:pt x="13" y="162"/>
                  </a:lnTo>
                  <a:lnTo>
                    <a:pt x="0" y="147"/>
                  </a:lnTo>
                  <a:lnTo>
                    <a:pt x="173" y="0"/>
                  </a:lnTo>
                  <a:lnTo>
                    <a:pt x="187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0" name="íŝľîdé">
              <a:extLst>
                <a:ext uri="{FF2B5EF4-FFF2-40B4-BE49-F238E27FC236}">
                  <a16:creationId xmlns:a16="http://schemas.microsoft.com/office/drawing/2014/main" id="{9928A394-E057-4B6D-824A-84A044016E08}"/>
                </a:ext>
              </a:extLst>
            </p:cNvPr>
            <p:cNvSpPr/>
            <p:nvPr/>
          </p:nvSpPr>
          <p:spPr bwMode="auto">
            <a:xfrm>
              <a:off x="4411663" y="2770188"/>
              <a:ext cx="296863" cy="257175"/>
            </a:xfrm>
            <a:custGeom>
              <a:avLst/>
              <a:gdLst>
                <a:gd name="T0" fmla="*/ 187 w 187"/>
                <a:gd name="T1" fmla="*/ 14 h 162"/>
                <a:gd name="T2" fmla="*/ 15 w 187"/>
                <a:gd name="T3" fmla="*/ 162 h 162"/>
                <a:gd name="T4" fmla="*/ 0 w 187"/>
                <a:gd name="T5" fmla="*/ 145 h 162"/>
                <a:gd name="T6" fmla="*/ 175 w 187"/>
                <a:gd name="T7" fmla="*/ 0 h 162"/>
                <a:gd name="T8" fmla="*/ 187 w 187"/>
                <a:gd name="T9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4"/>
                  </a:moveTo>
                  <a:lnTo>
                    <a:pt x="15" y="162"/>
                  </a:lnTo>
                  <a:lnTo>
                    <a:pt x="0" y="145"/>
                  </a:lnTo>
                  <a:lnTo>
                    <a:pt x="175" y="0"/>
                  </a:lnTo>
                  <a:lnTo>
                    <a:pt x="187" y="1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1" name="íṥľiḑé">
              <a:extLst>
                <a:ext uri="{FF2B5EF4-FFF2-40B4-BE49-F238E27FC236}">
                  <a16:creationId xmlns:a16="http://schemas.microsoft.com/office/drawing/2014/main" id="{8E7A9289-29FD-407A-91EC-C910577CF866}"/>
                </a:ext>
              </a:extLst>
            </p:cNvPr>
            <p:cNvSpPr/>
            <p:nvPr/>
          </p:nvSpPr>
          <p:spPr bwMode="auto">
            <a:xfrm>
              <a:off x="4411663" y="2770188"/>
              <a:ext cx="296863" cy="257175"/>
            </a:xfrm>
            <a:custGeom>
              <a:avLst/>
              <a:gdLst>
                <a:gd name="T0" fmla="*/ 187 w 187"/>
                <a:gd name="T1" fmla="*/ 14 h 162"/>
                <a:gd name="T2" fmla="*/ 15 w 187"/>
                <a:gd name="T3" fmla="*/ 162 h 162"/>
                <a:gd name="T4" fmla="*/ 0 w 187"/>
                <a:gd name="T5" fmla="*/ 145 h 162"/>
                <a:gd name="T6" fmla="*/ 175 w 187"/>
                <a:gd name="T7" fmla="*/ 0 h 162"/>
                <a:gd name="T8" fmla="*/ 187 w 187"/>
                <a:gd name="T9" fmla="*/ 1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62">
                  <a:moveTo>
                    <a:pt x="187" y="14"/>
                  </a:moveTo>
                  <a:lnTo>
                    <a:pt x="15" y="162"/>
                  </a:lnTo>
                  <a:lnTo>
                    <a:pt x="0" y="145"/>
                  </a:lnTo>
                  <a:lnTo>
                    <a:pt x="175" y="0"/>
                  </a:lnTo>
                  <a:lnTo>
                    <a:pt x="187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2" name="íşliḋè">
              <a:extLst>
                <a:ext uri="{FF2B5EF4-FFF2-40B4-BE49-F238E27FC236}">
                  <a16:creationId xmlns:a16="http://schemas.microsoft.com/office/drawing/2014/main" id="{E81DC1CF-BD2E-4319-B5A9-A69AF0FAD654}"/>
                </a:ext>
              </a:extLst>
            </p:cNvPr>
            <p:cNvSpPr/>
            <p:nvPr/>
          </p:nvSpPr>
          <p:spPr bwMode="auto">
            <a:xfrm>
              <a:off x="3824288" y="2087563"/>
              <a:ext cx="1382713" cy="1684338"/>
            </a:xfrm>
            <a:custGeom>
              <a:avLst/>
              <a:gdLst>
                <a:gd name="T0" fmla="*/ 34 w 419"/>
                <a:gd name="T1" fmla="*/ 188 h 511"/>
                <a:gd name="T2" fmla="*/ 7 w 419"/>
                <a:gd name="T3" fmla="*/ 142 h 511"/>
                <a:gd name="T4" fmla="*/ 17 w 419"/>
                <a:gd name="T5" fmla="*/ 106 h 511"/>
                <a:gd name="T6" fmla="*/ 188 w 419"/>
                <a:gd name="T7" fmla="*/ 7 h 511"/>
                <a:gd name="T8" fmla="*/ 224 w 419"/>
                <a:gd name="T9" fmla="*/ 17 h 511"/>
                <a:gd name="T10" fmla="*/ 412 w 419"/>
                <a:gd name="T11" fmla="*/ 342 h 511"/>
                <a:gd name="T12" fmla="*/ 403 w 419"/>
                <a:gd name="T13" fmla="*/ 378 h 511"/>
                <a:gd name="T14" fmla="*/ 265 w 419"/>
                <a:gd name="T15" fmla="*/ 458 h 511"/>
                <a:gd name="T16" fmla="*/ 209 w 419"/>
                <a:gd name="T17" fmla="*/ 490 h 511"/>
                <a:gd name="T18" fmla="*/ 186 w 419"/>
                <a:gd name="T19" fmla="*/ 503 h 511"/>
                <a:gd name="T20" fmla="*/ 151 w 419"/>
                <a:gd name="T21" fmla="*/ 494 h 511"/>
                <a:gd name="T22" fmla="*/ 15 w 419"/>
                <a:gd name="T23" fmla="*/ 260 h 511"/>
                <a:gd name="T24" fmla="*/ 24 w 419"/>
                <a:gd name="T25" fmla="*/ 224 h 511"/>
                <a:gd name="T26" fmla="*/ 34 w 419"/>
                <a:gd name="T27" fmla="*/ 18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511">
                  <a:moveTo>
                    <a:pt x="34" y="188"/>
                  </a:moveTo>
                  <a:cubicBezTo>
                    <a:pt x="7" y="142"/>
                    <a:pt x="7" y="142"/>
                    <a:pt x="7" y="142"/>
                  </a:cubicBezTo>
                  <a:cubicBezTo>
                    <a:pt x="0" y="130"/>
                    <a:pt x="4" y="114"/>
                    <a:pt x="17" y="106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200" y="0"/>
                    <a:pt x="216" y="4"/>
                    <a:pt x="224" y="17"/>
                  </a:cubicBezTo>
                  <a:cubicBezTo>
                    <a:pt x="412" y="342"/>
                    <a:pt x="412" y="342"/>
                    <a:pt x="412" y="342"/>
                  </a:cubicBezTo>
                  <a:cubicBezTo>
                    <a:pt x="419" y="355"/>
                    <a:pt x="415" y="371"/>
                    <a:pt x="403" y="378"/>
                  </a:cubicBezTo>
                  <a:cubicBezTo>
                    <a:pt x="265" y="458"/>
                    <a:pt x="265" y="458"/>
                    <a:pt x="265" y="458"/>
                  </a:cubicBezTo>
                  <a:cubicBezTo>
                    <a:pt x="209" y="490"/>
                    <a:pt x="209" y="490"/>
                    <a:pt x="209" y="490"/>
                  </a:cubicBezTo>
                  <a:cubicBezTo>
                    <a:pt x="186" y="503"/>
                    <a:pt x="186" y="503"/>
                    <a:pt x="186" y="503"/>
                  </a:cubicBezTo>
                  <a:cubicBezTo>
                    <a:pt x="174" y="511"/>
                    <a:pt x="158" y="506"/>
                    <a:pt x="151" y="494"/>
                  </a:cubicBezTo>
                  <a:cubicBezTo>
                    <a:pt x="15" y="260"/>
                    <a:pt x="15" y="260"/>
                    <a:pt x="15" y="260"/>
                  </a:cubicBezTo>
                  <a:cubicBezTo>
                    <a:pt x="8" y="247"/>
                    <a:pt x="12" y="231"/>
                    <a:pt x="24" y="224"/>
                  </a:cubicBezTo>
                  <a:cubicBezTo>
                    <a:pt x="37" y="217"/>
                    <a:pt x="41" y="200"/>
                    <a:pt x="34" y="188"/>
                  </a:cubicBezTo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3" name="ïşlîdê">
              <a:extLst>
                <a:ext uri="{FF2B5EF4-FFF2-40B4-BE49-F238E27FC236}">
                  <a16:creationId xmlns:a16="http://schemas.microsoft.com/office/drawing/2014/main" id="{4AC10EB3-CC1E-43E0-88D8-80445F32E5B1}"/>
                </a:ext>
              </a:extLst>
            </p:cNvPr>
            <p:cNvSpPr/>
            <p:nvPr/>
          </p:nvSpPr>
          <p:spPr bwMode="auto">
            <a:xfrm>
              <a:off x="3884613" y="2139950"/>
              <a:ext cx="933450" cy="1565275"/>
            </a:xfrm>
            <a:custGeom>
              <a:avLst/>
              <a:gdLst>
                <a:gd name="T0" fmla="*/ 188 w 283"/>
                <a:gd name="T1" fmla="*/ 0 h 475"/>
                <a:gd name="T2" fmla="*/ 0 w 283"/>
                <a:gd name="T3" fmla="*/ 108 h 475"/>
                <a:gd name="T4" fmla="*/ 38 w 283"/>
                <a:gd name="T5" fmla="*/ 174 h 475"/>
                <a:gd name="T6" fmla="*/ 42 w 283"/>
                <a:gd name="T7" fmla="*/ 192 h 475"/>
                <a:gd name="T8" fmla="*/ 24 w 283"/>
                <a:gd name="T9" fmla="*/ 224 h 475"/>
                <a:gd name="T10" fmla="*/ 11 w 283"/>
                <a:gd name="T11" fmla="*/ 231 h 475"/>
                <a:gd name="T12" fmla="*/ 153 w 283"/>
                <a:gd name="T13" fmla="*/ 475 h 475"/>
                <a:gd name="T14" fmla="*/ 192 w 283"/>
                <a:gd name="T15" fmla="*/ 452 h 475"/>
                <a:gd name="T16" fmla="*/ 192 w 283"/>
                <a:gd name="T17" fmla="*/ 450 h 475"/>
                <a:gd name="T18" fmla="*/ 153 w 283"/>
                <a:gd name="T19" fmla="*/ 473 h 475"/>
                <a:gd name="T20" fmla="*/ 13 w 283"/>
                <a:gd name="T21" fmla="*/ 232 h 475"/>
                <a:gd name="T22" fmla="*/ 25 w 283"/>
                <a:gd name="T23" fmla="*/ 225 h 475"/>
                <a:gd name="T24" fmla="*/ 44 w 283"/>
                <a:gd name="T25" fmla="*/ 192 h 475"/>
                <a:gd name="T26" fmla="*/ 39 w 283"/>
                <a:gd name="T27" fmla="*/ 173 h 475"/>
                <a:gd name="T28" fmla="*/ 2 w 283"/>
                <a:gd name="T29" fmla="*/ 109 h 475"/>
                <a:gd name="T30" fmla="*/ 187 w 283"/>
                <a:gd name="T31" fmla="*/ 2 h 475"/>
                <a:gd name="T32" fmla="*/ 282 w 283"/>
                <a:gd name="T33" fmla="*/ 165 h 475"/>
                <a:gd name="T34" fmla="*/ 283 w 283"/>
                <a:gd name="T35" fmla="*/ 165 h 475"/>
                <a:gd name="T36" fmla="*/ 188 w 283"/>
                <a:gd name="T3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" h="475">
                  <a:moveTo>
                    <a:pt x="188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1" y="179"/>
                    <a:pt x="42" y="186"/>
                    <a:pt x="42" y="192"/>
                  </a:cubicBezTo>
                  <a:cubicBezTo>
                    <a:pt x="42" y="205"/>
                    <a:pt x="36" y="217"/>
                    <a:pt x="24" y="224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53" y="475"/>
                    <a:pt x="153" y="475"/>
                    <a:pt x="153" y="475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2" y="450"/>
                    <a:pt x="192" y="450"/>
                    <a:pt x="192" y="450"/>
                  </a:cubicBezTo>
                  <a:cubicBezTo>
                    <a:pt x="153" y="473"/>
                    <a:pt x="153" y="473"/>
                    <a:pt x="153" y="47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25" y="225"/>
                    <a:pt x="25" y="225"/>
                    <a:pt x="25" y="225"/>
                  </a:cubicBezTo>
                  <a:cubicBezTo>
                    <a:pt x="37" y="218"/>
                    <a:pt x="44" y="205"/>
                    <a:pt x="44" y="192"/>
                  </a:cubicBezTo>
                  <a:cubicBezTo>
                    <a:pt x="44" y="185"/>
                    <a:pt x="42" y="179"/>
                    <a:pt x="39" y="173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282" y="165"/>
                    <a:pt x="282" y="165"/>
                    <a:pt x="282" y="165"/>
                  </a:cubicBezTo>
                  <a:cubicBezTo>
                    <a:pt x="283" y="165"/>
                    <a:pt x="283" y="165"/>
                    <a:pt x="283" y="165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FFD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4" name="ïŝľídê">
              <a:extLst>
                <a:ext uri="{FF2B5EF4-FFF2-40B4-BE49-F238E27FC236}">
                  <a16:creationId xmlns:a16="http://schemas.microsoft.com/office/drawing/2014/main" id="{1D25FD8C-7D02-422C-A311-638F1563405C}"/>
                </a:ext>
              </a:extLst>
            </p:cNvPr>
            <p:cNvSpPr/>
            <p:nvPr/>
          </p:nvSpPr>
          <p:spPr bwMode="auto">
            <a:xfrm>
              <a:off x="4398963" y="2301875"/>
              <a:ext cx="312738" cy="385763"/>
            </a:xfrm>
            <a:custGeom>
              <a:avLst/>
              <a:gdLst>
                <a:gd name="T0" fmla="*/ 18 w 95"/>
                <a:gd name="T1" fmla="*/ 0 h 117"/>
                <a:gd name="T2" fmla="*/ 10 w 95"/>
                <a:gd name="T3" fmla="*/ 3 h 117"/>
                <a:gd name="T4" fmla="*/ 5 w 95"/>
                <a:gd name="T5" fmla="*/ 25 h 117"/>
                <a:gd name="T6" fmla="*/ 58 w 95"/>
                <a:gd name="T7" fmla="*/ 117 h 117"/>
                <a:gd name="T8" fmla="*/ 69 w 95"/>
                <a:gd name="T9" fmla="*/ 116 h 117"/>
                <a:gd name="T10" fmla="*/ 95 w 95"/>
                <a:gd name="T11" fmla="*/ 116 h 117"/>
                <a:gd name="T12" fmla="*/ 32 w 95"/>
                <a:gd name="T13" fmla="*/ 8 h 117"/>
                <a:gd name="T14" fmla="*/ 18 w 95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7">
                  <a:moveTo>
                    <a:pt x="18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3" y="7"/>
                    <a:pt x="0" y="17"/>
                    <a:pt x="5" y="2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2" y="116"/>
                    <a:pt x="65" y="116"/>
                    <a:pt x="69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3"/>
                    <a:pt x="24" y="0"/>
                    <a:pt x="18" y="0"/>
                  </a:cubicBezTo>
                </a:path>
              </a:pathLst>
            </a:custGeom>
            <a:solidFill>
              <a:srgbClr val="FFD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5" name="îṡ1íďê">
              <a:extLst>
                <a:ext uri="{FF2B5EF4-FFF2-40B4-BE49-F238E27FC236}">
                  <a16:creationId xmlns:a16="http://schemas.microsoft.com/office/drawing/2014/main" id="{2B52AA7B-3B63-4778-9DF6-CC14047C186E}"/>
                </a:ext>
              </a:extLst>
            </p:cNvPr>
            <p:cNvSpPr/>
            <p:nvPr/>
          </p:nvSpPr>
          <p:spPr bwMode="auto">
            <a:xfrm>
              <a:off x="4518025" y="2684463"/>
              <a:ext cx="3241675" cy="2125663"/>
            </a:xfrm>
            <a:custGeom>
              <a:avLst/>
              <a:gdLst>
                <a:gd name="T0" fmla="*/ 950 w 983"/>
                <a:gd name="T1" fmla="*/ 645 h 645"/>
                <a:gd name="T2" fmla="*/ 33 w 983"/>
                <a:gd name="T3" fmla="*/ 645 h 645"/>
                <a:gd name="T4" fmla="*/ 0 w 983"/>
                <a:gd name="T5" fmla="*/ 612 h 645"/>
                <a:gd name="T6" fmla="*/ 0 w 983"/>
                <a:gd name="T7" fmla="*/ 33 h 645"/>
                <a:gd name="T8" fmla="*/ 33 w 983"/>
                <a:gd name="T9" fmla="*/ 0 h 645"/>
                <a:gd name="T10" fmla="*/ 950 w 983"/>
                <a:gd name="T11" fmla="*/ 0 h 645"/>
                <a:gd name="T12" fmla="*/ 983 w 983"/>
                <a:gd name="T13" fmla="*/ 33 h 645"/>
                <a:gd name="T14" fmla="*/ 983 w 983"/>
                <a:gd name="T15" fmla="*/ 612 h 645"/>
                <a:gd name="T16" fmla="*/ 950 w 983"/>
                <a:gd name="T17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3" h="645">
                  <a:moveTo>
                    <a:pt x="950" y="645"/>
                  </a:moveTo>
                  <a:cubicBezTo>
                    <a:pt x="33" y="645"/>
                    <a:pt x="33" y="645"/>
                    <a:pt x="33" y="645"/>
                  </a:cubicBezTo>
                  <a:cubicBezTo>
                    <a:pt x="15" y="645"/>
                    <a:pt x="0" y="630"/>
                    <a:pt x="0" y="61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68" y="0"/>
                    <a:pt x="983" y="15"/>
                    <a:pt x="983" y="33"/>
                  </a:cubicBezTo>
                  <a:cubicBezTo>
                    <a:pt x="983" y="612"/>
                    <a:pt x="983" y="612"/>
                    <a:pt x="983" y="612"/>
                  </a:cubicBezTo>
                  <a:cubicBezTo>
                    <a:pt x="983" y="630"/>
                    <a:pt x="968" y="645"/>
                    <a:pt x="950" y="645"/>
                  </a:cubicBezTo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6" name="îšḷíḓê">
              <a:extLst>
                <a:ext uri="{FF2B5EF4-FFF2-40B4-BE49-F238E27FC236}">
                  <a16:creationId xmlns:a16="http://schemas.microsoft.com/office/drawing/2014/main" id="{9CCBA07C-F60F-4E46-8EE5-9901D311AD64}"/>
                </a:ext>
              </a:extLst>
            </p:cNvPr>
            <p:cNvSpPr/>
            <p:nvPr/>
          </p:nvSpPr>
          <p:spPr bwMode="auto">
            <a:xfrm>
              <a:off x="4603750" y="2786063"/>
              <a:ext cx="3070225" cy="1917700"/>
            </a:xfrm>
            <a:custGeom>
              <a:avLst/>
              <a:gdLst>
                <a:gd name="T0" fmla="*/ 900 w 931"/>
                <a:gd name="T1" fmla="*/ 582 h 582"/>
                <a:gd name="T2" fmla="*/ 32 w 931"/>
                <a:gd name="T3" fmla="*/ 582 h 582"/>
                <a:gd name="T4" fmla="*/ 0 w 931"/>
                <a:gd name="T5" fmla="*/ 552 h 582"/>
                <a:gd name="T6" fmla="*/ 0 w 931"/>
                <a:gd name="T7" fmla="*/ 30 h 582"/>
                <a:gd name="T8" fmla="*/ 32 w 931"/>
                <a:gd name="T9" fmla="*/ 0 h 582"/>
                <a:gd name="T10" fmla="*/ 900 w 931"/>
                <a:gd name="T11" fmla="*/ 0 h 582"/>
                <a:gd name="T12" fmla="*/ 931 w 931"/>
                <a:gd name="T13" fmla="*/ 30 h 582"/>
                <a:gd name="T14" fmla="*/ 931 w 931"/>
                <a:gd name="T15" fmla="*/ 552 h 582"/>
                <a:gd name="T16" fmla="*/ 900 w 931"/>
                <a:gd name="T17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1" h="582">
                  <a:moveTo>
                    <a:pt x="900" y="582"/>
                  </a:moveTo>
                  <a:cubicBezTo>
                    <a:pt x="32" y="582"/>
                    <a:pt x="32" y="582"/>
                    <a:pt x="32" y="582"/>
                  </a:cubicBezTo>
                  <a:cubicBezTo>
                    <a:pt x="14" y="582"/>
                    <a:pt x="0" y="569"/>
                    <a:pt x="0" y="55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900" y="0"/>
                    <a:pt x="900" y="0"/>
                    <a:pt x="900" y="0"/>
                  </a:cubicBezTo>
                  <a:cubicBezTo>
                    <a:pt x="917" y="0"/>
                    <a:pt x="931" y="14"/>
                    <a:pt x="931" y="30"/>
                  </a:cubicBezTo>
                  <a:cubicBezTo>
                    <a:pt x="931" y="552"/>
                    <a:pt x="931" y="552"/>
                    <a:pt x="931" y="552"/>
                  </a:cubicBezTo>
                  <a:cubicBezTo>
                    <a:pt x="931" y="569"/>
                    <a:pt x="917" y="582"/>
                    <a:pt x="900" y="582"/>
                  </a:cubicBezTo>
                </a:path>
              </a:pathLst>
            </a:custGeom>
            <a:solidFill>
              <a:srgbClr val="55B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7" name="îsļîḍè">
              <a:extLst>
                <a:ext uri="{FF2B5EF4-FFF2-40B4-BE49-F238E27FC236}">
                  <a16:creationId xmlns:a16="http://schemas.microsoft.com/office/drawing/2014/main" id="{3BBCCACB-C6D6-471A-B4F6-181981953773}"/>
                </a:ext>
              </a:extLst>
            </p:cNvPr>
            <p:cNvSpPr/>
            <p:nvPr/>
          </p:nvSpPr>
          <p:spPr bwMode="auto">
            <a:xfrm>
              <a:off x="5929313" y="4810125"/>
              <a:ext cx="422275" cy="646113"/>
            </a:xfrm>
            <a:custGeom>
              <a:avLst/>
              <a:gdLst>
                <a:gd name="T0" fmla="*/ 0 w 128"/>
                <a:gd name="T1" fmla="*/ 0 h 196"/>
                <a:gd name="T2" fmla="*/ 0 w 128"/>
                <a:gd name="T3" fmla="*/ 196 h 196"/>
                <a:gd name="T4" fmla="*/ 128 w 128"/>
                <a:gd name="T5" fmla="*/ 196 h 196"/>
                <a:gd name="T6" fmla="*/ 128 w 128"/>
                <a:gd name="T7" fmla="*/ 0 h 196"/>
                <a:gd name="T8" fmla="*/ 0 w 128"/>
                <a:gd name="T9" fmla="*/ 0 h 196"/>
                <a:gd name="T10" fmla="*/ 64 w 128"/>
                <a:gd name="T11" fmla="*/ 147 h 196"/>
                <a:gd name="T12" fmla="*/ 22 w 128"/>
                <a:gd name="T13" fmla="*/ 105 h 196"/>
                <a:gd name="T14" fmla="*/ 64 w 128"/>
                <a:gd name="T15" fmla="*/ 64 h 196"/>
                <a:gd name="T16" fmla="*/ 105 w 128"/>
                <a:gd name="T17" fmla="*/ 105 h 196"/>
                <a:gd name="T18" fmla="*/ 64 w 128"/>
                <a:gd name="T19" fmla="*/ 14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96">
                  <a:moveTo>
                    <a:pt x="0" y="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0"/>
                  </a:lnTo>
                  <a:close/>
                  <a:moveTo>
                    <a:pt x="64" y="147"/>
                  </a:moveTo>
                  <a:cubicBezTo>
                    <a:pt x="41" y="147"/>
                    <a:pt x="22" y="128"/>
                    <a:pt x="22" y="105"/>
                  </a:cubicBezTo>
                  <a:cubicBezTo>
                    <a:pt x="22" y="82"/>
                    <a:pt x="41" y="64"/>
                    <a:pt x="64" y="64"/>
                  </a:cubicBezTo>
                  <a:cubicBezTo>
                    <a:pt x="87" y="64"/>
                    <a:pt x="105" y="82"/>
                    <a:pt x="105" y="105"/>
                  </a:cubicBezTo>
                  <a:cubicBezTo>
                    <a:pt x="105" y="128"/>
                    <a:pt x="87" y="147"/>
                    <a:pt x="64" y="147"/>
                  </a:cubicBezTo>
                  <a:close/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8" name="ïšļïḍé">
              <a:extLst>
                <a:ext uri="{FF2B5EF4-FFF2-40B4-BE49-F238E27FC236}">
                  <a16:creationId xmlns:a16="http://schemas.microsoft.com/office/drawing/2014/main" id="{9ED86AD3-4E2E-4F9B-AAF0-0DC0334D80E1}"/>
                </a:ext>
              </a:extLst>
            </p:cNvPr>
            <p:cNvSpPr/>
            <p:nvPr/>
          </p:nvSpPr>
          <p:spPr bwMode="auto">
            <a:xfrm>
              <a:off x="5491163" y="5456238"/>
              <a:ext cx="1295400" cy="127000"/>
            </a:xfrm>
            <a:prstGeom prst="rect">
              <a:avLst/>
            </a:pr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89" name="ïŝḷíḓè">
              <a:extLst>
                <a:ext uri="{FF2B5EF4-FFF2-40B4-BE49-F238E27FC236}">
                  <a16:creationId xmlns:a16="http://schemas.microsoft.com/office/drawing/2014/main" id="{731D47F9-83AB-4F12-8AD3-E345552A345F}"/>
                </a:ext>
              </a:extLst>
            </p:cNvPr>
            <p:cNvSpPr/>
            <p:nvPr/>
          </p:nvSpPr>
          <p:spPr bwMode="auto">
            <a:xfrm>
              <a:off x="7988300" y="3738563"/>
              <a:ext cx="25400" cy="12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0" name="iSľîḋe">
              <a:extLst>
                <a:ext uri="{FF2B5EF4-FFF2-40B4-BE49-F238E27FC236}">
                  <a16:creationId xmlns:a16="http://schemas.microsoft.com/office/drawing/2014/main" id="{91630A1E-7BDB-42EF-9850-951211EC522E}"/>
                </a:ext>
              </a:extLst>
            </p:cNvPr>
            <p:cNvSpPr/>
            <p:nvPr/>
          </p:nvSpPr>
          <p:spPr bwMode="auto">
            <a:xfrm>
              <a:off x="7988300" y="3738563"/>
              <a:ext cx="25400" cy="12700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8 h 8"/>
                <a:gd name="T4" fmla="*/ 16 w 16"/>
                <a:gd name="T5" fmla="*/ 0 h 8"/>
                <a:gd name="T6" fmla="*/ 0 w 1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1" name="íSḻíḑè">
              <a:extLst>
                <a:ext uri="{FF2B5EF4-FFF2-40B4-BE49-F238E27FC236}">
                  <a16:creationId xmlns:a16="http://schemas.microsoft.com/office/drawing/2014/main" id="{537EA562-1201-4FA4-85AB-C769D8748E1A}"/>
                </a:ext>
              </a:extLst>
            </p:cNvPr>
            <p:cNvSpPr/>
            <p:nvPr/>
          </p:nvSpPr>
          <p:spPr bwMode="auto">
            <a:xfrm>
              <a:off x="8080375" y="3738563"/>
              <a:ext cx="187325" cy="12700"/>
            </a:xfrm>
            <a:custGeom>
              <a:avLst/>
              <a:gdLst>
                <a:gd name="T0" fmla="*/ 79 w 118"/>
                <a:gd name="T1" fmla="*/ 8 h 8"/>
                <a:gd name="T2" fmla="*/ 118 w 118"/>
                <a:gd name="T3" fmla="*/ 8 h 8"/>
                <a:gd name="T4" fmla="*/ 118 w 118"/>
                <a:gd name="T5" fmla="*/ 0 h 8"/>
                <a:gd name="T6" fmla="*/ 79 w 118"/>
                <a:gd name="T7" fmla="*/ 0 h 8"/>
                <a:gd name="T8" fmla="*/ 79 w 118"/>
                <a:gd name="T9" fmla="*/ 8 h 8"/>
                <a:gd name="T10" fmla="*/ 0 w 118"/>
                <a:gd name="T11" fmla="*/ 8 h 8"/>
                <a:gd name="T12" fmla="*/ 39 w 118"/>
                <a:gd name="T13" fmla="*/ 8 h 8"/>
                <a:gd name="T14" fmla="*/ 39 w 118"/>
                <a:gd name="T15" fmla="*/ 0 h 8"/>
                <a:gd name="T16" fmla="*/ 0 w 118"/>
                <a:gd name="T17" fmla="*/ 0 h 8"/>
                <a:gd name="T18" fmla="*/ 0 w 11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8">
                  <a:moveTo>
                    <a:pt x="79" y="8"/>
                  </a:moveTo>
                  <a:lnTo>
                    <a:pt x="118" y="8"/>
                  </a:lnTo>
                  <a:lnTo>
                    <a:pt x="118" y="0"/>
                  </a:lnTo>
                  <a:lnTo>
                    <a:pt x="79" y="0"/>
                  </a:lnTo>
                  <a:lnTo>
                    <a:pt x="79" y="8"/>
                  </a:lnTo>
                  <a:close/>
                  <a:moveTo>
                    <a:pt x="0" y="8"/>
                  </a:moveTo>
                  <a:lnTo>
                    <a:pt x="39" y="8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2" name="îṡlídê">
              <a:extLst>
                <a:ext uri="{FF2B5EF4-FFF2-40B4-BE49-F238E27FC236}">
                  <a16:creationId xmlns:a16="http://schemas.microsoft.com/office/drawing/2014/main" id="{AD95F01B-1EEF-493A-A7BB-FB2CD5A27F4F}"/>
                </a:ext>
              </a:extLst>
            </p:cNvPr>
            <p:cNvSpPr/>
            <p:nvPr/>
          </p:nvSpPr>
          <p:spPr bwMode="auto">
            <a:xfrm>
              <a:off x="8331200" y="3719513"/>
              <a:ext cx="33338" cy="31750"/>
            </a:xfrm>
            <a:custGeom>
              <a:avLst/>
              <a:gdLst>
                <a:gd name="T0" fmla="*/ 0 w 21"/>
                <a:gd name="T1" fmla="*/ 20 h 20"/>
                <a:gd name="T2" fmla="*/ 21 w 21"/>
                <a:gd name="T3" fmla="*/ 20 h 20"/>
                <a:gd name="T4" fmla="*/ 21 w 21"/>
                <a:gd name="T5" fmla="*/ 0 h 20"/>
                <a:gd name="T6" fmla="*/ 12 w 21"/>
                <a:gd name="T7" fmla="*/ 0 h 20"/>
                <a:gd name="T8" fmla="*/ 12 w 21"/>
                <a:gd name="T9" fmla="*/ 12 h 20"/>
                <a:gd name="T10" fmla="*/ 0 w 21"/>
                <a:gd name="T11" fmla="*/ 12 h 20"/>
                <a:gd name="T12" fmla="*/ 0 w 21"/>
                <a:gd name="T13" fmla="*/ 20 h 20"/>
                <a:gd name="T14" fmla="*/ 0 w 2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0" y="20"/>
                  </a:moveTo>
                  <a:lnTo>
                    <a:pt x="21" y="2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3" name="íṩlïḑe">
              <a:extLst>
                <a:ext uri="{FF2B5EF4-FFF2-40B4-BE49-F238E27FC236}">
                  <a16:creationId xmlns:a16="http://schemas.microsoft.com/office/drawing/2014/main" id="{5A41DE00-6ACE-4033-B71E-CA2E8A3660A3}"/>
                </a:ext>
              </a:extLst>
            </p:cNvPr>
            <p:cNvSpPr/>
            <p:nvPr/>
          </p:nvSpPr>
          <p:spPr bwMode="auto">
            <a:xfrm>
              <a:off x="8350250" y="1504950"/>
              <a:ext cx="14288" cy="2157413"/>
            </a:xfrm>
            <a:custGeom>
              <a:avLst/>
              <a:gdLst>
                <a:gd name="T0" fmla="*/ 9 w 9"/>
                <a:gd name="T1" fmla="*/ 0 h 1359"/>
                <a:gd name="T2" fmla="*/ 0 w 9"/>
                <a:gd name="T3" fmla="*/ 35 h 1359"/>
                <a:gd name="T4" fmla="*/ 9 w 9"/>
                <a:gd name="T5" fmla="*/ 104 h 1359"/>
                <a:gd name="T6" fmla="*/ 0 w 9"/>
                <a:gd name="T7" fmla="*/ 68 h 1359"/>
                <a:gd name="T8" fmla="*/ 9 w 9"/>
                <a:gd name="T9" fmla="*/ 104 h 1359"/>
                <a:gd name="T10" fmla="*/ 9 w 9"/>
                <a:gd name="T11" fmla="*/ 139 h 1359"/>
                <a:gd name="T12" fmla="*/ 0 w 9"/>
                <a:gd name="T13" fmla="*/ 174 h 1359"/>
                <a:gd name="T14" fmla="*/ 9 w 9"/>
                <a:gd name="T15" fmla="*/ 243 h 1359"/>
                <a:gd name="T16" fmla="*/ 0 w 9"/>
                <a:gd name="T17" fmla="*/ 209 h 1359"/>
                <a:gd name="T18" fmla="*/ 9 w 9"/>
                <a:gd name="T19" fmla="*/ 243 h 1359"/>
                <a:gd name="T20" fmla="*/ 9 w 9"/>
                <a:gd name="T21" fmla="*/ 278 h 1359"/>
                <a:gd name="T22" fmla="*/ 0 w 9"/>
                <a:gd name="T23" fmla="*/ 313 h 1359"/>
                <a:gd name="T24" fmla="*/ 9 w 9"/>
                <a:gd name="T25" fmla="*/ 384 h 1359"/>
                <a:gd name="T26" fmla="*/ 0 w 9"/>
                <a:gd name="T27" fmla="*/ 349 h 1359"/>
                <a:gd name="T28" fmla="*/ 9 w 9"/>
                <a:gd name="T29" fmla="*/ 384 h 1359"/>
                <a:gd name="T30" fmla="*/ 9 w 9"/>
                <a:gd name="T31" fmla="*/ 419 h 1359"/>
                <a:gd name="T32" fmla="*/ 0 w 9"/>
                <a:gd name="T33" fmla="*/ 452 h 1359"/>
                <a:gd name="T34" fmla="*/ 9 w 9"/>
                <a:gd name="T35" fmla="*/ 523 h 1359"/>
                <a:gd name="T36" fmla="*/ 0 w 9"/>
                <a:gd name="T37" fmla="*/ 488 h 1359"/>
                <a:gd name="T38" fmla="*/ 9 w 9"/>
                <a:gd name="T39" fmla="*/ 523 h 1359"/>
                <a:gd name="T40" fmla="*/ 9 w 9"/>
                <a:gd name="T41" fmla="*/ 558 h 1359"/>
                <a:gd name="T42" fmla="*/ 0 w 9"/>
                <a:gd name="T43" fmla="*/ 593 h 1359"/>
                <a:gd name="T44" fmla="*/ 9 w 9"/>
                <a:gd name="T45" fmla="*/ 662 h 1359"/>
                <a:gd name="T46" fmla="*/ 0 w 9"/>
                <a:gd name="T47" fmla="*/ 627 h 1359"/>
                <a:gd name="T48" fmla="*/ 9 w 9"/>
                <a:gd name="T49" fmla="*/ 662 h 1359"/>
                <a:gd name="T50" fmla="*/ 9 w 9"/>
                <a:gd name="T51" fmla="*/ 697 h 1359"/>
                <a:gd name="T52" fmla="*/ 0 w 9"/>
                <a:gd name="T53" fmla="*/ 733 h 1359"/>
                <a:gd name="T54" fmla="*/ 9 w 9"/>
                <a:gd name="T55" fmla="*/ 801 h 1359"/>
                <a:gd name="T56" fmla="*/ 0 w 9"/>
                <a:gd name="T57" fmla="*/ 768 h 1359"/>
                <a:gd name="T58" fmla="*/ 9 w 9"/>
                <a:gd name="T59" fmla="*/ 801 h 1359"/>
                <a:gd name="T60" fmla="*/ 9 w 9"/>
                <a:gd name="T61" fmla="*/ 836 h 1359"/>
                <a:gd name="T62" fmla="*/ 0 w 9"/>
                <a:gd name="T63" fmla="*/ 872 h 1359"/>
                <a:gd name="T64" fmla="*/ 9 w 9"/>
                <a:gd name="T65" fmla="*/ 942 h 1359"/>
                <a:gd name="T66" fmla="*/ 0 w 9"/>
                <a:gd name="T67" fmla="*/ 907 h 1359"/>
                <a:gd name="T68" fmla="*/ 9 w 9"/>
                <a:gd name="T69" fmla="*/ 942 h 1359"/>
                <a:gd name="T70" fmla="*/ 9 w 9"/>
                <a:gd name="T71" fmla="*/ 975 h 1359"/>
                <a:gd name="T72" fmla="*/ 0 w 9"/>
                <a:gd name="T73" fmla="*/ 1011 h 1359"/>
                <a:gd name="T74" fmla="*/ 9 w 9"/>
                <a:gd name="T75" fmla="*/ 1081 h 1359"/>
                <a:gd name="T76" fmla="*/ 0 w 9"/>
                <a:gd name="T77" fmla="*/ 1046 h 1359"/>
                <a:gd name="T78" fmla="*/ 9 w 9"/>
                <a:gd name="T79" fmla="*/ 1081 h 1359"/>
                <a:gd name="T80" fmla="*/ 9 w 9"/>
                <a:gd name="T81" fmla="*/ 1117 h 1359"/>
                <a:gd name="T82" fmla="*/ 0 w 9"/>
                <a:gd name="T83" fmla="*/ 1150 h 1359"/>
                <a:gd name="T84" fmla="*/ 9 w 9"/>
                <a:gd name="T85" fmla="*/ 1220 h 1359"/>
                <a:gd name="T86" fmla="*/ 0 w 9"/>
                <a:gd name="T87" fmla="*/ 1185 h 1359"/>
                <a:gd name="T88" fmla="*/ 9 w 9"/>
                <a:gd name="T89" fmla="*/ 1220 h 1359"/>
                <a:gd name="T90" fmla="*/ 9 w 9"/>
                <a:gd name="T91" fmla="*/ 1256 h 1359"/>
                <a:gd name="T92" fmla="*/ 0 w 9"/>
                <a:gd name="T93" fmla="*/ 1291 h 1359"/>
                <a:gd name="T94" fmla="*/ 9 w 9"/>
                <a:gd name="T95" fmla="*/ 1359 h 1359"/>
                <a:gd name="T96" fmla="*/ 0 w 9"/>
                <a:gd name="T97" fmla="*/ 1324 h 1359"/>
                <a:gd name="T98" fmla="*/ 9 w 9"/>
                <a:gd name="T99" fmla="*/ 135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1359">
                  <a:moveTo>
                    <a:pt x="9" y="35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9" y="35"/>
                  </a:lnTo>
                  <a:close/>
                  <a:moveTo>
                    <a:pt x="9" y="104"/>
                  </a:moveTo>
                  <a:lnTo>
                    <a:pt x="9" y="68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9" y="104"/>
                  </a:lnTo>
                  <a:close/>
                  <a:moveTo>
                    <a:pt x="9" y="174"/>
                  </a:moveTo>
                  <a:lnTo>
                    <a:pt x="9" y="139"/>
                  </a:lnTo>
                  <a:lnTo>
                    <a:pt x="0" y="139"/>
                  </a:lnTo>
                  <a:lnTo>
                    <a:pt x="0" y="174"/>
                  </a:lnTo>
                  <a:lnTo>
                    <a:pt x="9" y="174"/>
                  </a:lnTo>
                  <a:close/>
                  <a:moveTo>
                    <a:pt x="9" y="243"/>
                  </a:moveTo>
                  <a:lnTo>
                    <a:pt x="9" y="209"/>
                  </a:lnTo>
                  <a:lnTo>
                    <a:pt x="0" y="209"/>
                  </a:lnTo>
                  <a:lnTo>
                    <a:pt x="0" y="243"/>
                  </a:lnTo>
                  <a:lnTo>
                    <a:pt x="9" y="243"/>
                  </a:lnTo>
                  <a:close/>
                  <a:moveTo>
                    <a:pt x="9" y="313"/>
                  </a:moveTo>
                  <a:lnTo>
                    <a:pt x="9" y="278"/>
                  </a:lnTo>
                  <a:lnTo>
                    <a:pt x="0" y="278"/>
                  </a:lnTo>
                  <a:lnTo>
                    <a:pt x="0" y="313"/>
                  </a:lnTo>
                  <a:lnTo>
                    <a:pt x="9" y="313"/>
                  </a:lnTo>
                  <a:close/>
                  <a:moveTo>
                    <a:pt x="9" y="384"/>
                  </a:moveTo>
                  <a:lnTo>
                    <a:pt x="9" y="349"/>
                  </a:lnTo>
                  <a:lnTo>
                    <a:pt x="0" y="349"/>
                  </a:lnTo>
                  <a:lnTo>
                    <a:pt x="0" y="384"/>
                  </a:lnTo>
                  <a:lnTo>
                    <a:pt x="9" y="384"/>
                  </a:lnTo>
                  <a:close/>
                  <a:moveTo>
                    <a:pt x="9" y="452"/>
                  </a:moveTo>
                  <a:lnTo>
                    <a:pt x="9" y="419"/>
                  </a:lnTo>
                  <a:lnTo>
                    <a:pt x="0" y="419"/>
                  </a:lnTo>
                  <a:lnTo>
                    <a:pt x="0" y="452"/>
                  </a:lnTo>
                  <a:lnTo>
                    <a:pt x="9" y="452"/>
                  </a:lnTo>
                  <a:close/>
                  <a:moveTo>
                    <a:pt x="9" y="523"/>
                  </a:moveTo>
                  <a:lnTo>
                    <a:pt x="9" y="488"/>
                  </a:lnTo>
                  <a:lnTo>
                    <a:pt x="0" y="488"/>
                  </a:lnTo>
                  <a:lnTo>
                    <a:pt x="0" y="523"/>
                  </a:lnTo>
                  <a:lnTo>
                    <a:pt x="9" y="523"/>
                  </a:lnTo>
                  <a:close/>
                  <a:moveTo>
                    <a:pt x="9" y="593"/>
                  </a:moveTo>
                  <a:lnTo>
                    <a:pt x="9" y="558"/>
                  </a:lnTo>
                  <a:lnTo>
                    <a:pt x="0" y="558"/>
                  </a:lnTo>
                  <a:lnTo>
                    <a:pt x="0" y="593"/>
                  </a:lnTo>
                  <a:lnTo>
                    <a:pt x="9" y="593"/>
                  </a:lnTo>
                  <a:close/>
                  <a:moveTo>
                    <a:pt x="9" y="662"/>
                  </a:moveTo>
                  <a:lnTo>
                    <a:pt x="9" y="627"/>
                  </a:lnTo>
                  <a:lnTo>
                    <a:pt x="0" y="627"/>
                  </a:lnTo>
                  <a:lnTo>
                    <a:pt x="0" y="662"/>
                  </a:lnTo>
                  <a:lnTo>
                    <a:pt x="9" y="662"/>
                  </a:lnTo>
                  <a:close/>
                  <a:moveTo>
                    <a:pt x="9" y="733"/>
                  </a:moveTo>
                  <a:lnTo>
                    <a:pt x="9" y="697"/>
                  </a:lnTo>
                  <a:lnTo>
                    <a:pt x="0" y="697"/>
                  </a:lnTo>
                  <a:lnTo>
                    <a:pt x="0" y="733"/>
                  </a:lnTo>
                  <a:lnTo>
                    <a:pt x="9" y="733"/>
                  </a:lnTo>
                  <a:close/>
                  <a:moveTo>
                    <a:pt x="9" y="801"/>
                  </a:moveTo>
                  <a:lnTo>
                    <a:pt x="9" y="768"/>
                  </a:lnTo>
                  <a:lnTo>
                    <a:pt x="0" y="768"/>
                  </a:lnTo>
                  <a:lnTo>
                    <a:pt x="0" y="801"/>
                  </a:lnTo>
                  <a:lnTo>
                    <a:pt x="9" y="801"/>
                  </a:lnTo>
                  <a:close/>
                  <a:moveTo>
                    <a:pt x="9" y="872"/>
                  </a:moveTo>
                  <a:lnTo>
                    <a:pt x="9" y="836"/>
                  </a:lnTo>
                  <a:lnTo>
                    <a:pt x="0" y="836"/>
                  </a:lnTo>
                  <a:lnTo>
                    <a:pt x="0" y="872"/>
                  </a:lnTo>
                  <a:lnTo>
                    <a:pt x="9" y="872"/>
                  </a:lnTo>
                  <a:close/>
                  <a:moveTo>
                    <a:pt x="9" y="942"/>
                  </a:moveTo>
                  <a:lnTo>
                    <a:pt x="9" y="907"/>
                  </a:lnTo>
                  <a:lnTo>
                    <a:pt x="0" y="907"/>
                  </a:lnTo>
                  <a:lnTo>
                    <a:pt x="0" y="942"/>
                  </a:lnTo>
                  <a:lnTo>
                    <a:pt x="9" y="942"/>
                  </a:lnTo>
                  <a:close/>
                  <a:moveTo>
                    <a:pt x="9" y="1011"/>
                  </a:moveTo>
                  <a:lnTo>
                    <a:pt x="9" y="975"/>
                  </a:lnTo>
                  <a:lnTo>
                    <a:pt x="0" y="975"/>
                  </a:lnTo>
                  <a:lnTo>
                    <a:pt x="0" y="1011"/>
                  </a:lnTo>
                  <a:lnTo>
                    <a:pt x="9" y="1011"/>
                  </a:lnTo>
                  <a:close/>
                  <a:moveTo>
                    <a:pt x="9" y="1081"/>
                  </a:moveTo>
                  <a:lnTo>
                    <a:pt x="9" y="1046"/>
                  </a:lnTo>
                  <a:lnTo>
                    <a:pt x="0" y="1046"/>
                  </a:lnTo>
                  <a:lnTo>
                    <a:pt x="0" y="1081"/>
                  </a:lnTo>
                  <a:lnTo>
                    <a:pt x="9" y="1081"/>
                  </a:lnTo>
                  <a:close/>
                  <a:moveTo>
                    <a:pt x="9" y="1150"/>
                  </a:moveTo>
                  <a:lnTo>
                    <a:pt x="9" y="1117"/>
                  </a:lnTo>
                  <a:lnTo>
                    <a:pt x="0" y="1117"/>
                  </a:lnTo>
                  <a:lnTo>
                    <a:pt x="0" y="1150"/>
                  </a:lnTo>
                  <a:lnTo>
                    <a:pt x="9" y="1150"/>
                  </a:lnTo>
                  <a:close/>
                  <a:moveTo>
                    <a:pt x="9" y="1220"/>
                  </a:moveTo>
                  <a:lnTo>
                    <a:pt x="9" y="1185"/>
                  </a:lnTo>
                  <a:lnTo>
                    <a:pt x="0" y="1185"/>
                  </a:lnTo>
                  <a:lnTo>
                    <a:pt x="0" y="1220"/>
                  </a:lnTo>
                  <a:lnTo>
                    <a:pt x="9" y="1220"/>
                  </a:lnTo>
                  <a:close/>
                  <a:moveTo>
                    <a:pt x="9" y="1291"/>
                  </a:moveTo>
                  <a:lnTo>
                    <a:pt x="9" y="1256"/>
                  </a:lnTo>
                  <a:lnTo>
                    <a:pt x="0" y="1256"/>
                  </a:lnTo>
                  <a:lnTo>
                    <a:pt x="0" y="1291"/>
                  </a:lnTo>
                  <a:lnTo>
                    <a:pt x="9" y="1291"/>
                  </a:lnTo>
                  <a:close/>
                  <a:moveTo>
                    <a:pt x="9" y="1359"/>
                  </a:moveTo>
                  <a:lnTo>
                    <a:pt x="9" y="1324"/>
                  </a:lnTo>
                  <a:lnTo>
                    <a:pt x="0" y="1324"/>
                  </a:lnTo>
                  <a:lnTo>
                    <a:pt x="0" y="1359"/>
                  </a:lnTo>
                  <a:lnTo>
                    <a:pt x="9" y="13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4" name="işḻíḍè">
              <a:extLst>
                <a:ext uri="{FF2B5EF4-FFF2-40B4-BE49-F238E27FC236}">
                  <a16:creationId xmlns:a16="http://schemas.microsoft.com/office/drawing/2014/main" id="{16EF3067-E4F9-4631-A34E-4D610C08CC62}"/>
                </a:ext>
              </a:extLst>
            </p:cNvPr>
            <p:cNvSpPr/>
            <p:nvPr/>
          </p:nvSpPr>
          <p:spPr bwMode="auto">
            <a:xfrm>
              <a:off x="8331200" y="1416050"/>
              <a:ext cx="33338" cy="33338"/>
            </a:xfrm>
            <a:custGeom>
              <a:avLst/>
              <a:gdLst>
                <a:gd name="T0" fmla="*/ 21 w 21"/>
                <a:gd name="T1" fmla="*/ 21 h 21"/>
                <a:gd name="T2" fmla="*/ 21 w 21"/>
                <a:gd name="T3" fmla="*/ 0 h 21"/>
                <a:gd name="T4" fmla="*/ 0 w 21"/>
                <a:gd name="T5" fmla="*/ 0 h 21"/>
                <a:gd name="T6" fmla="*/ 0 w 21"/>
                <a:gd name="T7" fmla="*/ 8 h 21"/>
                <a:gd name="T8" fmla="*/ 12 w 21"/>
                <a:gd name="T9" fmla="*/ 8 h 21"/>
                <a:gd name="T10" fmla="*/ 12 w 21"/>
                <a:gd name="T11" fmla="*/ 21 h 21"/>
                <a:gd name="T12" fmla="*/ 21 w 21"/>
                <a:gd name="T13" fmla="*/ 21 h 21"/>
                <a:gd name="T14" fmla="*/ 21 w 21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1" y="21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21"/>
                  </a:lnTo>
                  <a:lnTo>
                    <a:pt x="21" y="21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5" name="iSlíḋé">
              <a:extLst>
                <a:ext uri="{FF2B5EF4-FFF2-40B4-BE49-F238E27FC236}">
                  <a16:creationId xmlns:a16="http://schemas.microsoft.com/office/drawing/2014/main" id="{B0B384F4-B94F-4527-B1B4-AE469A59BA8A}"/>
                </a:ext>
              </a:extLst>
            </p:cNvPr>
            <p:cNvSpPr/>
            <p:nvPr/>
          </p:nvSpPr>
          <p:spPr bwMode="auto">
            <a:xfrm>
              <a:off x="6242050" y="1416050"/>
              <a:ext cx="2032000" cy="12700"/>
            </a:xfrm>
            <a:custGeom>
              <a:avLst/>
              <a:gdLst>
                <a:gd name="T0" fmla="*/ 0 w 1280"/>
                <a:gd name="T1" fmla="*/ 0 h 8"/>
                <a:gd name="T2" fmla="*/ 36 w 1280"/>
                <a:gd name="T3" fmla="*/ 8 h 8"/>
                <a:gd name="T4" fmla="*/ 104 w 1280"/>
                <a:gd name="T5" fmla="*/ 0 h 8"/>
                <a:gd name="T6" fmla="*/ 71 w 1280"/>
                <a:gd name="T7" fmla="*/ 8 h 8"/>
                <a:gd name="T8" fmla="*/ 104 w 1280"/>
                <a:gd name="T9" fmla="*/ 0 h 8"/>
                <a:gd name="T10" fmla="*/ 140 w 1280"/>
                <a:gd name="T11" fmla="*/ 0 h 8"/>
                <a:gd name="T12" fmla="*/ 173 w 1280"/>
                <a:gd name="T13" fmla="*/ 8 h 8"/>
                <a:gd name="T14" fmla="*/ 244 w 1280"/>
                <a:gd name="T15" fmla="*/ 0 h 8"/>
                <a:gd name="T16" fmla="*/ 208 w 1280"/>
                <a:gd name="T17" fmla="*/ 8 h 8"/>
                <a:gd name="T18" fmla="*/ 244 w 1280"/>
                <a:gd name="T19" fmla="*/ 0 h 8"/>
                <a:gd name="T20" fmla="*/ 277 w 1280"/>
                <a:gd name="T21" fmla="*/ 0 h 8"/>
                <a:gd name="T22" fmla="*/ 312 w 1280"/>
                <a:gd name="T23" fmla="*/ 8 h 8"/>
                <a:gd name="T24" fmla="*/ 381 w 1280"/>
                <a:gd name="T25" fmla="*/ 0 h 8"/>
                <a:gd name="T26" fmla="*/ 347 w 1280"/>
                <a:gd name="T27" fmla="*/ 8 h 8"/>
                <a:gd name="T28" fmla="*/ 381 w 1280"/>
                <a:gd name="T29" fmla="*/ 0 h 8"/>
                <a:gd name="T30" fmla="*/ 416 w 1280"/>
                <a:gd name="T31" fmla="*/ 0 h 8"/>
                <a:gd name="T32" fmla="*/ 451 w 1280"/>
                <a:gd name="T33" fmla="*/ 8 h 8"/>
                <a:gd name="T34" fmla="*/ 520 w 1280"/>
                <a:gd name="T35" fmla="*/ 0 h 8"/>
                <a:gd name="T36" fmla="*/ 485 w 1280"/>
                <a:gd name="T37" fmla="*/ 8 h 8"/>
                <a:gd name="T38" fmla="*/ 520 w 1280"/>
                <a:gd name="T39" fmla="*/ 0 h 8"/>
                <a:gd name="T40" fmla="*/ 555 w 1280"/>
                <a:gd name="T41" fmla="*/ 0 h 8"/>
                <a:gd name="T42" fmla="*/ 588 w 1280"/>
                <a:gd name="T43" fmla="*/ 8 h 8"/>
                <a:gd name="T44" fmla="*/ 659 w 1280"/>
                <a:gd name="T45" fmla="*/ 0 h 8"/>
                <a:gd name="T46" fmla="*/ 624 w 1280"/>
                <a:gd name="T47" fmla="*/ 8 h 8"/>
                <a:gd name="T48" fmla="*/ 659 w 1280"/>
                <a:gd name="T49" fmla="*/ 0 h 8"/>
                <a:gd name="T50" fmla="*/ 692 w 1280"/>
                <a:gd name="T51" fmla="*/ 0 h 8"/>
                <a:gd name="T52" fmla="*/ 728 w 1280"/>
                <a:gd name="T53" fmla="*/ 8 h 8"/>
                <a:gd name="T54" fmla="*/ 796 w 1280"/>
                <a:gd name="T55" fmla="*/ 0 h 8"/>
                <a:gd name="T56" fmla="*/ 763 w 1280"/>
                <a:gd name="T57" fmla="*/ 8 h 8"/>
                <a:gd name="T58" fmla="*/ 796 w 1280"/>
                <a:gd name="T59" fmla="*/ 0 h 8"/>
                <a:gd name="T60" fmla="*/ 832 w 1280"/>
                <a:gd name="T61" fmla="*/ 0 h 8"/>
                <a:gd name="T62" fmla="*/ 865 w 1280"/>
                <a:gd name="T63" fmla="*/ 8 h 8"/>
                <a:gd name="T64" fmla="*/ 935 w 1280"/>
                <a:gd name="T65" fmla="*/ 0 h 8"/>
                <a:gd name="T66" fmla="*/ 900 w 1280"/>
                <a:gd name="T67" fmla="*/ 8 h 8"/>
                <a:gd name="T68" fmla="*/ 935 w 1280"/>
                <a:gd name="T69" fmla="*/ 0 h 8"/>
                <a:gd name="T70" fmla="*/ 969 w 1280"/>
                <a:gd name="T71" fmla="*/ 0 h 8"/>
                <a:gd name="T72" fmla="*/ 1004 w 1280"/>
                <a:gd name="T73" fmla="*/ 8 h 8"/>
                <a:gd name="T74" fmla="*/ 1073 w 1280"/>
                <a:gd name="T75" fmla="*/ 0 h 8"/>
                <a:gd name="T76" fmla="*/ 1039 w 1280"/>
                <a:gd name="T77" fmla="*/ 8 h 8"/>
                <a:gd name="T78" fmla="*/ 1073 w 1280"/>
                <a:gd name="T79" fmla="*/ 0 h 8"/>
                <a:gd name="T80" fmla="*/ 1108 w 1280"/>
                <a:gd name="T81" fmla="*/ 0 h 8"/>
                <a:gd name="T82" fmla="*/ 1143 w 1280"/>
                <a:gd name="T83" fmla="*/ 8 h 8"/>
                <a:gd name="T84" fmla="*/ 1212 w 1280"/>
                <a:gd name="T85" fmla="*/ 0 h 8"/>
                <a:gd name="T86" fmla="*/ 1177 w 1280"/>
                <a:gd name="T87" fmla="*/ 8 h 8"/>
                <a:gd name="T88" fmla="*/ 1212 w 1280"/>
                <a:gd name="T89" fmla="*/ 0 h 8"/>
                <a:gd name="T90" fmla="*/ 1247 w 1280"/>
                <a:gd name="T91" fmla="*/ 0 h 8"/>
                <a:gd name="T92" fmla="*/ 1280 w 1280"/>
                <a:gd name="T9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0" h="8">
                  <a:moveTo>
                    <a:pt x="36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36" y="8"/>
                  </a:lnTo>
                  <a:lnTo>
                    <a:pt x="36" y="0"/>
                  </a:lnTo>
                  <a:close/>
                  <a:moveTo>
                    <a:pt x="104" y="0"/>
                  </a:moveTo>
                  <a:lnTo>
                    <a:pt x="71" y="0"/>
                  </a:lnTo>
                  <a:lnTo>
                    <a:pt x="71" y="8"/>
                  </a:lnTo>
                  <a:lnTo>
                    <a:pt x="104" y="8"/>
                  </a:lnTo>
                  <a:lnTo>
                    <a:pt x="104" y="0"/>
                  </a:lnTo>
                  <a:close/>
                  <a:moveTo>
                    <a:pt x="173" y="0"/>
                  </a:moveTo>
                  <a:lnTo>
                    <a:pt x="140" y="0"/>
                  </a:lnTo>
                  <a:lnTo>
                    <a:pt x="140" y="8"/>
                  </a:lnTo>
                  <a:lnTo>
                    <a:pt x="173" y="8"/>
                  </a:lnTo>
                  <a:lnTo>
                    <a:pt x="173" y="0"/>
                  </a:lnTo>
                  <a:close/>
                  <a:moveTo>
                    <a:pt x="244" y="0"/>
                  </a:moveTo>
                  <a:lnTo>
                    <a:pt x="208" y="0"/>
                  </a:lnTo>
                  <a:lnTo>
                    <a:pt x="208" y="8"/>
                  </a:lnTo>
                  <a:lnTo>
                    <a:pt x="244" y="8"/>
                  </a:lnTo>
                  <a:lnTo>
                    <a:pt x="244" y="0"/>
                  </a:lnTo>
                  <a:close/>
                  <a:moveTo>
                    <a:pt x="312" y="0"/>
                  </a:moveTo>
                  <a:lnTo>
                    <a:pt x="277" y="0"/>
                  </a:lnTo>
                  <a:lnTo>
                    <a:pt x="277" y="8"/>
                  </a:lnTo>
                  <a:lnTo>
                    <a:pt x="312" y="8"/>
                  </a:lnTo>
                  <a:lnTo>
                    <a:pt x="312" y="0"/>
                  </a:lnTo>
                  <a:close/>
                  <a:moveTo>
                    <a:pt x="381" y="0"/>
                  </a:moveTo>
                  <a:lnTo>
                    <a:pt x="347" y="0"/>
                  </a:lnTo>
                  <a:lnTo>
                    <a:pt x="347" y="8"/>
                  </a:lnTo>
                  <a:lnTo>
                    <a:pt x="381" y="8"/>
                  </a:lnTo>
                  <a:lnTo>
                    <a:pt x="381" y="0"/>
                  </a:lnTo>
                  <a:close/>
                  <a:moveTo>
                    <a:pt x="451" y="0"/>
                  </a:moveTo>
                  <a:lnTo>
                    <a:pt x="416" y="0"/>
                  </a:lnTo>
                  <a:lnTo>
                    <a:pt x="416" y="8"/>
                  </a:lnTo>
                  <a:lnTo>
                    <a:pt x="451" y="8"/>
                  </a:lnTo>
                  <a:lnTo>
                    <a:pt x="451" y="0"/>
                  </a:lnTo>
                  <a:close/>
                  <a:moveTo>
                    <a:pt x="520" y="0"/>
                  </a:moveTo>
                  <a:lnTo>
                    <a:pt x="485" y="0"/>
                  </a:lnTo>
                  <a:lnTo>
                    <a:pt x="485" y="8"/>
                  </a:lnTo>
                  <a:lnTo>
                    <a:pt x="520" y="8"/>
                  </a:lnTo>
                  <a:lnTo>
                    <a:pt x="520" y="0"/>
                  </a:lnTo>
                  <a:close/>
                  <a:moveTo>
                    <a:pt x="588" y="0"/>
                  </a:moveTo>
                  <a:lnTo>
                    <a:pt x="555" y="0"/>
                  </a:lnTo>
                  <a:lnTo>
                    <a:pt x="555" y="8"/>
                  </a:lnTo>
                  <a:lnTo>
                    <a:pt x="588" y="8"/>
                  </a:lnTo>
                  <a:lnTo>
                    <a:pt x="588" y="0"/>
                  </a:lnTo>
                  <a:close/>
                  <a:moveTo>
                    <a:pt x="659" y="0"/>
                  </a:moveTo>
                  <a:lnTo>
                    <a:pt x="624" y="0"/>
                  </a:lnTo>
                  <a:lnTo>
                    <a:pt x="624" y="8"/>
                  </a:lnTo>
                  <a:lnTo>
                    <a:pt x="659" y="8"/>
                  </a:lnTo>
                  <a:lnTo>
                    <a:pt x="659" y="0"/>
                  </a:lnTo>
                  <a:close/>
                  <a:moveTo>
                    <a:pt x="728" y="0"/>
                  </a:moveTo>
                  <a:lnTo>
                    <a:pt x="692" y="0"/>
                  </a:lnTo>
                  <a:lnTo>
                    <a:pt x="692" y="8"/>
                  </a:lnTo>
                  <a:lnTo>
                    <a:pt x="728" y="8"/>
                  </a:lnTo>
                  <a:lnTo>
                    <a:pt x="728" y="0"/>
                  </a:lnTo>
                  <a:close/>
                  <a:moveTo>
                    <a:pt x="796" y="0"/>
                  </a:moveTo>
                  <a:lnTo>
                    <a:pt x="763" y="0"/>
                  </a:lnTo>
                  <a:lnTo>
                    <a:pt x="763" y="8"/>
                  </a:lnTo>
                  <a:lnTo>
                    <a:pt x="796" y="8"/>
                  </a:lnTo>
                  <a:lnTo>
                    <a:pt x="796" y="0"/>
                  </a:lnTo>
                  <a:close/>
                  <a:moveTo>
                    <a:pt x="865" y="0"/>
                  </a:moveTo>
                  <a:lnTo>
                    <a:pt x="832" y="0"/>
                  </a:lnTo>
                  <a:lnTo>
                    <a:pt x="832" y="8"/>
                  </a:lnTo>
                  <a:lnTo>
                    <a:pt x="865" y="8"/>
                  </a:lnTo>
                  <a:lnTo>
                    <a:pt x="865" y="0"/>
                  </a:lnTo>
                  <a:close/>
                  <a:moveTo>
                    <a:pt x="935" y="0"/>
                  </a:moveTo>
                  <a:lnTo>
                    <a:pt x="900" y="0"/>
                  </a:lnTo>
                  <a:lnTo>
                    <a:pt x="900" y="8"/>
                  </a:lnTo>
                  <a:lnTo>
                    <a:pt x="935" y="8"/>
                  </a:lnTo>
                  <a:lnTo>
                    <a:pt x="935" y="0"/>
                  </a:lnTo>
                  <a:close/>
                  <a:moveTo>
                    <a:pt x="1004" y="0"/>
                  </a:moveTo>
                  <a:lnTo>
                    <a:pt x="969" y="0"/>
                  </a:lnTo>
                  <a:lnTo>
                    <a:pt x="969" y="8"/>
                  </a:lnTo>
                  <a:lnTo>
                    <a:pt x="1004" y="8"/>
                  </a:lnTo>
                  <a:lnTo>
                    <a:pt x="1004" y="0"/>
                  </a:lnTo>
                  <a:close/>
                  <a:moveTo>
                    <a:pt x="1073" y="0"/>
                  </a:moveTo>
                  <a:lnTo>
                    <a:pt x="1039" y="0"/>
                  </a:lnTo>
                  <a:lnTo>
                    <a:pt x="1039" y="8"/>
                  </a:lnTo>
                  <a:lnTo>
                    <a:pt x="1073" y="8"/>
                  </a:lnTo>
                  <a:lnTo>
                    <a:pt x="1073" y="0"/>
                  </a:lnTo>
                  <a:close/>
                  <a:moveTo>
                    <a:pt x="1143" y="0"/>
                  </a:moveTo>
                  <a:lnTo>
                    <a:pt x="1108" y="0"/>
                  </a:lnTo>
                  <a:lnTo>
                    <a:pt x="1108" y="8"/>
                  </a:lnTo>
                  <a:lnTo>
                    <a:pt x="1143" y="8"/>
                  </a:lnTo>
                  <a:lnTo>
                    <a:pt x="1143" y="0"/>
                  </a:lnTo>
                  <a:close/>
                  <a:moveTo>
                    <a:pt x="1212" y="0"/>
                  </a:moveTo>
                  <a:lnTo>
                    <a:pt x="1177" y="0"/>
                  </a:lnTo>
                  <a:lnTo>
                    <a:pt x="1177" y="8"/>
                  </a:lnTo>
                  <a:lnTo>
                    <a:pt x="1212" y="8"/>
                  </a:lnTo>
                  <a:lnTo>
                    <a:pt x="1212" y="0"/>
                  </a:lnTo>
                  <a:close/>
                  <a:moveTo>
                    <a:pt x="1280" y="0"/>
                  </a:moveTo>
                  <a:lnTo>
                    <a:pt x="1247" y="0"/>
                  </a:lnTo>
                  <a:lnTo>
                    <a:pt x="1247" y="8"/>
                  </a:lnTo>
                  <a:lnTo>
                    <a:pt x="1280" y="8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6" name="íşḻídè">
              <a:extLst>
                <a:ext uri="{FF2B5EF4-FFF2-40B4-BE49-F238E27FC236}">
                  <a16:creationId xmlns:a16="http://schemas.microsoft.com/office/drawing/2014/main" id="{EBFEB9A1-1AFD-4F19-ABFE-687EEAD807DE}"/>
                </a:ext>
              </a:extLst>
            </p:cNvPr>
            <p:cNvSpPr/>
            <p:nvPr/>
          </p:nvSpPr>
          <p:spPr bwMode="auto">
            <a:xfrm>
              <a:off x="6159500" y="1416050"/>
              <a:ext cx="30163" cy="12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7" name="íṡlíḋe">
              <a:extLst>
                <a:ext uri="{FF2B5EF4-FFF2-40B4-BE49-F238E27FC236}">
                  <a16:creationId xmlns:a16="http://schemas.microsoft.com/office/drawing/2014/main" id="{CF63DF48-AC95-43EF-89AB-31B9932B5BD8}"/>
                </a:ext>
              </a:extLst>
            </p:cNvPr>
            <p:cNvSpPr/>
            <p:nvPr/>
          </p:nvSpPr>
          <p:spPr bwMode="auto">
            <a:xfrm>
              <a:off x="6159500" y="1416050"/>
              <a:ext cx="30163" cy="12700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0 h 8"/>
                <a:gd name="T4" fmla="*/ 0 w 19"/>
                <a:gd name="T5" fmla="*/ 8 h 8"/>
                <a:gd name="T6" fmla="*/ 19 w 1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9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8" name="íṥļïďe">
              <a:extLst>
                <a:ext uri="{FF2B5EF4-FFF2-40B4-BE49-F238E27FC236}">
                  <a16:creationId xmlns:a16="http://schemas.microsoft.com/office/drawing/2014/main" id="{DB090CC1-9BE0-495A-8430-574B8F270C13}"/>
                </a:ext>
              </a:extLst>
            </p:cNvPr>
            <p:cNvSpPr/>
            <p:nvPr/>
          </p:nvSpPr>
          <p:spPr bwMode="auto">
            <a:xfrm>
              <a:off x="7912100" y="3683000"/>
              <a:ext cx="131763" cy="13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99" name="i$ľiḍè">
              <a:extLst>
                <a:ext uri="{FF2B5EF4-FFF2-40B4-BE49-F238E27FC236}">
                  <a16:creationId xmlns:a16="http://schemas.microsoft.com/office/drawing/2014/main" id="{8C53F6DD-8D24-4D2B-B9B2-999BEBD2A1DF}"/>
                </a:ext>
              </a:extLst>
            </p:cNvPr>
            <p:cNvSpPr/>
            <p:nvPr/>
          </p:nvSpPr>
          <p:spPr bwMode="auto">
            <a:xfrm>
              <a:off x="6027738" y="1355725"/>
              <a:ext cx="131763" cy="131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0" name="isļîḋé">
              <a:extLst>
                <a:ext uri="{FF2B5EF4-FFF2-40B4-BE49-F238E27FC236}">
                  <a16:creationId xmlns:a16="http://schemas.microsoft.com/office/drawing/2014/main" id="{4E780CC7-F5EF-4704-AF76-F32E1AFB4C93}"/>
                </a:ext>
              </a:extLst>
            </p:cNvPr>
            <p:cNvSpPr/>
            <p:nvPr/>
          </p:nvSpPr>
          <p:spPr bwMode="auto">
            <a:xfrm>
              <a:off x="5160963" y="3313113"/>
              <a:ext cx="612775" cy="820738"/>
            </a:xfrm>
            <a:custGeom>
              <a:avLst/>
              <a:gdLst>
                <a:gd name="T0" fmla="*/ 111 w 186"/>
                <a:gd name="T1" fmla="*/ 11 h 249"/>
                <a:gd name="T2" fmla="*/ 160 w 186"/>
                <a:gd name="T3" fmla="*/ 12 h 249"/>
                <a:gd name="T4" fmla="*/ 172 w 186"/>
                <a:gd name="T5" fmla="*/ 36 h 249"/>
                <a:gd name="T6" fmla="*/ 181 w 186"/>
                <a:gd name="T7" fmla="*/ 89 h 249"/>
                <a:gd name="T8" fmla="*/ 183 w 186"/>
                <a:gd name="T9" fmla="*/ 168 h 249"/>
                <a:gd name="T10" fmla="*/ 150 w 186"/>
                <a:gd name="T11" fmla="*/ 239 h 249"/>
                <a:gd name="T12" fmla="*/ 134 w 186"/>
                <a:gd name="T13" fmla="*/ 248 h 249"/>
                <a:gd name="T14" fmla="*/ 120 w 186"/>
                <a:gd name="T15" fmla="*/ 248 h 249"/>
                <a:gd name="T16" fmla="*/ 74 w 186"/>
                <a:gd name="T17" fmla="*/ 242 h 249"/>
                <a:gd name="T18" fmla="*/ 59 w 186"/>
                <a:gd name="T19" fmla="*/ 238 h 249"/>
                <a:gd name="T20" fmla="*/ 41 w 186"/>
                <a:gd name="T21" fmla="*/ 224 h 249"/>
                <a:gd name="T22" fmla="*/ 14 w 186"/>
                <a:gd name="T23" fmla="*/ 88 h 249"/>
                <a:gd name="T24" fmla="*/ 111 w 186"/>
                <a:gd name="T25" fmla="*/ 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49">
                  <a:moveTo>
                    <a:pt x="111" y="11"/>
                  </a:moveTo>
                  <a:cubicBezTo>
                    <a:pt x="127" y="5"/>
                    <a:pt x="147" y="0"/>
                    <a:pt x="160" y="12"/>
                  </a:cubicBezTo>
                  <a:cubicBezTo>
                    <a:pt x="167" y="18"/>
                    <a:pt x="170" y="27"/>
                    <a:pt x="172" y="36"/>
                  </a:cubicBezTo>
                  <a:cubicBezTo>
                    <a:pt x="176" y="53"/>
                    <a:pt x="178" y="71"/>
                    <a:pt x="181" y="89"/>
                  </a:cubicBezTo>
                  <a:cubicBezTo>
                    <a:pt x="184" y="115"/>
                    <a:pt x="186" y="142"/>
                    <a:pt x="183" y="168"/>
                  </a:cubicBezTo>
                  <a:cubicBezTo>
                    <a:pt x="179" y="195"/>
                    <a:pt x="169" y="221"/>
                    <a:pt x="150" y="239"/>
                  </a:cubicBezTo>
                  <a:cubicBezTo>
                    <a:pt x="146" y="243"/>
                    <a:pt x="140" y="247"/>
                    <a:pt x="134" y="248"/>
                  </a:cubicBezTo>
                  <a:cubicBezTo>
                    <a:pt x="130" y="249"/>
                    <a:pt x="125" y="249"/>
                    <a:pt x="120" y="248"/>
                  </a:cubicBezTo>
                  <a:cubicBezTo>
                    <a:pt x="105" y="246"/>
                    <a:pt x="90" y="244"/>
                    <a:pt x="74" y="242"/>
                  </a:cubicBezTo>
                  <a:cubicBezTo>
                    <a:pt x="69" y="241"/>
                    <a:pt x="64" y="240"/>
                    <a:pt x="59" y="238"/>
                  </a:cubicBezTo>
                  <a:cubicBezTo>
                    <a:pt x="52" y="235"/>
                    <a:pt x="46" y="230"/>
                    <a:pt x="41" y="224"/>
                  </a:cubicBezTo>
                  <a:cubicBezTo>
                    <a:pt x="9" y="187"/>
                    <a:pt x="0" y="134"/>
                    <a:pt x="14" y="88"/>
                  </a:cubicBezTo>
                  <a:cubicBezTo>
                    <a:pt x="27" y="47"/>
                    <a:pt x="74" y="26"/>
                    <a:pt x="111" y="11"/>
                  </a:cubicBezTo>
                </a:path>
              </a:pathLst>
            </a:custGeom>
            <a:solidFill>
              <a:srgbClr val="FF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1" name="i$lîde">
              <a:extLst>
                <a:ext uri="{FF2B5EF4-FFF2-40B4-BE49-F238E27FC236}">
                  <a16:creationId xmlns:a16="http://schemas.microsoft.com/office/drawing/2014/main" id="{D11664D5-4E8D-49B6-8CFB-2E1F64B001EA}"/>
                </a:ext>
              </a:extLst>
            </p:cNvPr>
            <p:cNvSpPr/>
            <p:nvPr/>
          </p:nvSpPr>
          <p:spPr bwMode="auto">
            <a:xfrm>
              <a:off x="5362575" y="3538538"/>
              <a:ext cx="65088" cy="38100"/>
            </a:xfrm>
            <a:custGeom>
              <a:avLst/>
              <a:gdLst>
                <a:gd name="T0" fmla="*/ 41 w 41"/>
                <a:gd name="T1" fmla="*/ 0 h 24"/>
                <a:gd name="T2" fmla="*/ 41 w 41"/>
                <a:gd name="T3" fmla="*/ 6 h 24"/>
                <a:gd name="T4" fmla="*/ 0 w 41"/>
                <a:gd name="T5" fmla="*/ 24 h 24"/>
                <a:gd name="T6" fmla="*/ 41 w 41"/>
                <a:gd name="T7" fmla="*/ 18 h 24"/>
                <a:gd name="T8" fmla="*/ 41 w 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0"/>
                  </a:moveTo>
                  <a:lnTo>
                    <a:pt x="41" y="6"/>
                  </a:lnTo>
                  <a:lnTo>
                    <a:pt x="0" y="24"/>
                  </a:lnTo>
                  <a:lnTo>
                    <a:pt x="41" y="1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39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2" name="isľïḍe">
              <a:extLst>
                <a:ext uri="{FF2B5EF4-FFF2-40B4-BE49-F238E27FC236}">
                  <a16:creationId xmlns:a16="http://schemas.microsoft.com/office/drawing/2014/main" id="{A9105913-C5CB-4F12-896D-2A6BDB348D61}"/>
                </a:ext>
              </a:extLst>
            </p:cNvPr>
            <p:cNvSpPr/>
            <p:nvPr/>
          </p:nvSpPr>
          <p:spPr bwMode="auto">
            <a:xfrm>
              <a:off x="5362575" y="3538538"/>
              <a:ext cx="65088" cy="38100"/>
            </a:xfrm>
            <a:custGeom>
              <a:avLst/>
              <a:gdLst>
                <a:gd name="T0" fmla="*/ 41 w 41"/>
                <a:gd name="T1" fmla="*/ 0 h 24"/>
                <a:gd name="T2" fmla="*/ 41 w 41"/>
                <a:gd name="T3" fmla="*/ 6 h 24"/>
                <a:gd name="T4" fmla="*/ 0 w 41"/>
                <a:gd name="T5" fmla="*/ 24 h 24"/>
                <a:gd name="T6" fmla="*/ 41 w 41"/>
                <a:gd name="T7" fmla="*/ 18 h 24"/>
                <a:gd name="T8" fmla="*/ 41 w 4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4">
                  <a:moveTo>
                    <a:pt x="41" y="0"/>
                  </a:moveTo>
                  <a:lnTo>
                    <a:pt x="41" y="6"/>
                  </a:lnTo>
                  <a:lnTo>
                    <a:pt x="0" y="24"/>
                  </a:lnTo>
                  <a:lnTo>
                    <a:pt x="41" y="1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3" name="ïşḷïďê">
              <a:extLst>
                <a:ext uri="{FF2B5EF4-FFF2-40B4-BE49-F238E27FC236}">
                  <a16:creationId xmlns:a16="http://schemas.microsoft.com/office/drawing/2014/main" id="{38C77710-EBF0-411A-AFA0-F140AFB3DBA5}"/>
                </a:ext>
              </a:extLst>
            </p:cNvPr>
            <p:cNvSpPr/>
            <p:nvPr/>
          </p:nvSpPr>
          <p:spPr bwMode="auto">
            <a:xfrm>
              <a:off x="5427663" y="2225675"/>
              <a:ext cx="1520825" cy="1981200"/>
            </a:xfrm>
            <a:prstGeom prst="rect">
              <a:avLst/>
            </a:prstGeom>
            <a:solidFill>
              <a:srgbClr val="F9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4" name="îṡ1ïḋê">
              <a:extLst>
                <a:ext uri="{FF2B5EF4-FFF2-40B4-BE49-F238E27FC236}">
                  <a16:creationId xmlns:a16="http://schemas.microsoft.com/office/drawing/2014/main" id="{C6D20BF3-C110-4EA7-A1A1-AEA34D5E2910}"/>
                </a:ext>
              </a:extLst>
            </p:cNvPr>
            <p:cNvSpPr/>
            <p:nvPr/>
          </p:nvSpPr>
          <p:spPr bwMode="auto">
            <a:xfrm>
              <a:off x="5427663" y="2225675"/>
              <a:ext cx="1520825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5" name="i$ļîḋê">
              <a:extLst>
                <a:ext uri="{FF2B5EF4-FFF2-40B4-BE49-F238E27FC236}">
                  <a16:creationId xmlns:a16="http://schemas.microsoft.com/office/drawing/2014/main" id="{66556F68-9EF2-4BA2-B1A7-AC065621521D}"/>
                </a:ext>
              </a:extLst>
            </p:cNvPr>
            <p:cNvSpPr/>
            <p:nvPr/>
          </p:nvSpPr>
          <p:spPr bwMode="auto">
            <a:xfrm>
              <a:off x="5427663" y="2225675"/>
              <a:ext cx="1520825" cy="125413"/>
            </a:xfrm>
            <a:prstGeom prst="rect">
              <a:avLst/>
            </a:pr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6" name="ïṧ1ïde">
              <a:extLst>
                <a:ext uri="{FF2B5EF4-FFF2-40B4-BE49-F238E27FC236}">
                  <a16:creationId xmlns:a16="http://schemas.microsoft.com/office/drawing/2014/main" id="{B7FDDA80-4104-4247-80FF-00FFA789DC75}"/>
                </a:ext>
              </a:extLst>
            </p:cNvPr>
            <p:cNvSpPr/>
            <p:nvPr/>
          </p:nvSpPr>
          <p:spPr bwMode="auto">
            <a:xfrm>
              <a:off x="6823075" y="2259013"/>
              <a:ext cx="46038" cy="46038"/>
            </a:xfrm>
            <a:prstGeom prst="ellipse">
              <a:avLst/>
            </a:prstGeom>
            <a:solidFill>
              <a:srgbClr val="F0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7" name="ïšļíḓê">
              <a:extLst>
                <a:ext uri="{FF2B5EF4-FFF2-40B4-BE49-F238E27FC236}">
                  <a16:creationId xmlns:a16="http://schemas.microsoft.com/office/drawing/2014/main" id="{78DEA5BD-A90E-4996-937B-CE38BA8BD015}"/>
                </a:ext>
              </a:extLst>
            </p:cNvPr>
            <p:cNvSpPr/>
            <p:nvPr/>
          </p:nvSpPr>
          <p:spPr bwMode="auto">
            <a:xfrm>
              <a:off x="6734175" y="2259013"/>
              <a:ext cx="46038" cy="46038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8" name="ï$ḷíḋè">
              <a:extLst>
                <a:ext uri="{FF2B5EF4-FFF2-40B4-BE49-F238E27FC236}">
                  <a16:creationId xmlns:a16="http://schemas.microsoft.com/office/drawing/2014/main" id="{194A6F63-D4B6-4F77-AFBA-B622E1B09BFA}"/>
                </a:ext>
              </a:extLst>
            </p:cNvPr>
            <p:cNvSpPr/>
            <p:nvPr/>
          </p:nvSpPr>
          <p:spPr bwMode="auto">
            <a:xfrm>
              <a:off x="6645275" y="2259013"/>
              <a:ext cx="46038" cy="46038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09" name="î$lîďê">
              <a:extLst>
                <a:ext uri="{FF2B5EF4-FFF2-40B4-BE49-F238E27FC236}">
                  <a16:creationId xmlns:a16="http://schemas.microsoft.com/office/drawing/2014/main" id="{5E8E93B9-07D6-4EA5-9AEE-ACB940E7A8F7}"/>
                </a:ext>
              </a:extLst>
            </p:cNvPr>
            <p:cNvSpPr/>
            <p:nvPr/>
          </p:nvSpPr>
          <p:spPr bwMode="auto">
            <a:xfrm>
              <a:off x="4108450" y="5800725"/>
              <a:ext cx="1784350" cy="66675"/>
            </a:xfrm>
            <a:custGeom>
              <a:avLst/>
              <a:gdLst>
                <a:gd name="T0" fmla="*/ 531 w 541"/>
                <a:gd name="T1" fmla="*/ 0 h 20"/>
                <a:gd name="T2" fmla="*/ 10 w 541"/>
                <a:gd name="T3" fmla="*/ 0 h 20"/>
                <a:gd name="T4" fmla="*/ 0 w 541"/>
                <a:gd name="T5" fmla="*/ 10 h 20"/>
                <a:gd name="T6" fmla="*/ 10 w 541"/>
                <a:gd name="T7" fmla="*/ 20 h 20"/>
                <a:gd name="T8" fmla="*/ 531 w 541"/>
                <a:gd name="T9" fmla="*/ 20 h 20"/>
                <a:gd name="T10" fmla="*/ 541 w 541"/>
                <a:gd name="T11" fmla="*/ 10 h 20"/>
                <a:gd name="T12" fmla="*/ 531 w 5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" h="20">
                  <a:moveTo>
                    <a:pt x="5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531" y="20"/>
                    <a:pt x="531" y="20"/>
                    <a:pt x="531" y="20"/>
                  </a:cubicBezTo>
                  <a:cubicBezTo>
                    <a:pt x="537" y="20"/>
                    <a:pt x="541" y="16"/>
                    <a:pt x="541" y="10"/>
                  </a:cubicBezTo>
                  <a:cubicBezTo>
                    <a:pt x="541" y="5"/>
                    <a:pt x="537" y="0"/>
                    <a:pt x="53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0" name="í$ḻíḍê">
              <a:extLst>
                <a:ext uri="{FF2B5EF4-FFF2-40B4-BE49-F238E27FC236}">
                  <a16:creationId xmlns:a16="http://schemas.microsoft.com/office/drawing/2014/main" id="{E471AAD9-EFAF-4B09-85D0-6194B79E918C}"/>
                </a:ext>
              </a:extLst>
            </p:cNvPr>
            <p:cNvSpPr/>
            <p:nvPr/>
          </p:nvSpPr>
          <p:spPr bwMode="auto">
            <a:xfrm>
              <a:off x="5837238" y="1897063"/>
              <a:ext cx="1123950" cy="65088"/>
            </a:xfrm>
            <a:custGeom>
              <a:avLst/>
              <a:gdLst>
                <a:gd name="T0" fmla="*/ 331 w 341"/>
                <a:gd name="T1" fmla="*/ 0 h 20"/>
                <a:gd name="T2" fmla="*/ 10 w 341"/>
                <a:gd name="T3" fmla="*/ 0 h 20"/>
                <a:gd name="T4" fmla="*/ 0 w 341"/>
                <a:gd name="T5" fmla="*/ 10 h 20"/>
                <a:gd name="T6" fmla="*/ 10 w 341"/>
                <a:gd name="T7" fmla="*/ 20 h 20"/>
                <a:gd name="T8" fmla="*/ 331 w 341"/>
                <a:gd name="T9" fmla="*/ 20 h 20"/>
                <a:gd name="T10" fmla="*/ 341 w 341"/>
                <a:gd name="T11" fmla="*/ 10 h 20"/>
                <a:gd name="T12" fmla="*/ 331 w 3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20">
                  <a:moveTo>
                    <a:pt x="3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331" y="20"/>
                    <a:pt x="331" y="20"/>
                    <a:pt x="331" y="20"/>
                  </a:cubicBezTo>
                  <a:cubicBezTo>
                    <a:pt x="337" y="20"/>
                    <a:pt x="341" y="16"/>
                    <a:pt x="341" y="10"/>
                  </a:cubicBezTo>
                  <a:cubicBezTo>
                    <a:pt x="341" y="5"/>
                    <a:pt x="337" y="0"/>
                    <a:pt x="33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1" name="îṥḻídé">
              <a:extLst>
                <a:ext uri="{FF2B5EF4-FFF2-40B4-BE49-F238E27FC236}">
                  <a16:creationId xmlns:a16="http://schemas.microsoft.com/office/drawing/2014/main" id="{3F3CF514-715A-4F5C-8D34-0C958EBA5D2E}"/>
                </a:ext>
              </a:extLst>
            </p:cNvPr>
            <p:cNvSpPr/>
            <p:nvPr/>
          </p:nvSpPr>
          <p:spPr bwMode="auto">
            <a:xfrm>
              <a:off x="7294563" y="6065838"/>
              <a:ext cx="1125538" cy="65088"/>
            </a:xfrm>
            <a:custGeom>
              <a:avLst/>
              <a:gdLst>
                <a:gd name="T0" fmla="*/ 331 w 341"/>
                <a:gd name="T1" fmla="*/ 0 h 20"/>
                <a:gd name="T2" fmla="*/ 10 w 341"/>
                <a:gd name="T3" fmla="*/ 0 h 20"/>
                <a:gd name="T4" fmla="*/ 0 w 341"/>
                <a:gd name="T5" fmla="*/ 10 h 20"/>
                <a:gd name="T6" fmla="*/ 10 w 341"/>
                <a:gd name="T7" fmla="*/ 20 h 20"/>
                <a:gd name="T8" fmla="*/ 331 w 341"/>
                <a:gd name="T9" fmla="*/ 20 h 20"/>
                <a:gd name="T10" fmla="*/ 341 w 341"/>
                <a:gd name="T11" fmla="*/ 10 h 20"/>
                <a:gd name="T12" fmla="*/ 331 w 3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1" h="20">
                  <a:moveTo>
                    <a:pt x="3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331" y="20"/>
                    <a:pt x="331" y="20"/>
                    <a:pt x="331" y="20"/>
                  </a:cubicBezTo>
                  <a:cubicBezTo>
                    <a:pt x="337" y="20"/>
                    <a:pt x="341" y="15"/>
                    <a:pt x="341" y="10"/>
                  </a:cubicBezTo>
                  <a:cubicBezTo>
                    <a:pt x="341" y="4"/>
                    <a:pt x="337" y="0"/>
                    <a:pt x="33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2" name="isḻîde">
              <a:extLst>
                <a:ext uri="{FF2B5EF4-FFF2-40B4-BE49-F238E27FC236}">
                  <a16:creationId xmlns:a16="http://schemas.microsoft.com/office/drawing/2014/main" id="{5423E091-A1B1-4730-A480-E289E2CDDD25}"/>
                </a:ext>
              </a:extLst>
            </p:cNvPr>
            <p:cNvSpPr/>
            <p:nvPr/>
          </p:nvSpPr>
          <p:spPr bwMode="auto">
            <a:xfrm>
              <a:off x="4398963" y="5340350"/>
              <a:ext cx="134938" cy="131763"/>
            </a:xfrm>
            <a:custGeom>
              <a:avLst/>
              <a:gdLst>
                <a:gd name="T0" fmla="*/ 36 w 41"/>
                <a:gd name="T1" fmla="*/ 20 h 40"/>
                <a:gd name="T2" fmla="*/ 31 w 41"/>
                <a:gd name="T3" fmla="*/ 20 h 40"/>
                <a:gd name="T4" fmla="*/ 20 w 41"/>
                <a:gd name="T5" fmla="*/ 30 h 40"/>
                <a:gd name="T6" fmla="*/ 10 w 41"/>
                <a:gd name="T7" fmla="*/ 20 h 40"/>
                <a:gd name="T8" fmla="*/ 20 w 41"/>
                <a:gd name="T9" fmla="*/ 10 h 40"/>
                <a:gd name="T10" fmla="*/ 31 w 41"/>
                <a:gd name="T11" fmla="*/ 20 h 40"/>
                <a:gd name="T12" fmla="*/ 36 w 41"/>
                <a:gd name="T13" fmla="*/ 20 h 40"/>
                <a:gd name="T14" fmla="*/ 41 w 41"/>
                <a:gd name="T15" fmla="*/ 20 h 40"/>
                <a:gd name="T16" fmla="*/ 20 w 41"/>
                <a:gd name="T17" fmla="*/ 0 h 40"/>
                <a:gd name="T18" fmla="*/ 0 w 41"/>
                <a:gd name="T19" fmla="*/ 20 h 40"/>
                <a:gd name="T20" fmla="*/ 20 w 41"/>
                <a:gd name="T21" fmla="*/ 40 h 40"/>
                <a:gd name="T22" fmla="*/ 41 w 41"/>
                <a:gd name="T23" fmla="*/ 20 h 40"/>
                <a:gd name="T24" fmla="*/ 36 w 41"/>
                <a:gd name="T2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0">
                  <a:moveTo>
                    <a:pt x="36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1" y="26"/>
                    <a:pt x="26" y="30"/>
                    <a:pt x="20" y="30"/>
                  </a:cubicBezTo>
                  <a:cubicBezTo>
                    <a:pt x="15" y="30"/>
                    <a:pt x="10" y="26"/>
                    <a:pt x="10" y="20"/>
                  </a:cubicBezTo>
                  <a:cubicBezTo>
                    <a:pt x="10" y="14"/>
                    <a:pt x="15" y="10"/>
                    <a:pt x="20" y="10"/>
                  </a:cubicBezTo>
                  <a:cubicBezTo>
                    <a:pt x="26" y="10"/>
                    <a:pt x="31" y="14"/>
                    <a:pt x="31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2" y="40"/>
                    <a:pt x="41" y="31"/>
                    <a:pt x="41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3" name="í$ļidê">
              <a:extLst>
                <a:ext uri="{FF2B5EF4-FFF2-40B4-BE49-F238E27FC236}">
                  <a16:creationId xmlns:a16="http://schemas.microsoft.com/office/drawing/2014/main" id="{AEF4A2B9-7085-4693-9E11-2AEAAF0BD7C7}"/>
                </a:ext>
              </a:extLst>
            </p:cNvPr>
            <p:cNvSpPr/>
            <p:nvPr/>
          </p:nvSpPr>
          <p:spPr bwMode="auto">
            <a:xfrm>
              <a:off x="6902450" y="1612900"/>
              <a:ext cx="165100" cy="161925"/>
            </a:xfrm>
            <a:custGeom>
              <a:avLst/>
              <a:gdLst>
                <a:gd name="T0" fmla="*/ 44 w 50"/>
                <a:gd name="T1" fmla="*/ 25 h 49"/>
                <a:gd name="T2" fmla="*/ 38 w 50"/>
                <a:gd name="T3" fmla="*/ 25 h 49"/>
                <a:gd name="T4" fmla="*/ 25 w 50"/>
                <a:gd name="T5" fmla="*/ 37 h 49"/>
                <a:gd name="T6" fmla="*/ 12 w 50"/>
                <a:gd name="T7" fmla="*/ 25 h 49"/>
                <a:gd name="T8" fmla="*/ 25 w 50"/>
                <a:gd name="T9" fmla="*/ 12 h 49"/>
                <a:gd name="T10" fmla="*/ 38 w 50"/>
                <a:gd name="T11" fmla="*/ 25 h 49"/>
                <a:gd name="T12" fmla="*/ 44 w 50"/>
                <a:gd name="T13" fmla="*/ 25 h 49"/>
                <a:gd name="T14" fmla="*/ 50 w 50"/>
                <a:gd name="T15" fmla="*/ 25 h 49"/>
                <a:gd name="T16" fmla="*/ 25 w 50"/>
                <a:gd name="T17" fmla="*/ 0 h 49"/>
                <a:gd name="T18" fmla="*/ 0 w 50"/>
                <a:gd name="T19" fmla="*/ 25 h 49"/>
                <a:gd name="T20" fmla="*/ 25 w 50"/>
                <a:gd name="T21" fmla="*/ 49 h 49"/>
                <a:gd name="T22" fmla="*/ 50 w 50"/>
                <a:gd name="T23" fmla="*/ 25 h 49"/>
                <a:gd name="T24" fmla="*/ 44 w 50"/>
                <a:gd name="T2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44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7" y="32"/>
                    <a:pt x="32" y="37"/>
                    <a:pt x="25" y="37"/>
                  </a:cubicBezTo>
                  <a:cubicBezTo>
                    <a:pt x="18" y="37"/>
                    <a:pt x="12" y="32"/>
                    <a:pt x="12" y="25"/>
                  </a:cubicBezTo>
                  <a:cubicBezTo>
                    <a:pt x="12" y="18"/>
                    <a:pt x="18" y="12"/>
                    <a:pt x="25" y="12"/>
                  </a:cubicBezTo>
                  <a:cubicBezTo>
                    <a:pt x="32" y="12"/>
                    <a:pt x="37" y="18"/>
                    <a:pt x="38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50" y="38"/>
                    <a:pt x="50" y="25"/>
                  </a:cubicBezTo>
                  <a:lnTo>
                    <a:pt x="44" y="2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4" name="išḻiďê">
              <a:extLst>
                <a:ext uri="{FF2B5EF4-FFF2-40B4-BE49-F238E27FC236}">
                  <a16:creationId xmlns:a16="http://schemas.microsoft.com/office/drawing/2014/main" id="{66342BDF-5286-40E2-A85F-8BA16C0F4383}"/>
                </a:ext>
              </a:extLst>
            </p:cNvPr>
            <p:cNvSpPr/>
            <p:nvPr/>
          </p:nvSpPr>
          <p:spPr bwMode="auto">
            <a:xfrm>
              <a:off x="8245475" y="5665788"/>
              <a:ext cx="161925" cy="161925"/>
            </a:xfrm>
            <a:custGeom>
              <a:avLst/>
              <a:gdLst>
                <a:gd name="T0" fmla="*/ 43 w 49"/>
                <a:gd name="T1" fmla="*/ 24 h 49"/>
                <a:gd name="T2" fmla="*/ 37 w 49"/>
                <a:gd name="T3" fmla="*/ 24 h 49"/>
                <a:gd name="T4" fmla="*/ 25 w 49"/>
                <a:gd name="T5" fmla="*/ 37 h 49"/>
                <a:gd name="T6" fmla="*/ 12 w 49"/>
                <a:gd name="T7" fmla="*/ 24 h 49"/>
                <a:gd name="T8" fmla="*/ 25 w 49"/>
                <a:gd name="T9" fmla="*/ 12 h 49"/>
                <a:gd name="T10" fmla="*/ 37 w 49"/>
                <a:gd name="T11" fmla="*/ 24 h 49"/>
                <a:gd name="T12" fmla="*/ 43 w 49"/>
                <a:gd name="T13" fmla="*/ 24 h 49"/>
                <a:gd name="T14" fmla="*/ 49 w 49"/>
                <a:gd name="T15" fmla="*/ 24 h 49"/>
                <a:gd name="T16" fmla="*/ 25 w 49"/>
                <a:gd name="T17" fmla="*/ 0 h 49"/>
                <a:gd name="T18" fmla="*/ 0 w 49"/>
                <a:gd name="T19" fmla="*/ 24 h 49"/>
                <a:gd name="T20" fmla="*/ 25 w 49"/>
                <a:gd name="T21" fmla="*/ 49 h 49"/>
                <a:gd name="T22" fmla="*/ 49 w 49"/>
                <a:gd name="T23" fmla="*/ 24 h 49"/>
                <a:gd name="T24" fmla="*/ 43 w 49"/>
                <a:gd name="T2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49">
                  <a:moveTo>
                    <a:pt x="43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7" y="32"/>
                    <a:pt x="32" y="37"/>
                    <a:pt x="25" y="37"/>
                  </a:cubicBezTo>
                  <a:cubicBezTo>
                    <a:pt x="18" y="37"/>
                    <a:pt x="12" y="32"/>
                    <a:pt x="12" y="24"/>
                  </a:cubicBezTo>
                  <a:cubicBezTo>
                    <a:pt x="12" y="17"/>
                    <a:pt x="18" y="12"/>
                    <a:pt x="25" y="12"/>
                  </a:cubicBezTo>
                  <a:cubicBezTo>
                    <a:pt x="32" y="12"/>
                    <a:pt x="37" y="17"/>
                    <a:pt x="3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49" y="38"/>
                    <a:pt x="49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5" name="ï$ḷíḍê">
              <a:extLst>
                <a:ext uri="{FF2B5EF4-FFF2-40B4-BE49-F238E27FC236}">
                  <a16:creationId xmlns:a16="http://schemas.microsoft.com/office/drawing/2014/main" id="{524FC160-459D-43C3-B8EE-4AC59C6B8496}"/>
                </a:ext>
              </a:extLst>
            </p:cNvPr>
            <p:cNvSpPr/>
            <p:nvPr/>
          </p:nvSpPr>
          <p:spPr bwMode="auto">
            <a:xfrm>
              <a:off x="7469188" y="730250"/>
              <a:ext cx="165100" cy="161925"/>
            </a:xfrm>
            <a:custGeom>
              <a:avLst/>
              <a:gdLst>
                <a:gd name="T0" fmla="*/ 44 w 50"/>
                <a:gd name="T1" fmla="*/ 24 h 49"/>
                <a:gd name="T2" fmla="*/ 38 w 50"/>
                <a:gd name="T3" fmla="*/ 24 h 49"/>
                <a:gd name="T4" fmla="*/ 25 w 50"/>
                <a:gd name="T5" fmla="*/ 37 h 49"/>
                <a:gd name="T6" fmla="*/ 12 w 50"/>
                <a:gd name="T7" fmla="*/ 24 h 49"/>
                <a:gd name="T8" fmla="*/ 25 w 50"/>
                <a:gd name="T9" fmla="*/ 12 h 49"/>
                <a:gd name="T10" fmla="*/ 38 w 50"/>
                <a:gd name="T11" fmla="*/ 24 h 49"/>
                <a:gd name="T12" fmla="*/ 44 w 50"/>
                <a:gd name="T13" fmla="*/ 24 h 49"/>
                <a:gd name="T14" fmla="*/ 50 w 50"/>
                <a:gd name="T15" fmla="*/ 24 h 49"/>
                <a:gd name="T16" fmla="*/ 25 w 50"/>
                <a:gd name="T17" fmla="*/ 0 h 49"/>
                <a:gd name="T18" fmla="*/ 0 w 50"/>
                <a:gd name="T19" fmla="*/ 24 h 49"/>
                <a:gd name="T20" fmla="*/ 25 w 50"/>
                <a:gd name="T21" fmla="*/ 49 h 49"/>
                <a:gd name="T22" fmla="*/ 50 w 50"/>
                <a:gd name="T23" fmla="*/ 24 h 49"/>
                <a:gd name="T24" fmla="*/ 44 w 50"/>
                <a:gd name="T2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44" y="24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32"/>
                    <a:pt x="32" y="37"/>
                    <a:pt x="25" y="37"/>
                  </a:cubicBezTo>
                  <a:cubicBezTo>
                    <a:pt x="18" y="37"/>
                    <a:pt x="12" y="32"/>
                    <a:pt x="12" y="24"/>
                  </a:cubicBezTo>
                  <a:cubicBezTo>
                    <a:pt x="12" y="17"/>
                    <a:pt x="18" y="12"/>
                    <a:pt x="25" y="12"/>
                  </a:cubicBezTo>
                  <a:cubicBezTo>
                    <a:pt x="32" y="12"/>
                    <a:pt x="38" y="17"/>
                    <a:pt x="38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4"/>
                  </a:cubicBezTo>
                  <a:lnTo>
                    <a:pt x="44" y="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6" name="iṥľîďe">
              <a:extLst>
                <a:ext uri="{FF2B5EF4-FFF2-40B4-BE49-F238E27FC236}">
                  <a16:creationId xmlns:a16="http://schemas.microsoft.com/office/drawing/2014/main" id="{29C96A23-FADF-430F-A9C1-C7A064BCED92}"/>
                </a:ext>
              </a:extLst>
            </p:cNvPr>
            <p:cNvSpPr/>
            <p:nvPr/>
          </p:nvSpPr>
          <p:spPr bwMode="auto">
            <a:xfrm>
              <a:off x="5537200" y="2497138"/>
              <a:ext cx="508000" cy="503238"/>
            </a:xfrm>
            <a:prstGeom prst="ellipse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7" name="ïṩ1iḋe">
              <a:extLst>
                <a:ext uri="{FF2B5EF4-FFF2-40B4-BE49-F238E27FC236}">
                  <a16:creationId xmlns:a16="http://schemas.microsoft.com/office/drawing/2014/main" id="{8440BF9A-BB7F-4B53-91DE-8912D98C6990}"/>
                </a:ext>
              </a:extLst>
            </p:cNvPr>
            <p:cNvSpPr/>
            <p:nvPr/>
          </p:nvSpPr>
          <p:spPr bwMode="auto">
            <a:xfrm>
              <a:off x="5665788" y="2871788"/>
              <a:ext cx="254000" cy="138113"/>
            </a:xfrm>
            <a:custGeom>
              <a:avLst/>
              <a:gdLst>
                <a:gd name="T0" fmla="*/ 49 w 77"/>
                <a:gd name="T1" fmla="*/ 0 h 42"/>
                <a:gd name="T2" fmla="*/ 56 w 77"/>
                <a:gd name="T3" fmla="*/ 2 h 42"/>
                <a:gd name="T4" fmla="*/ 77 w 77"/>
                <a:gd name="T5" fmla="*/ 29 h 42"/>
                <a:gd name="T6" fmla="*/ 77 w 77"/>
                <a:gd name="T7" fmla="*/ 39 h 42"/>
                <a:gd name="T8" fmla="*/ 74 w 77"/>
                <a:gd name="T9" fmla="*/ 42 h 42"/>
                <a:gd name="T10" fmla="*/ 39 w 77"/>
                <a:gd name="T11" fmla="*/ 42 h 42"/>
                <a:gd name="T12" fmla="*/ 3 w 77"/>
                <a:gd name="T13" fmla="*/ 42 h 42"/>
                <a:gd name="T14" fmla="*/ 0 w 77"/>
                <a:gd name="T15" fmla="*/ 39 h 42"/>
                <a:gd name="T16" fmla="*/ 0 w 77"/>
                <a:gd name="T17" fmla="*/ 29 h 42"/>
                <a:gd name="T18" fmla="*/ 22 w 77"/>
                <a:gd name="T19" fmla="*/ 2 h 42"/>
                <a:gd name="T20" fmla="*/ 27 w 77"/>
                <a:gd name="T21" fmla="*/ 1 h 42"/>
                <a:gd name="T22" fmla="*/ 28 w 77"/>
                <a:gd name="T23" fmla="*/ 1 h 42"/>
                <a:gd name="T24" fmla="*/ 35 w 77"/>
                <a:gd name="T25" fmla="*/ 0 h 42"/>
                <a:gd name="T26" fmla="*/ 35 w 77"/>
                <a:gd name="T27" fmla="*/ 0 h 42"/>
                <a:gd name="T28" fmla="*/ 44 w 77"/>
                <a:gd name="T29" fmla="*/ 0 h 42"/>
                <a:gd name="T30" fmla="*/ 44 w 77"/>
                <a:gd name="T31" fmla="*/ 0 h 42"/>
                <a:gd name="T32" fmla="*/ 49 w 77"/>
                <a:gd name="T33" fmla="*/ 0 h 42"/>
                <a:gd name="T34" fmla="*/ 49 w 77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42">
                  <a:moveTo>
                    <a:pt x="49" y="0"/>
                  </a:moveTo>
                  <a:cubicBezTo>
                    <a:pt x="56" y="2"/>
                    <a:pt x="56" y="2"/>
                    <a:pt x="56" y="2"/>
                  </a:cubicBezTo>
                  <a:cubicBezTo>
                    <a:pt x="68" y="5"/>
                    <a:pt x="77" y="16"/>
                    <a:pt x="77" y="2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1"/>
                    <a:pt x="76" y="42"/>
                    <a:pt x="74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6"/>
                    <a:pt x="9" y="5"/>
                    <a:pt x="22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7D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8" name="îš1idê">
              <a:extLst>
                <a:ext uri="{FF2B5EF4-FFF2-40B4-BE49-F238E27FC236}">
                  <a16:creationId xmlns:a16="http://schemas.microsoft.com/office/drawing/2014/main" id="{F421B6F7-9444-4897-9D7B-2AE744C90CAB}"/>
                </a:ext>
              </a:extLst>
            </p:cNvPr>
            <p:cNvSpPr/>
            <p:nvPr/>
          </p:nvSpPr>
          <p:spPr bwMode="auto">
            <a:xfrm>
              <a:off x="5694363" y="2871788"/>
              <a:ext cx="198438" cy="138113"/>
            </a:xfrm>
            <a:custGeom>
              <a:avLst/>
              <a:gdLst>
                <a:gd name="T0" fmla="*/ 52 w 60"/>
                <a:gd name="T1" fmla="*/ 3 h 42"/>
                <a:gd name="T2" fmla="*/ 40 w 60"/>
                <a:gd name="T3" fmla="*/ 0 h 42"/>
                <a:gd name="T4" fmla="*/ 37 w 60"/>
                <a:gd name="T5" fmla="*/ 0 h 42"/>
                <a:gd name="T6" fmla="*/ 37 w 60"/>
                <a:gd name="T7" fmla="*/ 7 h 42"/>
                <a:gd name="T8" fmla="*/ 37 w 60"/>
                <a:gd name="T9" fmla="*/ 7 h 42"/>
                <a:gd name="T10" fmla="*/ 37 w 60"/>
                <a:gd name="T11" fmla="*/ 7 h 42"/>
                <a:gd name="T12" fmla="*/ 37 w 60"/>
                <a:gd name="T13" fmla="*/ 7 h 42"/>
                <a:gd name="T14" fmla="*/ 37 w 60"/>
                <a:gd name="T15" fmla="*/ 7 h 42"/>
                <a:gd name="T16" fmla="*/ 37 w 60"/>
                <a:gd name="T17" fmla="*/ 7 h 42"/>
                <a:gd name="T18" fmla="*/ 30 w 60"/>
                <a:gd name="T19" fmla="*/ 14 h 42"/>
                <a:gd name="T20" fmla="*/ 23 w 60"/>
                <a:gd name="T21" fmla="*/ 7 h 42"/>
                <a:gd name="T22" fmla="*/ 23 w 60"/>
                <a:gd name="T23" fmla="*/ 7 h 42"/>
                <a:gd name="T24" fmla="*/ 23 w 60"/>
                <a:gd name="T25" fmla="*/ 0 h 42"/>
                <a:gd name="T26" fmla="*/ 19 w 60"/>
                <a:gd name="T27" fmla="*/ 1 h 42"/>
                <a:gd name="T28" fmla="*/ 8 w 60"/>
                <a:gd name="T29" fmla="*/ 3 h 42"/>
                <a:gd name="T30" fmla="*/ 0 w 60"/>
                <a:gd name="T31" fmla="*/ 6 h 42"/>
                <a:gd name="T32" fmla="*/ 0 w 60"/>
                <a:gd name="T33" fmla="*/ 42 h 42"/>
                <a:gd name="T34" fmla="*/ 30 w 60"/>
                <a:gd name="T35" fmla="*/ 42 h 42"/>
                <a:gd name="T36" fmla="*/ 60 w 60"/>
                <a:gd name="T37" fmla="*/ 42 h 42"/>
                <a:gd name="T38" fmla="*/ 60 w 60"/>
                <a:gd name="T39" fmla="*/ 7 h 42"/>
                <a:gd name="T40" fmla="*/ 52 w 60"/>
                <a:gd name="T4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42">
                  <a:moveTo>
                    <a:pt x="52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11"/>
                    <a:pt x="33" y="14"/>
                    <a:pt x="30" y="14"/>
                  </a:cubicBezTo>
                  <a:cubicBezTo>
                    <a:pt x="26" y="14"/>
                    <a:pt x="23" y="11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4"/>
                    <a:pt x="2" y="5"/>
                    <a:pt x="0" y="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7" y="5"/>
                    <a:pt x="55" y="4"/>
                    <a:pt x="52" y="3"/>
                  </a:cubicBezTo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19" name="iślïdé">
              <a:extLst>
                <a:ext uri="{FF2B5EF4-FFF2-40B4-BE49-F238E27FC236}">
                  <a16:creationId xmlns:a16="http://schemas.microsoft.com/office/drawing/2014/main" id="{8C82797C-C9A9-417C-BD2E-6027847AF768}"/>
                </a:ext>
              </a:extLst>
            </p:cNvPr>
            <p:cNvSpPr/>
            <p:nvPr/>
          </p:nvSpPr>
          <p:spPr bwMode="auto">
            <a:xfrm>
              <a:off x="5654675" y="2892425"/>
              <a:ext cx="39688" cy="71438"/>
            </a:xfrm>
            <a:custGeom>
              <a:avLst/>
              <a:gdLst>
                <a:gd name="T0" fmla="*/ 12 w 12"/>
                <a:gd name="T1" fmla="*/ 22 h 22"/>
                <a:gd name="T2" fmla="*/ 3 w 12"/>
                <a:gd name="T3" fmla="*/ 22 h 22"/>
                <a:gd name="T4" fmla="*/ 12 w 12"/>
                <a:gd name="T5" fmla="*/ 0 h 22"/>
                <a:gd name="T6" fmla="*/ 12 w 12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2">
                  <a:moveTo>
                    <a:pt x="12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0" y="8"/>
                    <a:pt x="12" y="0"/>
                  </a:cubicBezTo>
                  <a:lnTo>
                    <a:pt x="12" y="22"/>
                  </a:ln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0" name="ïṡļïḑê">
              <a:extLst>
                <a:ext uri="{FF2B5EF4-FFF2-40B4-BE49-F238E27FC236}">
                  <a16:creationId xmlns:a16="http://schemas.microsoft.com/office/drawing/2014/main" id="{47693C55-FCEB-45E9-B4F7-8253A099769F}"/>
                </a:ext>
              </a:extLst>
            </p:cNvPr>
            <p:cNvSpPr/>
            <p:nvPr/>
          </p:nvSpPr>
          <p:spPr bwMode="auto">
            <a:xfrm>
              <a:off x="5892800" y="2892425"/>
              <a:ext cx="36513" cy="71438"/>
            </a:xfrm>
            <a:custGeom>
              <a:avLst/>
              <a:gdLst>
                <a:gd name="T0" fmla="*/ 0 w 11"/>
                <a:gd name="T1" fmla="*/ 22 h 22"/>
                <a:gd name="T2" fmla="*/ 9 w 11"/>
                <a:gd name="T3" fmla="*/ 22 h 22"/>
                <a:gd name="T4" fmla="*/ 0 w 11"/>
                <a:gd name="T5" fmla="*/ 0 h 22"/>
                <a:gd name="T6" fmla="*/ 0 w 11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1" y="8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00A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1" name="ïšḷiḑé">
              <a:extLst>
                <a:ext uri="{FF2B5EF4-FFF2-40B4-BE49-F238E27FC236}">
                  <a16:creationId xmlns:a16="http://schemas.microsoft.com/office/drawing/2014/main" id="{2C6F7BDC-6467-4128-81C9-8F033AA54906}"/>
                </a:ext>
              </a:extLst>
            </p:cNvPr>
            <p:cNvSpPr/>
            <p:nvPr/>
          </p:nvSpPr>
          <p:spPr bwMode="auto">
            <a:xfrm>
              <a:off x="5770563" y="2849563"/>
              <a:ext cx="46038" cy="68263"/>
            </a:xfrm>
            <a:custGeom>
              <a:avLst/>
              <a:gdLst>
                <a:gd name="T0" fmla="*/ 14 w 14"/>
                <a:gd name="T1" fmla="*/ 7 h 21"/>
                <a:gd name="T2" fmla="*/ 14 w 14"/>
                <a:gd name="T3" fmla="*/ 14 h 21"/>
                <a:gd name="T4" fmla="*/ 14 w 14"/>
                <a:gd name="T5" fmla="*/ 14 h 21"/>
                <a:gd name="T6" fmla="*/ 7 w 14"/>
                <a:gd name="T7" fmla="*/ 21 h 21"/>
                <a:gd name="T8" fmla="*/ 0 w 14"/>
                <a:gd name="T9" fmla="*/ 14 h 21"/>
                <a:gd name="T10" fmla="*/ 0 w 14"/>
                <a:gd name="T11" fmla="*/ 14 h 21"/>
                <a:gd name="T12" fmla="*/ 0 w 14"/>
                <a:gd name="T13" fmla="*/ 3 h 21"/>
                <a:gd name="T14" fmla="*/ 1 w 14"/>
                <a:gd name="T15" fmla="*/ 1 h 21"/>
                <a:gd name="T16" fmla="*/ 2 w 14"/>
                <a:gd name="T17" fmla="*/ 1 h 21"/>
                <a:gd name="T18" fmla="*/ 9 w 14"/>
                <a:gd name="T19" fmla="*/ 0 h 21"/>
                <a:gd name="T20" fmla="*/ 11 w 14"/>
                <a:gd name="T21" fmla="*/ 0 h 21"/>
                <a:gd name="T22" fmla="*/ 14 w 14"/>
                <a:gd name="T23" fmla="*/ 1 h 21"/>
                <a:gd name="T24" fmla="*/ 14 w 14"/>
                <a:gd name="T2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1">
                  <a:moveTo>
                    <a:pt x="14" y="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8"/>
                    <a:pt x="10" y="21"/>
                    <a:pt x="7" y="21"/>
                  </a:cubicBezTo>
                  <a:cubicBezTo>
                    <a:pt x="3" y="21"/>
                    <a:pt x="0" y="1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7"/>
                    <a:pt x="14" y="7"/>
                    <a:pt x="14" y="7"/>
                  </a:cubicBezTo>
                </a:path>
              </a:pathLst>
            </a:custGeom>
            <a:solidFill>
              <a:srgbClr val="F7D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2" name="îṧľíḋé">
              <a:extLst>
                <a:ext uri="{FF2B5EF4-FFF2-40B4-BE49-F238E27FC236}">
                  <a16:creationId xmlns:a16="http://schemas.microsoft.com/office/drawing/2014/main" id="{9F40C5D8-10E8-4290-B428-6789DAAD5C3E}"/>
                </a:ext>
              </a:extLst>
            </p:cNvPr>
            <p:cNvSpPr/>
            <p:nvPr/>
          </p:nvSpPr>
          <p:spPr bwMode="auto">
            <a:xfrm>
              <a:off x="5770563" y="2849563"/>
              <a:ext cx="46038" cy="31750"/>
            </a:xfrm>
            <a:custGeom>
              <a:avLst/>
              <a:gdLst>
                <a:gd name="T0" fmla="*/ 9 w 14"/>
                <a:gd name="T1" fmla="*/ 0 h 10"/>
                <a:gd name="T2" fmla="*/ 2 w 14"/>
                <a:gd name="T3" fmla="*/ 1 h 10"/>
                <a:gd name="T4" fmla="*/ 1 w 14"/>
                <a:gd name="T5" fmla="*/ 1 h 10"/>
                <a:gd name="T6" fmla="*/ 0 w 14"/>
                <a:gd name="T7" fmla="*/ 3 h 10"/>
                <a:gd name="T8" fmla="*/ 0 w 14"/>
                <a:gd name="T9" fmla="*/ 8 h 10"/>
                <a:gd name="T10" fmla="*/ 7 w 14"/>
                <a:gd name="T11" fmla="*/ 10 h 10"/>
                <a:gd name="T12" fmla="*/ 14 w 14"/>
                <a:gd name="T13" fmla="*/ 8 h 10"/>
                <a:gd name="T14" fmla="*/ 14 w 14"/>
                <a:gd name="T15" fmla="*/ 7 h 10"/>
                <a:gd name="T16" fmla="*/ 14 w 14"/>
                <a:gd name="T17" fmla="*/ 1 h 10"/>
                <a:gd name="T18" fmla="*/ 11 w 14"/>
                <a:gd name="T19" fmla="*/ 0 h 10"/>
                <a:gd name="T20" fmla="*/ 9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9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9"/>
                    <a:pt x="4" y="10"/>
                    <a:pt x="7" y="10"/>
                  </a:cubicBezTo>
                  <a:cubicBezTo>
                    <a:pt x="9" y="10"/>
                    <a:pt x="12" y="9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3" name="ï$ḷïḑe">
              <a:extLst>
                <a:ext uri="{FF2B5EF4-FFF2-40B4-BE49-F238E27FC236}">
                  <a16:creationId xmlns:a16="http://schemas.microsoft.com/office/drawing/2014/main" id="{FCA3B7AF-5DE7-48DC-9C2A-05F967DA56FE}"/>
                </a:ext>
              </a:extLst>
            </p:cNvPr>
            <p:cNvSpPr/>
            <p:nvPr/>
          </p:nvSpPr>
          <p:spPr bwMode="auto">
            <a:xfrm>
              <a:off x="5702300" y="2579688"/>
              <a:ext cx="184150" cy="285750"/>
            </a:xfrm>
            <a:custGeom>
              <a:avLst/>
              <a:gdLst>
                <a:gd name="T0" fmla="*/ 28 w 56"/>
                <a:gd name="T1" fmla="*/ 87 h 87"/>
                <a:gd name="T2" fmla="*/ 0 w 56"/>
                <a:gd name="T3" fmla="*/ 59 h 87"/>
                <a:gd name="T4" fmla="*/ 0 w 56"/>
                <a:gd name="T5" fmla="*/ 28 h 87"/>
                <a:gd name="T6" fmla="*/ 28 w 56"/>
                <a:gd name="T7" fmla="*/ 0 h 87"/>
                <a:gd name="T8" fmla="*/ 56 w 56"/>
                <a:gd name="T9" fmla="*/ 28 h 87"/>
                <a:gd name="T10" fmla="*/ 56 w 56"/>
                <a:gd name="T11" fmla="*/ 59 h 87"/>
                <a:gd name="T12" fmla="*/ 28 w 56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7">
                  <a:moveTo>
                    <a:pt x="28" y="87"/>
                  </a:moveTo>
                  <a:cubicBezTo>
                    <a:pt x="12" y="87"/>
                    <a:pt x="0" y="75"/>
                    <a:pt x="0" y="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3" y="0"/>
                    <a:pt x="56" y="12"/>
                    <a:pt x="56" y="28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75"/>
                    <a:pt x="43" y="87"/>
                    <a:pt x="28" y="87"/>
                  </a:cubicBezTo>
                </a:path>
              </a:pathLst>
            </a:custGeom>
            <a:solidFill>
              <a:srgbClr val="F7D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4" name="ïṣ1ide">
              <a:extLst>
                <a:ext uri="{FF2B5EF4-FFF2-40B4-BE49-F238E27FC236}">
                  <a16:creationId xmlns:a16="http://schemas.microsoft.com/office/drawing/2014/main" id="{AE8FD216-D790-487C-95E4-E83BD41B8D46}"/>
                </a:ext>
              </a:extLst>
            </p:cNvPr>
            <p:cNvSpPr/>
            <p:nvPr/>
          </p:nvSpPr>
          <p:spPr bwMode="auto">
            <a:xfrm>
              <a:off x="5822950" y="2706688"/>
              <a:ext cx="20638" cy="17463"/>
            </a:xfrm>
            <a:prstGeom prst="ellipse">
              <a:avLst/>
            </a:prstGeom>
            <a:solidFill>
              <a:srgbClr val="29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5" name="îsļïḓé">
              <a:extLst>
                <a:ext uri="{FF2B5EF4-FFF2-40B4-BE49-F238E27FC236}">
                  <a16:creationId xmlns:a16="http://schemas.microsoft.com/office/drawing/2014/main" id="{F888A428-FC95-4176-9256-5DBFAA0E6474}"/>
                </a:ext>
              </a:extLst>
            </p:cNvPr>
            <p:cNvSpPr/>
            <p:nvPr/>
          </p:nvSpPr>
          <p:spPr bwMode="auto">
            <a:xfrm>
              <a:off x="5745163" y="2706688"/>
              <a:ext cx="19050" cy="17463"/>
            </a:xfrm>
            <a:prstGeom prst="ellipse">
              <a:avLst/>
            </a:prstGeom>
            <a:solidFill>
              <a:srgbClr val="29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6" name="îSḻídè">
              <a:extLst>
                <a:ext uri="{FF2B5EF4-FFF2-40B4-BE49-F238E27FC236}">
                  <a16:creationId xmlns:a16="http://schemas.microsoft.com/office/drawing/2014/main" id="{73F98570-F88F-401E-A186-5E86CD05E00D}"/>
                </a:ext>
              </a:extLst>
            </p:cNvPr>
            <p:cNvSpPr/>
            <p:nvPr/>
          </p:nvSpPr>
          <p:spPr bwMode="auto">
            <a:xfrm>
              <a:off x="5761038" y="2797175"/>
              <a:ext cx="69850" cy="12700"/>
            </a:xfrm>
            <a:custGeom>
              <a:avLst/>
              <a:gdLst>
                <a:gd name="T0" fmla="*/ 10 w 21"/>
                <a:gd name="T1" fmla="*/ 4 h 4"/>
                <a:gd name="T2" fmla="*/ 0 w 21"/>
                <a:gd name="T3" fmla="*/ 1 h 4"/>
                <a:gd name="T4" fmla="*/ 0 w 21"/>
                <a:gd name="T5" fmla="*/ 0 h 4"/>
                <a:gd name="T6" fmla="*/ 1 w 21"/>
                <a:gd name="T7" fmla="*/ 0 h 4"/>
                <a:gd name="T8" fmla="*/ 10 w 21"/>
                <a:gd name="T9" fmla="*/ 3 h 4"/>
                <a:gd name="T10" fmla="*/ 20 w 21"/>
                <a:gd name="T11" fmla="*/ 0 h 4"/>
                <a:gd name="T12" fmla="*/ 21 w 21"/>
                <a:gd name="T13" fmla="*/ 0 h 4"/>
                <a:gd name="T14" fmla="*/ 20 w 21"/>
                <a:gd name="T15" fmla="*/ 1 h 4"/>
                <a:gd name="T16" fmla="*/ 10 w 2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">
                  <a:moveTo>
                    <a:pt x="10" y="4"/>
                  </a:moveTo>
                  <a:cubicBezTo>
                    <a:pt x="6" y="4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7" y="3"/>
                    <a:pt x="10" y="3"/>
                  </a:cubicBezTo>
                  <a:cubicBezTo>
                    <a:pt x="14" y="3"/>
                    <a:pt x="17" y="1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4" y="4"/>
                    <a:pt x="10" y="4"/>
                  </a:cubicBezTo>
                  <a:close/>
                </a:path>
              </a:pathLst>
            </a:custGeom>
            <a:solidFill>
              <a:srgbClr val="F7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7" name="íṥlíḑè">
              <a:extLst>
                <a:ext uri="{FF2B5EF4-FFF2-40B4-BE49-F238E27FC236}">
                  <a16:creationId xmlns:a16="http://schemas.microsoft.com/office/drawing/2014/main" id="{207F0112-C432-44A4-AFCF-011691E956FE}"/>
                </a:ext>
              </a:extLst>
            </p:cNvPr>
            <p:cNvSpPr/>
            <p:nvPr/>
          </p:nvSpPr>
          <p:spPr bwMode="auto">
            <a:xfrm>
              <a:off x="5780088" y="2835275"/>
              <a:ext cx="23813" cy="7938"/>
            </a:xfrm>
            <a:custGeom>
              <a:avLst/>
              <a:gdLst>
                <a:gd name="T0" fmla="*/ 1 w 7"/>
                <a:gd name="T1" fmla="*/ 2 h 2"/>
                <a:gd name="T2" fmla="*/ 0 w 7"/>
                <a:gd name="T3" fmla="*/ 2 h 2"/>
                <a:gd name="T4" fmla="*/ 1 w 7"/>
                <a:gd name="T5" fmla="*/ 1 h 2"/>
                <a:gd name="T6" fmla="*/ 4 w 7"/>
                <a:gd name="T7" fmla="*/ 0 h 2"/>
                <a:gd name="T8" fmla="*/ 7 w 7"/>
                <a:gd name="T9" fmla="*/ 1 h 2"/>
                <a:gd name="T10" fmla="*/ 7 w 7"/>
                <a:gd name="T11" fmla="*/ 2 h 2"/>
                <a:gd name="T12" fmla="*/ 6 w 7"/>
                <a:gd name="T13" fmla="*/ 2 h 2"/>
                <a:gd name="T14" fmla="*/ 4 w 7"/>
                <a:gd name="T15" fmla="*/ 1 h 2"/>
                <a:gd name="T16" fmla="*/ 1 w 7"/>
                <a:gd name="T17" fmla="*/ 2 h 2"/>
                <a:gd name="T18" fmla="*/ 1 w 7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solidFill>
              <a:srgbClr val="F7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8" name="íṧ1îdê">
              <a:extLst>
                <a:ext uri="{FF2B5EF4-FFF2-40B4-BE49-F238E27FC236}">
                  <a16:creationId xmlns:a16="http://schemas.microsoft.com/office/drawing/2014/main" id="{AEF154A8-FCA8-4EB5-985F-E57665471E1F}"/>
                </a:ext>
              </a:extLst>
            </p:cNvPr>
            <p:cNvSpPr/>
            <p:nvPr/>
          </p:nvSpPr>
          <p:spPr bwMode="auto">
            <a:xfrm>
              <a:off x="5886450" y="2714625"/>
              <a:ext cx="15875" cy="46038"/>
            </a:xfrm>
            <a:custGeom>
              <a:avLst/>
              <a:gdLst>
                <a:gd name="T0" fmla="*/ 0 w 5"/>
                <a:gd name="T1" fmla="*/ 0 h 14"/>
                <a:gd name="T2" fmla="*/ 0 w 5"/>
                <a:gd name="T3" fmla="*/ 0 h 14"/>
                <a:gd name="T4" fmla="*/ 5 w 5"/>
                <a:gd name="T5" fmla="*/ 5 h 14"/>
                <a:gd name="T6" fmla="*/ 5 w 5"/>
                <a:gd name="T7" fmla="*/ 8 h 14"/>
                <a:gd name="T8" fmla="*/ 0 w 5"/>
                <a:gd name="T9" fmla="*/ 14 h 14"/>
                <a:gd name="T10" fmla="*/ 0 w 5"/>
                <a:gd name="T11" fmla="*/ 14 h 14"/>
                <a:gd name="T12" fmla="*/ 0 w 5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2"/>
                    <a:pt x="5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1"/>
                    <a:pt x="3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29" name="ïsḷídê">
              <a:extLst>
                <a:ext uri="{FF2B5EF4-FFF2-40B4-BE49-F238E27FC236}">
                  <a16:creationId xmlns:a16="http://schemas.microsoft.com/office/drawing/2014/main" id="{23B9C766-05F1-4644-BE97-DA866D813882}"/>
                </a:ext>
              </a:extLst>
            </p:cNvPr>
            <p:cNvSpPr/>
            <p:nvPr/>
          </p:nvSpPr>
          <p:spPr bwMode="auto">
            <a:xfrm>
              <a:off x="5681663" y="2714625"/>
              <a:ext cx="20638" cy="46038"/>
            </a:xfrm>
            <a:custGeom>
              <a:avLst/>
              <a:gdLst>
                <a:gd name="T0" fmla="*/ 6 w 6"/>
                <a:gd name="T1" fmla="*/ 0 h 14"/>
                <a:gd name="T2" fmla="*/ 0 w 6"/>
                <a:gd name="T3" fmla="*/ 5 h 14"/>
                <a:gd name="T4" fmla="*/ 0 w 6"/>
                <a:gd name="T5" fmla="*/ 8 h 14"/>
                <a:gd name="T6" fmla="*/ 6 w 6"/>
                <a:gd name="T7" fmla="*/ 14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0" name="ïṧḷîḍè">
              <a:extLst>
                <a:ext uri="{FF2B5EF4-FFF2-40B4-BE49-F238E27FC236}">
                  <a16:creationId xmlns:a16="http://schemas.microsoft.com/office/drawing/2014/main" id="{E0DE5E12-4651-43DE-B776-7AB870AA3682}"/>
                </a:ext>
              </a:extLst>
            </p:cNvPr>
            <p:cNvSpPr/>
            <p:nvPr/>
          </p:nvSpPr>
          <p:spPr bwMode="auto">
            <a:xfrm>
              <a:off x="5784850" y="2717800"/>
              <a:ext cx="22225" cy="46038"/>
            </a:xfrm>
            <a:custGeom>
              <a:avLst/>
              <a:gdLst>
                <a:gd name="T0" fmla="*/ 2 w 7"/>
                <a:gd name="T1" fmla="*/ 1 h 14"/>
                <a:gd name="T2" fmla="*/ 0 w 7"/>
                <a:gd name="T3" fmla="*/ 10 h 14"/>
                <a:gd name="T4" fmla="*/ 3 w 7"/>
                <a:gd name="T5" fmla="*/ 14 h 14"/>
                <a:gd name="T6" fmla="*/ 6 w 7"/>
                <a:gd name="T7" fmla="*/ 10 h 14"/>
                <a:gd name="T8" fmla="*/ 4 w 7"/>
                <a:gd name="T9" fmla="*/ 1 h 14"/>
                <a:gd name="T10" fmla="*/ 2 w 7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2" y="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6" y="1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1" name="iṣ1ïḓe">
              <a:extLst>
                <a:ext uri="{FF2B5EF4-FFF2-40B4-BE49-F238E27FC236}">
                  <a16:creationId xmlns:a16="http://schemas.microsoft.com/office/drawing/2014/main" id="{80D46C79-CE37-4B0B-AAAA-1A02D73F25BE}"/>
                </a:ext>
              </a:extLst>
            </p:cNvPr>
            <p:cNvSpPr/>
            <p:nvPr/>
          </p:nvSpPr>
          <p:spPr bwMode="auto">
            <a:xfrm>
              <a:off x="5734050" y="2671763"/>
              <a:ext cx="36513" cy="19050"/>
            </a:xfrm>
            <a:custGeom>
              <a:avLst/>
              <a:gdLst>
                <a:gd name="T0" fmla="*/ 10 w 11"/>
                <a:gd name="T1" fmla="*/ 6 h 6"/>
                <a:gd name="T2" fmla="*/ 9 w 11"/>
                <a:gd name="T3" fmla="*/ 6 h 6"/>
                <a:gd name="T4" fmla="*/ 3 w 11"/>
                <a:gd name="T5" fmla="*/ 6 h 6"/>
                <a:gd name="T6" fmla="*/ 1 w 11"/>
                <a:gd name="T7" fmla="*/ 6 h 6"/>
                <a:gd name="T8" fmla="*/ 1 w 11"/>
                <a:gd name="T9" fmla="*/ 4 h 6"/>
                <a:gd name="T10" fmla="*/ 11 w 11"/>
                <a:gd name="T11" fmla="*/ 4 h 6"/>
                <a:gd name="T12" fmla="*/ 11 w 11"/>
                <a:gd name="T13" fmla="*/ 6 h 6"/>
                <a:gd name="T14" fmla="*/ 10 w 11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">
                  <a:moveTo>
                    <a:pt x="10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3" y="5"/>
                    <a:pt x="3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2" y="2"/>
                    <a:pt x="6" y="0"/>
                    <a:pt x="11" y="4"/>
                  </a:cubicBezTo>
                  <a:cubicBezTo>
                    <a:pt x="11" y="4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2" name="îṣ1íḍe">
              <a:extLst>
                <a:ext uri="{FF2B5EF4-FFF2-40B4-BE49-F238E27FC236}">
                  <a16:creationId xmlns:a16="http://schemas.microsoft.com/office/drawing/2014/main" id="{87C0262A-85F8-4AC6-A439-4D59DB8CF4EF}"/>
                </a:ext>
              </a:extLst>
            </p:cNvPr>
            <p:cNvSpPr/>
            <p:nvPr/>
          </p:nvSpPr>
          <p:spPr bwMode="auto">
            <a:xfrm>
              <a:off x="5816600" y="2671763"/>
              <a:ext cx="36513" cy="19050"/>
            </a:xfrm>
            <a:custGeom>
              <a:avLst/>
              <a:gdLst>
                <a:gd name="T0" fmla="*/ 1 w 11"/>
                <a:gd name="T1" fmla="*/ 6 h 6"/>
                <a:gd name="T2" fmla="*/ 0 w 11"/>
                <a:gd name="T3" fmla="*/ 6 h 6"/>
                <a:gd name="T4" fmla="*/ 0 w 11"/>
                <a:gd name="T5" fmla="*/ 4 h 6"/>
                <a:gd name="T6" fmla="*/ 10 w 11"/>
                <a:gd name="T7" fmla="*/ 4 h 6"/>
                <a:gd name="T8" fmla="*/ 10 w 11"/>
                <a:gd name="T9" fmla="*/ 6 h 6"/>
                <a:gd name="T10" fmla="*/ 8 w 11"/>
                <a:gd name="T11" fmla="*/ 6 h 6"/>
                <a:gd name="T12" fmla="*/ 2 w 11"/>
                <a:gd name="T13" fmla="*/ 6 h 6"/>
                <a:gd name="T14" fmla="*/ 1 w 11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">
                  <a:moveTo>
                    <a:pt x="1" y="6"/>
                  </a:move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5" y="0"/>
                    <a:pt x="9" y="2"/>
                    <a:pt x="10" y="4"/>
                  </a:cubicBezTo>
                  <a:cubicBezTo>
                    <a:pt x="11" y="4"/>
                    <a:pt x="11" y="5"/>
                    <a:pt x="10" y="6"/>
                  </a:cubicBezTo>
                  <a:cubicBezTo>
                    <a:pt x="10" y="6"/>
                    <a:pt x="9" y="6"/>
                    <a:pt x="8" y="6"/>
                  </a:cubicBezTo>
                  <a:cubicBezTo>
                    <a:pt x="8" y="5"/>
                    <a:pt x="6" y="3"/>
                    <a:pt x="2" y="6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3" name="ïṡ1îḑè">
              <a:extLst>
                <a:ext uri="{FF2B5EF4-FFF2-40B4-BE49-F238E27FC236}">
                  <a16:creationId xmlns:a16="http://schemas.microsoft.com/office/drawing/2014/main" id="{E3C1D80E-36F5-4618-B4EA-93FA06A5FE92}"/>
                </a:ext>
              </a:extLst>
            </p:cNvPr>
            <p:cNvSpPr/>
            <p:nvPr/>
          </p:nvSpPr>
          <p:spPr bwMode="auto">
            <a:xfrm>
              <a:off x="5837238" y="283845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4" name="iS1îdé">
              <a:extLst>
                <a:ext uri="{FF2B5EF4-FFF2-40B4-BE49-F238E27FC236}">
                  <a16:creationId xmlns:a16="http://schemas.microsoft.com/office/drawing/2014/main" id="{B27DF152-80C6-4104-8045-15F1E0033223}"/>
                </a:ext>
              </a:extLst>
            </p:cNvPr>
            <p:cNvSpPr/>
            <p:nvPr/>
          </p:nvSpPr>
          <p:spPr bwMode="auto">
            <a:xfrm>
              <a:off x="5837238" y="283845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5" name="ïś1ïḑè">
              <a:extLst>
                <a:ext uri="{FF2B5EF4-FFF2-40B4-BE49-F238E27FC236}">
                  <a16:creationId xmlns:a16="http://schemas.microsoft.com/office/drawing/2014/main" id="{94DB0CD9-E9FD-424D-AFB9-24ACF0330C06}"/>
                </a:ext>
              </a:extLst>
            </p:cNvPr>
            <p:cNvSpPr/>
            <p:nvPr/>
          </p:nvSpPr>
          <p:spPr bwMode="auto">
            <a:xfrm>
              <a:off x="5892800" y="2963863"/>
              <a:ext cx="9525" cy="46038"/>
            </a:xfrm>
            <a:prstGeom prst="rect">
              <a:avLst/>
            </a:pr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6" name="îṧ1ïḍê">
              <a:extLst>
                <a:ext uri="{FF2B5EF4-FFF2-40B4-BE49-F238E27FC236}">
                  <a16:creationId xmlns:a16="http://schemas.microsoft.com/office/drawing/2014/main" id="{AF17D321-CE3B-4E81-BD26-03F8BBE08A73}"/>
                </a:ext>
              </a:extLst>
            </p:cNvPr>
            <p:cNvSpPr/>
            <p:nvPr/>
          </p:nvSpPr>
          <p:spPr bwMode="auto">
            <a:xfrm>
              <a:off x="5684838" y="2963863"/>
              <a:ext cx="9525" cy="46038"/>
            </a:xfrm>
            <a:prstGeom prst="rect">
              <a:avLst/>
            </a:prstGeom>
            <a:solidFill>
              <a:srgbClr val="F6A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7" name="íṣ1ïďé">
              <a:extLst>
                <a:ext uri="{FF2B5EF4-FFF2-40B4-BE49-F238E27FC236}">
                  <a16:creationId xmlns:a16="http://schemas.microsoft.com/office/drawing/2014/main" id="{B12F0EE9-92AC-42CA-9B31-DB07C8E72A64}"/>
                </a:ext>
              </a:extLst>
            </p:cNvPr>
            <p:cNvSpPr/>
            <p:nvPr/>
          </p:nvSpPr>
          <p:spPr bwMode="auto">
            <a:xfrm>
              <a:off x="5702300" y="2706688"/>
              <a:ext cx="184150" cy="155575"/>
            </a:xfrm>
            <a:custGeom>
              <a:avLst/>
              <a:gdLst>
                <a:gd name="T0" fmla="*/ 0 w 56"/>
                <a:gd name="T1" fmla="*/ 16 h 47"/>
                <a:gd name="T2" fmla="*/ 0 w 56"/>
                <a:gd name="T3" fmla="*/ 20 h 47"/>
                <a:gd name="T4" fmla="*/ 21 w 56"/>
                <a:gd name="T5" fmla="*/ 47 h 47"/>
                <a:gd name="T6" fmla="*/ 21 w 56"/>
                <a:gd name="T7" fmla="*/ 47 h 47"/>
                <a:gd name="T8" fmla="*/ 0 w 56"/>
                <a:gd name="T9" fmla="*/ 20 h 47"/>
                <a:gd name="T10" fmla="*/ 0 w 56"/>
                <a:gd name="T11" fmla="*/ 16 h 47"/>
                <a:gd name="T12" fmla="*/ 0 w 56"/>
                <a:gd name="T13" fmla="*/ 16 h 47"/>
                <a:gd name="T14" fmla="*/ 0 w 56"/>
                <a:gd name="T15" fmla="*/ 0 h 47"/>
                <a:gd name="T16" fmla="*/ 0 w 56"/>
                <a:gd name="T17" fmla="*/ 0 h 47"/>
                <a:gd name="T18" fmla="*/ 0 w 56"/>
                <a:gd name="T19" fmla="*/ 2 h 47"/>
                <a:gd name="T20" fmla="*/ 0 w 56"/>
                <a:gd name="T21" fmla="*/ 2 h 47"/>
                <a:gd name="T22" fmla="*/ 0 w 56"/>
                <a:gd name="T23" fmla="*/ 0 h 47"/>
                <a:gd name="T24" fmla="*/ 56 w 56"/>
                <a:gd name="T25" fmla="*/ 0 h 47"/>
                <a:gd name="T26" fmla="*/ 56 w 56"/>
                <a:gd name="T27" fmla="*/ 1 h 47"/>
                <a:gd name="T28" fmla="*/ 56 w 56"/>
                <a:gd name="T29" fmla="*/ 20 h 47"/>
                <a:gd name="T30" fmla="*/ 35 w 56"/>
                <a:gd name="T31" fmla="*/ 47 h 47"/>
                <a:gd name="T32" fmla="*/ 35 w 56"/>
                <a:gd name="T33" fmla="*/ 47 h 47"/>
                <a:gd name="T34" fmla="*/ 56 w 56"/>
                <a:gd name="T35" fmla="*/ 20 h 47"/>
                <a:gd name="T36" fmla="*/ 56 w 56"/>
                <a:gd name="T37" fmla="*/ 16 h 47"/>
                <a:gd name="T38" fmla="*/ 56 w 56"/>
                <a:gd name="T39" fmla="*/ 16 h 47"/>
                <a:gd name="T40" fmla="*/ 56 w 56"/>
                <a:gd name="T41" fmla="*/ 16 h 47"/>
                <a:gd name="T42" fmla="*/ 56 w 56"/>
                <a:gd name="T43" fmla="*/ 2 h 47"/>
                <a:gd name="T44" fmla="*/ 56 w 56"/>
                <a:gd name="T45" fmla="*/ 2 h 47"/>
                <a:gd name="T46" fmla="*/ 56 w 56"/>
                <a:gd name="T47" fmla="*/ 2 h 47"/>
                <a:gd name="T48" fmla="*/ 56 w 56"/>
                <a:gd name="T49" fmla="*/ 0 h 47"/>
                <a:gd name="T50" fmla="*/ 56 w 56"/>
                <a:gd name="T5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7">
                  <a:moveTo>
                    <a:pt x="0" y="16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3"/>
                    <a:pt x="9" y="44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9" y="44"/>
                    <a:pt x="0" y="33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56" y="0"/>
                  </a:moveTo>
                  <a:cubicBezTo>
                    <a:pt x="56" y="0"/>
                    <a:pt x="56" y="0"/>
                    <a:pt x="56" y="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33"/>
                    <a:pt x="47" y="44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7" y="44"/>
                    <a:pt x="56" y="33"/>
                    <a:pt x="56" y="20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A69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8" name="ïṩḷîḑé">
              <a:extLst>
                <a:ext uri="{FF2B5EF4-FFF2-40B4-BE49-F238E27FC236}">
                  <a16:creationId xmlns:a16="http://schemas.microsoft.com/office/drawing/2014/main" id="{8C3F388F-474F-4932-9948-1BA4550CE782}"/>
                </a:ext>
              </a:extLst>
            </p:cNvPr>
            <p:cNvSpPr/>
            <p:nvPr/>
          </p:nvSpPr>
          <p:spPr bwMode="auto">
            <a:xfrm>
              <a:off x="5770563" y="2862263"/>
              <a:ext cx="46038" cy="3175"/>
            </a:xfrm>
            <a:custGeom>
              <a:avLst/>
              <a:gdLst>
                <a:gd name="T0" fmla="*/ 14 w 14"/>
                <a:gd name="T1" fmla="*/ 0 h 1"/>
                <a:gd name="T2" fmla="*/ 7 w 14"/>
                <a:gd name="T3" fmla="*/ 1 h 1"/>
                <a:gd name="T4" fmla="*/ 7 w 14"/>
                <a:gd name="T5" fmla="*/ 1 h 1"/>
                <a:gd name="T6" fmla="*/ 14 w 14"/>
                <a:gd name="T7" fmla="*/ 0 h 1"/>
                <a:gd name="T8" fmla="*/ 14 w 14"/>
                <a:gd name="T9" fmla="*/ 0 h 1"/>
                <a:gd name="T10" fmla="*/ 0 w 14"/>
                <a:gd name="T11" fmla="*/ 0 h 1"/>
                <a:gd name="T12" fmla="*/ 0 w 14"/>
                <a:gd name="T13" fmla="*/ 0 h 1"/>
                <a:gd name="T14" fmla="*/ 7 w 14"/>
                <a:gd name="T15" fmla="*/ 1 h 1"/>
                <a:gd name="T16" fmla="*/ 7 w 14"/>
                <a:gd name="T17" fmla="*/ 1 h 1"/>
                <a:gd name="T18" fmla="*/ 0 w 14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11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6A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9" name="ïSlîḑè">
              <a:extLst>
                <a:ext uri="{FF2B5EF4-FFF2-40B4-BE49-F238E27FC236}">
                  <a16:creationId xmlns:a16="http://schemas.microsoft.com/office/drawing/2014/main" id="{84784D05-BAE4-4403-AF4E-F01B62EC9533}"/>
                </a:ext>
              </a:extLst>
            </p:cNvPr>
            <p:cNvSpPr/>
            <p:nvPr/>
          </p:nvSpPr>
          <p:spPr bwMode="auto">
            <a:xfrm>
              <a:off x="5702300" y="2706688"/>
              <a:ext cx="184150" cy="158750"/>
            </a:xfrm>
            <a:custGeom>
              <a:avLst/>
              <a:gdLst>
                <a:gd name="T0" fmla="*/ 41 w 56"/>
                <a:gd name="T1" fmla="*/ 41 h 48"/>
                <a:gd name="T2" fmla="*/ 41 w 56"/>
                <a:gd name="T3" fmla="*/ 40 h 48"/>
                <a:gd name="T4" fmla="*/ 41 w 56"/>
                <a:gd name="T5" fmla="*/ 41 h 48"/>
                <a:gd name="T6" fmla="*/ 25 w 56"/>
                <a:gd name="T7" fmla="*/ 41 h 48"/>
                <a:gd name="T8" fmla="*/ 24 w 56"/>
                <a:gd name="T9" fmla="*/ 41 h 48"/>
                <a:gd name="T10" fmla="*/ 25 w 56"/>
                <a:gd name="T11" fmla="*/ 40 h 48"/>
                <a:gd name="T12" fmla="*/ 28 w 56"/>
                <a:gd name="T13" fmla="*/ 39 h 48"/>
                <a:gd name="T14" fmla="*/ 31 w 56"/>
                <a:gd name="T15" fmla="*/ 40 h 48"/>
                <a:gd name="T16" fmla="*/ 31 w 56"/>
                <a:gd name="T17" fmla="*/ 41 h 48"/>
                <a:gd name="T18" fmla="*/ 30 w 56"/>
                <a:gd name="T19" fmla="*/ 41 h 48"/>
                <a:gd name="T20" fmla="*/ 28 w 56"/>
                <a:gd name="T21" fmla="*/ 40 h 48"/>
                <a:gd name="T22" fmla="*/ 25 w 56"/>
                <a:gd name="T23" fmla="*/ 41 h 48"/>
                <a:gd name="T24" fmla="*/ 25 w 56"/>
                <a:gd name="T25" fmla="*/ 41 h 48"/>
                <a:gd name="T26" fmla="*/ 0 w 56"/>
                <a:gd name="T27" fmla="*/ 0 h 48"/>
                <a:gd name="T28" fmla="*/ 0 w 56"/>
                <a:gd name="T29" fmla="*/ 0 h 48"/>
                <a:gd name="T30" fmla="*/ 0 w 56"/>
                <a:gd name="T31" fmla="*/ 2 h 48"/>
                <a:gd name="T32" fmla="*/ 0 w 56"/>
                <a:gd name="T33" fmla="*/ 2 h 48"/>
                <a:gd name="T34" fmla="*/ 0 w 56"/>
                <a:gd name="T35" fmla="*/ 16 h 48"/>
                <a:gd name="T36" fmla="*/ 0 w 56"/>
                <a:gd name="T37" fmla="*/ 16 h 48"/>
                <a:gd name="T38" fmla="*/ 0 w 56"/>
                <a:gd name="T39" fmla="*/ 20 h 48"/>
                <a:gd name="T40" fmla="*/ 21 w 56"/>
                <a:gd name="T41" fmla="*/ 47 h 48"/>
                <a:gd name="T42" fmla="*/ 21 w 56"/>
                <a:gd name="T43" fmla="*/ 47 h 48"/>
                <a:gd name="T44" fmla="*/ 28 w 56"/>
                <a:gd name="T45" fmla="*/ 48 h 48"/>
                <a:gd name="T46" fmla="*/ 28 w 56"/>
                <a:gd name="T47" fmla="*/ 48 h 48"/>
                <a:gd name="T48" fmla="*/ 28 w 56"/>
                <a:gd name="T49" fmla="*/ 48 h 48"/>
                <a:gd name="T50" fmla="*/ 28 w 56"/>
                <a:gd name="T51" fmla="*/ 48 h 48"/>
                <a:gd name="T52" fmla="*/ 35 w 56"/>
                <a:gd name="T53" fmla="*/ 47 h 48"/>
                <a:gd name="T54" fmla="*/ 56 w 56"/>
                <a:gd name="T55" fmla="*/ 20 h 48"/>
                <a:gd name="T56" fmla="*/ 56 w 56"/>
                <a:gd name="T57" fmla="*/ 1 h 48"/>
                <a:gd name="T58" fmla="*/ 33 w 56"/>
                <a:gd name="T59" fmla="*/ 36 h 48"/>
                <a:gd name="T60" fmla="*/ 28 w 56"/>
                <a:gd name="T61" fmla="*/ 37 h 48"/>
                <a:gd name="T62" fmla="*/ 23 w 56"/>
                <a:gd name="T63" fmla="*/ 36 h 48"/>
                <a:gd name="T64" fmla="*/ 0 w 56"/>
                <a:gd name="T6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48">
                  <a:moveTo>
                    <a:pt x="41" y="4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7" y="39"/>
                    <a:pt x="28" y="39"/>
                  </a:cubicBezTo>
                  <a:cubicBezTo>
                    <a:pt x="29" y="39"/>
                    <a:pt x="30" y="39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0"/>
                    <a:pt x="28" y="40"/>
                  </a:cubicBezTo>
                  <a:cubicBezTo>
                    <a:pt x="27" y="40"/>
                    <a:pt x="26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3"/>
                    <a:pt x="9" y="44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48"/>
                    <a:pt x="25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0" y="48"/>
                    <a:pt x="32" y="48"/>
                    <a:pt x="35" y="47"/>
                  </a:cubicBezTo>
                  <a:cubicBezTo>
                    <a:pt x="47" y="44"/>
                    <a:pt x="56" y="33"/>
                    <a:pt x="56" y="2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6"/>
                    <a:pt x="52" y="29"/>
                    <a:pt x="33" y="36"/>
                  </a:cubicBezTo>
                  <a:cubicBezTo>
                    <a:pt x="31" y="37"/>
                    <a:pt x="29" y="37"/>
                    <a:pt x="28" y="37"/>
                  </a:cubicBezTo>
                  <a:cubicBezTo>
                    <a:pt x="26" y="37"/>
                    <a:pt x="24" y="37"/>
                    <a:pt x="23" y="36"/>
                  </a:cubicBezTo>
                  <a:cubicBezTo>
                    <a:pt x="1" y="28"/>
                    <a:pt x="0" y="0"/>
                    <a:pt x="0" y="0"/>
                  </a:cubicBezTo>
                </a:path>
              </a:pathLst>
            </a:custGeom>
            <a:solidFill>
              <a:srgbClr val="F7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0" name="íṡļíďè">
              <a:extLst>
                <a:ext uri="{FF2B5EF4-FFF2-40B4-BE49-F238E27FC236}">
                  <a16:creationId xmlns:a16="http://schemas.microsoft.com/office/drawing/2014/main" id="{CFBFCE46-3477-4E05-9D32-3B5686B69B6C}"/>
                </a:ext>
              </a:extLst>
            </p:cNvPr>
            <p:cNvSpPr/>
            <p:nvPr/>
          </p:nvSpPr>
          <p:spPr bwMode="auto">
            <a:xfrm>
              <a:off x="5780088" y="2835275"/>
              <a:ext cx="23813" cy="7938"/>
            </a:xfrm>
            <a:custGeom>
              <a:avLst/>
              <a:gdLst>
                <a:gd name="T0" fmla="*/ 4 w 7"/>
                <a:gd name="T1" fmla="*/ 0 h 2"/>
                <a:gd name="T2" fmla="*/ 1 w 7"/>
                <a:gd name="T3" fmla="*/ 1 h 2"/>
                <a:gd name="T4" fmla="*/ 0 w 7"/>
                <a:gd name="T5" fmla="*/ 2 h 2"/>
                <a:gd name="T6" fmla="*/ 1 w 7"/>
                <a:gd name="T7" fmla="*/ 2 h 2"/>
                <a:gd name="T8" fmla="*/ 1 w 7"/>
                <a:gd name="T9" fmla="*/ 2 h 2"/>
                <a:gd name="T10" fmla="*/ 4 w 7"/>
                <a:gd name="T11" fmla="*/ 1 h 2"/>
                <a:gd name="T12" fmla="*/ 6 w 7"/>
                <a:gd name="T13" fmla="*/ 2 h 2"/>
                <a:gd name="T14" fmla="*/ 7 w 7"/>
                <a:gd name="T15" fmla="*/ 2 h 2"/>
                <a:gd name="T16" fmla="*/ 7 w 7"/>
                <a:gd name="T17" fmla="*/ 1 h 2"/>
                <a:gd name="T18" fmla="*/ 4 w 7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rgbClr val="F7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1" name="iŝ1îḓé">
              <a:extLst>
                <a:ext uri="{FF2B5EF4-FFF2-40B4-BE49-F238E27FC236}">
                  <a16:creationId xmlns:a16="http://schemas.microsoft.com/office/drawing/2014/main" id="{BF92001C-F092-4A40-B314-8B3595B50589}"/>
                </a:ext>
              </a:extLst>
            </p:cNvPr>
            <p:cNvSpPr/>
            <p:nvPr/>
          </p:nvSpPr>
          <p:spPr bwMode="auto">
            <a:xfrm>
              <a:off x="5886450" y="2714625"/>
              <a:ext cx="0" cy="46038"/>
            </a:xfrm>
            <a:custGeom>
              <a:avLst/>
              <a:gdLst>
                <a:gd name="T0" fmla="*/ 0 h 14"/>
                <a:gd name="T1" fmla="*/ 0 h 14"/>
                <a:gd name="T2" fmla="*/ 14 h 14"/>
                <a:gd name="T3" fmla="*/ 14 h 14"/>
                <a:gd name="T4" fmla="*/ 14 h 14"/>
                <a:gd name="T5" fmla="*/ 0 h 14"/>
                <a:gd name="T6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6A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2" name="išḻiḍe">
              <a:extLst>
                <a:ext uri="{FF2B5EF4-FFF2-40B4-BE49-F238E27FC236}">
                  <a16:creationId xmlns:a16="http://schemas.microsoft.com/office/drawing/2014/main" id="{4724181F-E857-4BBE-87F0-D3900CB3AA75}"/>
                </a:ext>
              </a:extLst>
            </p:cNvPr>
            <p:cNvSpPr/>
            <p:nvPr/>
          </p:nvSpPr>
          <p:spPr bwMode="auto">
            <a:xfrm>
              <a:off x="5702300" y="2714625"/>
              <a:ext cx="0" cy="46038"/>
            </a:xfrm>
            <a:custGeom>
              <a:avLst/>
              <a:gdLst>
                <a:gd name="T0" fmla="*/ 0 h 14"/>
                <a:gd name="T1" fmla="*/ 0 h 14"/>
                <a:gd name="T2" fmla="*/ 0 h 14"/>
                <a:gd name="T3" fmla="*/ 14 h 14"/>
                <a:gd name="T4" fmla="*/ 14 h 14"/>
                <a:gd name="T5" fmla="*/ 14 h 14"/>
                <a:gd name="T6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6A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3" name="i$1îďé">
              <a:extLst>
                <a:ext uri="{FF2B5EF4-FFF2-40B4-BE49-F238E27FC236}">
                  <a16:creationId xmlns:a16="http://schemas.microsoft.com/office/drawing/2014/main" id="{76377F81-4037-4361-A88B-88CE5609323C}"/>
                </a:ext>
              </a:extLst>
            </p:cNvPr>
            <p:cNvSpPr/>
            <p:nvPr/>
          </p:nvSpPr>
          <p:spPr bwMode="auto">
            <a:xfrm>
              <a:off x="5837238" y="283845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4" name="ïśļíďé">
              <a:extLst>
                <a:ext uri="{FF2B5EF4-FFF2-40B4-BE49-F238E27FC236}">
                  <a16:creationId xmlns:a16="http://schemas.microsoft.com/office/drawing/2014/main" id="{6144C3D6-B0B7-49C0-9181-84E65E88356C}"/>
                </a:ext>
              </a:extLst>
            </p:cNvPr>
            <p:cNvSpPr/>
            <p:nvPr/>
          </p:nvSpPr>
          <p:spPr bwMode="auto">
            <a:xfrm>
              <a:off x="5837238" y="2838450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5" name="işlïḑe">
              <a:extLst>
                <a:ext uri="{FF2B5EF4-FFF2-40B4-BE49-F238E27FC236}">
                  <a16:creationId xmlns:a16="http://schemas.microsoft.com/office/drawing/2014/main" id="{8E1C377C-56B6-47E2-81BD-89FD1F09E75B}"/>
                </a:ext>
              </a:extLst>
            </p:cNvPr>
            <p:cNvSpPr/>
            <p:nvPr/>
          </p:nvSpPr>
          <p:spPr bwMode="auto">
            <a:xfrm>
              <a:off x="5684838" y="2540000"/>
              <a:ext cx="223838" cy="163513"/>
            </a:xfrm>
            <a:custGeom>
              <a:avLst/>
              <a:gdLst>
                <a:gd name="T0" fmla="*/ 58 w 68"/>
                <a:gd name="T1" fmla="*/ 17 h 50"/>
                <a:gd name="T2" fmla="*/ 24 w 68"/>
                <a:gd name="T3" fmla="*/ 4 h 50"/>
                <a:gd name="T4" fmla="*/ 15 w 68"/>
                <a:gd name="T5" fmla="*/ 10 h 50"/>
                <a:gd name="T6" fmla="*/ 5 w 68"/>
                <a:gd name="T7" fmla="*/ 50 h 50"/>
                <a:gd name="T8" fmla="*/ 22 w 68"/>
                <a:gd name="T9" fmla="*/ 27 h 50"/>
                <a:gd name="T10" fmla="*/ 22 w 68"/>
                <a:gd name="T11" fmla="*/ 27 h 50"/>
                <a:gd name="T12" fmla="*/ 61 w 68"/>
                <a:gd name="T13" fmla="*/ 40 h 50"/>
                <a:gd name="T14" fmla="*/ 61 w 68"/>
                <a:gd name="T15" fmla="*/ 50 h 50"/>
                <a:gd name="T16" fmla="*/ 58 w 68"/>
                <a:gd name="T1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50">
                  <a:moveTo>
                    <a:pt x="58" y="17"/>
                  </a:moveTo>
                  <a:cubicBezTo>
                    <a:pt x="54" y="8"/>
                    <a:pt x="45" y="0"/>
                    <a:pt x="24" y="4"/>
                  </a:cubicBezTo>
                  <a:cubicBezTo>
                    <a:pt x="23" y="4"/>
                    <a:pt x="18" y="4"/>
                    <a:pt x="15" y="10"/>
                  </a:cubicBezTo>
                  <a:cubicBezTo>
                    <a:pt x="9" y="11"/>
                    <a:pt x="0" y="17"/>
                    <a:pt x="5" y="50"/>
                  </a:cubicBezTo>
                  <a:cubicBezTo>
                    <a:pt x="5" y="50"/>
                    <a:pt x="9" y="13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6" y="31"/>
                    <a:pt x="36" y="39"/>
                    <a:pt x="61" y="40"/>
                  </a:cubicBezTo>
                  <a:cubicBezTo>
                    <a:pt x="61" y="45"/>
                    <a:pt x="61" y="50"/>
                    <a:pt x="61" y="50"/>
                  </a:cubicBezTo>
                  <a:cubicBezTo>
                    <a:pt x="68" y="25"/>
                    <a:pt x="62" y="19"/>
                    <a:pt x="58" y="17"/>
                  </a:cubicBezTo>
                </a:path>
              </a:pathLst>
            </a:cu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6" name="íşḷîḓe">
              <a:extLst>
                <a:ext uri="{FF2B5EF4-FFF2-40B4-BE49-F238E27FC236}">
                  <a16:creationId xmlns:a16="http://schemas.microsoft.com/office/drawing/2014/main" id="{006E92ED-A339-4137-93BE-2916A67EFC20}"/>
                </a:ext>
              </a:extLst>
            </p:cNvPr>
            <p:cNvSpPr/>
            <p:nvPr/>
          </p:nvSpPr>
          <p:spPr bwMode="auto">
            <a:xfrm>
              <a:off x="5741988" y="2598738"/>
              <a:ext cx="153988" cy="61913"/>
            </a:xfrm>
            <a:custGeom>
              <a:avLst/>
              <a:gdLst>
                <a:gd name="T0" fmla="*/ 1 w 47"/>
                <a:gd name="T1" fmla="*/ 0 h 19"/>
                <a:gd name="T2" fmla="*/ 0 w 47"/>
                <a:gd name="T3" fmla="*/ 0 h 19"/>
                <a:gd name="T4" fmla="*/ 0 w 47"/>
                <a:gd name="T5" fmla="*/ 1 h 19"/>
                <a:gd name="T6" fmla="*/ 1 w 47"/>
                <a:gd name="T7" fmla="*/ 1 h 19"/>
                <a:gd name="T8" fmla="*/ 8 w 47"/>
                <a:gd name="T9" fmla="*/ 5 h 19"/>
                <a:gd name="T10" fmla="*/ 17 w 47"/>
                <a:gd name="T11" fmla="*/ 13 h 19"/>
                <a:gd name="T12" fmla="*/ 47 w 47"/>
                <a:gd name="T13" fmla="*/ 19 h 19"/>
                <a:gd name="T14" fmla="*/ 47 w 47"/>
                <a:gd name="T15" fmla="*/ 18 h 19"/>
                <a:gd name="T16" fmla="*/ 18 w 47"/>
                <a:gd name="T17" fmla="*/ 12 h 19"/>
                <a:gd name="T18" fmla="*/ 9 w 47"/>
                <a:gd name="T19" fmla="*/ 5 h 19"/>
                <a:gd name="T20" fmla="*/ 1 w 4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9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3" y="1"/>
                    <a:pt x="6" y="2"/>
                    <a:pt x="8" y="5"/>
                  </a:cubicBezTo>
                  <a:cubicBezTo>
                    <a:pt x="10" y="9"/>
                    <a:pt x="14" y="11"/>
                    <a:pt x="17" y="13"/>
                  </a:cubicBezTo>
                  <a:cubicBezTo>
                    <a:pt x="23" y="16"/>
                    <a:pt x="32" y="18"/>
                    <a:pt x="47" y="19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2" y="17"/>
                    <a:pt x="23" y="15"/>
                    <a:pt x="18" y="12"/>
                  </a:cubicBezTo>
                  <a:cubicBezTo>
                    <a:pt x="14" y="11"/>
                    <a:pt x="11" y="8"/>
                    <a:pt x="9" y="5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3C3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7" name="íSļíḑê">
              <a:extLst>
                <a:ext uri="{FF2B5EF4-FFF2-40B4-BE49-F238E27FC236}">
                  <a16:creationId xmlns:a16="http://schemas.microsoft.com/office/drawing/2014/main" id="{FF1234E7-0795-46F4-85B1-2A6653FA109E}"/>
                </a:ext>
              </a:extLst>
            </p:cNvPr>
            <p:cNvSpPr/>
            <p:nvPr/>
          </p:nvSpPr>
          <p:spPr bwMode="auto">
            <a:xfrm>
              <a:off x="5737225" y="2579688"/>
              <a:ext cx="158750" cy="52388"/>
            </a:xfrm>
            <a:custGeom>
              <a:avLst/>
              <a:gdLst>
                <a:gd name="T0" fmla="*/ 5 w 48"/>
                <a:gd name="T1" fmla="*/ 0 h 16"/>
                <a:gd name="T2" fmla="*/ 0 w 48"/>
                <a:gd name="T3" fmla="*/ 1 h 16"/>
                <a:gd name="T4" fmla="*/ 1 w 48"/>
                <a:gd name="T5" fmla="*/ 2 h 16"/>
                <a:gd name="T6" fmla="*/ 5 w 48"/>
                <a:gd name="T7" fmla="*/ 1 h 16"/>
                <a:gd name="T8" fmla="*/ 16 w 48"/>
                <a:gd name="T9" fmla="*/ 7 h 16"/>
                <a:gd name="T10" fmla="*/ 16 w 48"/>
                <a:gd name="T11" fmla="*/ 7 h 16"/>
                <a:gd name="T12" fmla="*/ 48 w 48"/>
                <a:gd name="T13" fmla="*/ 16 h 16"/>
                <a:gd name="T14" fmla="*/ 48 w 48"/>
                <a:gd name="T15" fmla="*/ 15 h 16"/>
                <a:gd name="T16" fmla="*/ 17 w 48"/>
                <a:gd name="T17" fmla="*/ 7 h 16"/>
                <a:gd name="T18" fmla="*/ 17 w 48"/>
                <a:gd name="T19" fmla="*/ 7 h 16"/>
                <a:gd name="T20" fmla="*/ 5 w 4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16">
                  <a:moveTo>
                    <a:pt x="5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1"/>
                    <a:pt x="5" y="1"/>
                  </a:cubicBezTo>
                  <a:cubicBezTo>
                    <a:pt x="8" y="1"/>
                    <a:pt x="13" y="2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9" y="13"/>
                    <a:pt x="30" y="16"/>
                    <a:pt x="48" y="16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24" y="15"/>
                    <a:pt x="18" y="9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3" y="1"/>
                    <a:pt x="8" y="0"/>
                    <a:pt x="5" y="0"/>
                  </a:cubicBezTo>
                </a:path>
              </a:pathLst>
            </a:custGeom>
            <a:solidFill>
              <a:srgbClr val="3C3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8" name="îşļiḍè">
              <a:extLst>
                <a:ext uri="{FF2B5EF4-FFF2-40B4-BE49-F238E27FC236}">
                  <a16:creationId xmlns:a16="http://schemas.microsoft.com/office/drawing/2014/main" id="{3CD9705B-E66B-4DC6-BF83-B93FA5312A24}"/>
                </a:ext>
              </a:extLst>
            </p:cNvPr>
            <p:cNvSpPr/>
            <p:nvPr/>
          </p:nvSpPr>
          <p:spPr bwMode="auto">
            <a:xfrm>
              <a:off x="5807075" y="2690813"/>
              <a:ext cx="52388" cy="52388"/>
            </a:xfrm>
            <a:custGeom>
              <a:avLst/>
              <a:gdLst>
                <a:gd name="T0" fmla="*/ 15 w 16"/>
                <a:gd name="T1" fmla="*/ 8 h 16"/>
                <a:gd name="T2" fmla="*/ 14 w 16"/>
                <a:gd name="T3" fmla="*/ 8 h 16"/>
                <a:gd name="T4" fmla="*/ 8 w 16"/>
                <a:gd name="T5" fmla="*/ 14 h 16"/>
                <a:gd name="T6" fmla="*/ 2 w 16"/>
                <a:gd name="T7" fmla="*/ 8 h 16"/>
                <a:gd name="T8" fmla="*/ 8 w 16"/>
                <a:gd name="T9" fmla="*/ 2 h 16"/>
                <a:gd name="T10" fmla="*/ 14 w 16"/>
                <a:gd name="T11" fmla="*/ 8 h 16"/>
                <a:gd name="T12" fmla="*/ 15 w 16"/>
                <a:gd name="T13" fmla="*/ 8 h 16"/>
                <a:gd name="T14" fmla="*/ 16 w 16"/>
                <a:gd name="T15" fmla="*/ 8 h 16"/>
                <a:gd name="T16" fmla="*/ 8 w 16"/>
                <a:gd name="T17" fmla="*/ 0 h 16"/>
                <a:gd name="T18" fmla="*/ 0 w 16"/>
                <a:gd name="T19" fmla="*/ 8 h 16"/>
                <a:gd name="T20" fmla="*/ 8 w 16"/>
                <a:gd name="T21" fmla="*/ 16 h 16"/>
                <a:gd name="T22" fmla="*/ 16 w 16"/>
                <a:gd name="T23" fmla="*/ 8 h 16"/>
                <a:gd name="T24" fmla="*/ 15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11"/>
                    <a:pt x="11" y="14"/>
                    <a:pt x="8" y="14"/>
                  </a:cubicBezTo>
                  <a:cubicBezTo>
                    <a:pt x="4" y="14"/>
                    <a:pt x="2" y="11"/>
                    <a:pt x="2" y="8"/>
                  </a:cubicBezTo>
                  <a:cubicBezTo>
                    <a:pt x="2" y="4"/>
                    <a:pt x="4" y="2"/>
                    <a:pt x="8" y="2"/>
                  </a:cubicBezTo>
                  <a:cubicBezTo>
                    <a:pt x="11" y="2"/>
                    <a:pt x="14" y="4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9" name="išľïḑé">
              <a:extLst>
                <a:ext uri="{FF2B5EF4-FFF2-40B4-BE49-F238E27FC236}">
                  <a16:creationId xmlns:a16="http://schemas.microsoft.com/office/drawing/2014/main" id="{13456A65-5825-4761-BB88-DC2EE4F6E35B}"/>
                </a:ext>
              </a:extLst>
            </p:cNvPr>
            <p:cNvSpPr/>
            <p:nvPr/>
          </p:nvSpPr>
          <p:spPr bwMode="auto">
            <a:xfrm>
              <a:off x="5856288" y="2706688"/>
              <a:ext cx="30163" cy="7938"/>
            </a:xfrm>
            <a:prstGeom prst="rect">
              <a:avLst/>
            </a:pr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0" name="ïṧḷîḑê">
              <a:extLst>
                <a:ext uri="{FF2B5EF4-FFF2-40B4-BE49-F238E27FC236}">
                  <a16:creationId xmlns:a16="http://schemas.microsoft.com/office/drawing/2014/main" id="{B463B297-DB80-4136-A2AC-51F4401454A9}"/>
                </a:ext>
              </a:extLst>
            </p:cNvPr>
            <p:cNvSpPr/>
            <p:nvPr/>
          </p:nvSpPr>
          <p:spPr bwMode="auto">
            <a:xfrm>
              <a:off x="5856288" y="2706688"/>
              <a:ext cx="30163" cy="7938"/>
            </a:xfrm>
            <a:custGeom>
              <a:avLst/>
              <a:gdLst>
                <a:gd name="T0" fmla="*/ 0 w 19"/>
                <a:gd name="T1" fmla="*/ 5 h 5"/>
                <a:gd name="T2" fmla="*/ 19 w 19"/>
                <a:gd name="T3" fmla="*/ 5 h 5"/>
                <a:gd name="T4" fmla="*/ 19 w 19"/>
                <a:gd name="T5" fmla="*/ 0 h 5"/>
                <a:gd name="T6" fmla="*/ 0 w 1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">
                  <a:moveTo>
                    <a:pt x="0" y="5"/>
                  </a:moveTo>
                  <a:lnTo>
                    <a:pt x="19" y="5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1" name="í$ľïḑè">
              <a:extLst>
                <a:ext uri="{FF2B5EF4-FFF2-40B4-BE49-F238E27FC236}">
                  <a16:creationId xmlns:a16="http://schemas.microsoft.com/office/drawing/2014/main" id="{C1D4A07F-D312-48FF-A2E3-00CF1CBE8D5B}"/>
                </a:ext>
              </a:extLst>
            </p:cNvPr>
            <p:cNvSpPr/>
            <p:nvPr/>
          </p:nvSpPr>
          <p:spPr bwMode="auto">
            <a:xfrm>
              <a:off x="5724525" y="2690813"/>
              <a:ext cx="52388" cy="52388"/>
            </a:xfrm>
            <a:custGeom>
              <a:avLst/>
              <a:gdLst>
                <a:gd name="T0" fmla="*/ 1 w 16"/>
                <a:gd name="T1" fmla="*/ 8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0 w 16"/>
                <a:gd name="T11" fmla="*/ 8 h 16"/>
                <a:gd name="T12" fmla="*/ 1 w 16"/>
                <a:gd name="T13" fmla="*/ 8 h 16"/>
                <a:gd name="T14" fmla="*/ 2 w 16"/>
                <a:gd name="T15" fmla="*/ 8 h 16"/>
                <a:gd name="T16" fmla="*/ 8 w 16"/>
                <a:gd name="T17" fmla="*/ 2 h 16"/>
                <a:gd name="T18" fmla="*/ 14 w 16"/>
                <a:gd name="T19" fmla="*/ 8 h 16"/>
                <a:gd name="T20" fmla="*/ 8 w 16"/>
                <a:gd name="T21" fmla="*/ 14 h 16"/>
                <a:gd name="T22" fmla="*/ 2 w 16"/>
                <a:gd name="T23" fmla="*/ 8 h 16"/>
                <a:gd name="T24" fmla="*/ 1 w 16"/>
                <a:gd name="T2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6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4"/>
                    <a:pt x="5" y="2"/>
                    <a:pt x="8" y="2"/>
                  </a:cubicBezTo>
                  <a:cubicBezTo>
                    <a:pt x="12" y="2"/>
                    <a:pt x="14" y="4"/>
                    <a:pt x="14" y="8"/>
                  </a:cubicBezTo>
                  <a:cubicBezTo>
                    <a:pt x="14" y="11"/>
                    <a:pt x="12" y="14"/>
                    <a:pt x="8" y="14"/>
                  </a:cubicBezTo>
                  <a:cubicBezTo>
                    <a:pt x="5" y="14"/>
                    <a:pt x="2" y="11"/>
                    <a:pt x="2" y="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2" name="íṩľïdê">
              <a:extLst>
                <a:ext uri="{FF2B5EF4-FFF2-40B4-BE49-F238E27FC236}">
                  <a16:creationId xmlns:a16="http://schemas.microsoft.com/office/drawing/2014/main" id="{035A1AFA-6CA1-402C-852C-C7F3F3E9B238}"/>
                </a:ext>
              </a:extLst>
            </p:cNvPr>
            <p:cNvSpPr/>
            <p:nvPr/>
          </p:nvSpPr>
          <p:spPr bwMode="auto">
            <a:xfrm>
              <a:off x="5702300" y="2706688"/>
              <a:ext cx="25400" cy="7938"/>
            </a:xfrm>
            <a:prstGeom prst="rect">
              <a:avLst/>
            </a:pr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3" name="iṥḷïḓe">
              <a:extLst>
                <a:ext uri="{FF2B5EF4-FFF2-40B4-BE49-F238E27FC236}">
                  <a16:creationId xmlns:a16="http://schemas.microsoft.com/office/drawing/2014/main" id="{D3795A04-CA6F-41DB-94CC-B68B6CDBAA5A}"/>
                </a:ext>
              </a:extLst>
            </p:cNvPr>
            <p:cNvSpPr/>
            <p:nvPr/>
          </p:nvSpPr>
          <p:spPr bwMode="auto">
            <a:xfrm>
              <a:off x="5702300" y="2706688"/>
              <a:ext cx="25400" cy="7938"/>
            </a:xfrm>
            <a:custGeom>
              <a:avLst/>
              <a:gdLst>
                <a:gd name="T0" fmla="*/ 16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6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4" name="ïSļïḑé">
              <a:extLst>
                <a:ext uri="{FF2B5EF4-FFF2-40B4-BE49-F238E27FC236}">
                  <a16:creationId xmlns:a16="http://schemas.microsoft.com/office/drawing/2014/main" id="{FA7509A8-8F71-4F54-9226-90B636F9424F}"/>
                </a:ext>
              </a:extLst>
            </p:cNvPr>
            <p:cNvSpPr/>
            <p:nvPr/>
          </p:nvSpPr>
          <p:spPr bwMode="auto">
            <a:xfrm>
              <a:off x="5773738" y="2714625"/>
              <a:ext cx="36513" cy="3175"/>
            </a:xfrm>
            <a:prstGeom prst="rect">
              <a:avLst/>
            </a:prstGeom>
            <a:solidFill>
              <a:srgbClr val="2728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5" name="îṣliďê">
              <a:extLst>
                <a:ext uri="{FF2B5EF4-FFF2-40B4-BE49-F238E27FC236}">
                  <a16:creationId xmlns:a16="http://schemas.microsoft.com/office/drawing/2014/main" id="{77F55B56-9F1C-42D5-81CD-4A47CDCEBD9B}"/>
                </a:ext>
              </a:extLst>
            </p:cNvPr>
            <p:cNvSpPr/>
            <p:nvPr/>
          </p:nvSpPr>
          <p:spPr bwMode="auto">
            <a:xfrm>
              <a:off x="5773738" y="2714625"/>
              <a:ext cx="36513" cy="3175"/>
            </a:xfrm>
            <a:custGeom>
              <a:avLst/>
              <a:gdLst>
                <a:gd name="T0" fmla="*/ 0 w 23"/>
                <a:gd name="T1" fmla="*/ 2 h 2"/>
                <a:gd name="T2" fmla="*/ 23 w 23"/>
                <a:gd name="T3" fmla="*/ 2 h 2"/>
                <a:gd name="T4" fmla="*/ 23 w 23"/>
                <a:gd name="T5" fmla="*/ 0 h 2"/>
                <a:gd name="T6" fmla="*/ 0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0" y="2"/>
                  </a:moveTo>
                  <a:lnTo>
                    <a:pt x="23" y="2"/>
                  </a:lnTo>
                  <a:lnTo>
                    <a:pt x="2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6" name="íšľïďè">
              <a:extLst>
                <a:ext uri="{FF2B5EF4-FFF2-40B4-BE49-F238E27FC236}">
                  <a16:creationId xmlns:a16="http://schemas.microsoft.com/office/drawing/2014/main" id="{71FF6363-9435-425B-90D3-EA802C56ADEB}"/>
                </a:ext>
              </a:extLst>
            </p:cNvPr>
            <p:cNvSpPr/>
            <p:nvPr/>
          </p:nvSpPr>
          <p:spPr bwMode="auto">
            <a:xfrm>
              <a:off x="6159500" y="2586038"/>
              <a:ext cx="641350" cy="74613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7" name="íṧľiďê">
              <a:extLst>
                <a:ext uri="{FF2B5EF4-FFF2-40B4-BE49-F238E27FC236}">
                  <a16:creationId xmlns:a16="http://schemas.microsoft.com/office/drawing/2014/main" id="{FAECF22A-98BC-4FE1-BAF4-F82BE7D925BB}"/>
                </a:ext>
              </a:extLst>
            </p:cNvPr>
            <p:cNvSpPr/>
            <p:nvPr/>
          </p:nvSpPr>
          <p:spPr bwMode="auto">
            <a:xfrm>
              <a:off x="6159500" y="2749550"/>
              <a:ext cx="641350" cy="762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8" name="ïśḷîḓe">
              <a:extLst>
                <a:ext uri="{FF2B5EF4-FFF2-40B4-BE49-F238E27FC236}">
                  <a16:creationId xmlns:a16="http://schemas.microsoft.com/office/drawing/2014/main" id="{F5EC9173-20A8-424A-BB78-E4010B537B75}"/>
                </a:ext>
              </a:extLst>
            </p:cNvPr>
            <p:cNvSpPr/>
            <p:nvPr/>
          </p:nvSpPr>
          <p:spPr bwMode="auto">
            <a:xfrm>
              <a:off x="6159500" y="2914650"/>
              <a:ext cx="641350" cy="762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9" name="ïşḻîḑé">
              <a:extLst>
                <a:ext uri="{FF2B5EF4-FFF2-40B4-BE49-F238E27FC236}">
                  <a16:creationId xmlns:a16="http://schemas.microsoft.com/office/drawing/2014/main" id="{8C14D10F-5119-4F79-9F5E-71FD8CFCE785}"/>
                </a:ext>
              </a:extLst>
            </p:cNvPr>
            <p:cNvSpPr/>
            <p:nvPr/>
          </p:nvSpPr>
          <p:spPr bwMode="auto">
            <a:xfrm>
              <a:off x="5834063" y="3165475"/>
              <a:ext cx="966788" cy="762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0" name="iṩļîdê">
              <a:extLst>
                <a:ext uri="{FF2B5EF4-FFF2-40B4-BE49-F238E27FC236}">
                  <a16:creationId xmlns:a16="http://schemas.microsoft.com/office/drawing/2014/main" id="{6F447CD3-3247-4FB6-B27D-BD56A2D16D3B}"/>
                </a:ext>
              </a:extLst>
            </p:cNvPr>
            <p:cNvSpPr/>
            <p:nvPr/>
          </p:nvSpPr>
          <p:spPr bwMode="auto">
            <a:xfrm>
              <a:off x="5834063" y="3413125"/>
              <a:ext cx="966788" cy="77788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1" name="i$ľíḍe">
              <a:extLst>
                <a:ext uri="{FF2B5EF4-FFF2-40B4-BE49-F238E27FC236}">
                  <a16:creationId xmlns:a16="http://schemas.microsoft.com/office/drawing/2014/main" id="{919515AD-1923-4E16-9CDF-BBE4D102D103}"/>
                </a:ext>
              </a:extLst>
            </p:cNvPr>
            <p:cNvSpPr/>
            <p:nvPr/>
          </p:nvSpPr>
          <p:spPr bwMode="auto">
            <a:xfrm>
              <a:off x="5834063" y="3413125"/>
              <a:ext cx="966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2" name="íśļíḍê">
              <a:extLst>
                <a:ext uri="{FF2B5EF4-FFF2-40B4-BE49-F238E27FC236}">
                  <a16:creationId xmlns:a16="http://schemas.microsoft.com/office/drawing/2014/main" id="{A047EA46-79AA-421A-9A59-218B92A3B8B2}"/>
                </a:ext>
              </a:extLst>
            </p:cNvPr>
            <p:cNvSpPr/>
            <p:nvPr/>
          </p:nvSpPr>
          <p:spPr bwMode="auto">
            <a:xfrm>
              <a:off x="5834063" y="3662363"/>
              <a:ext cx="966788" cy="76200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3" name="îṧ1îďè">
              <a:extLst>
                <a:ext uri="{FF2B5EF4-FFF2-40B4-BE49-F238E27FC236}">
                  <a16:creationId xmlns:a16="http://schemas.microsoft.com/office/drawing/2014/main" id="{379A9C53-19DC-4827-8C27-33C9C21504C6}"/>
                </a:ext>
              </a:extLst>
            </p:cNvPr>
            <p:cNvSpPr/>
            <p:nvPr/>
          </p:nvSpPr>
          <p:spPr bwMode="auto">
            <a:xfrm>
              <a:off x="5834063" y="3910013"/>
              <a:ext cx="966788" cy="79375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4" name="ï$ḷiḍe">
              <a:extLst>
                <a:ext uri="{FF2B5EF4-FFF2-40B4-BE49-F238E27FC236}">
                  <a16:creationId xmlns:a16="http://schemas.microsoft.com/office/drawing/2014/main" id="{2E6B3B1F-3798-4D86-A102-CA35810B1A02}"/>
                </a:ext>
              </a:extLst>
            </p:cNvPr>
            <p:cNvSpPr/>
            <p:nvPr/>
          </p:nvSpPr>
          <p:spPr bwMode="auto">
            <a:xfrm>
              <a:off x="5583238" y="3138488"/>
              <a:ext cx="119063" cy="109538"/>
            </a:xfrm>
            <a:custGeom>
              <a:avLst/>
              <a:gdLst>
                <a:gd name="T0" fmla="*/ 70 w 75"/>
                <a:gd name="T1" fmla="*/ 65 h 69"/>
                <a:gd name="T2" fmla="*/ 70 w 75"/>
                <a:gd name="T3" fmla="*/ 61 h 69"/>
                <a:gd name="T4" fmla="*/ 8 w 75"/>
                <a:gd name="T5" fmla="*/ 61 h 69"/>
                <a:gd name="T6" fmla="*/ 8 w 75"/>
                <a:gd name="T7" fmla="*/ 9 h 69"/>
                <a:gd name="T8" fmla="*/ 66 w 75"/>
                <a:gd name="T9" fmla="*/ 9 h 69"/>
                <a:gd name="T10" fmla="*/ 66 w 75"/>
                <a:gd name="T11" fmla="*/ 65 h 69"/>
                <a:gd name="T12" fmla="*/ 70 w 75"/>
                <a:gd name="T13" fmla="*/ 65 h 69"/>
                <a:gd name="T14" fmla="*/ 70 w 75"/>
                <a:gd name="T15" fmla="*/ 61 h 69"/>
                <a:gd name="T16" fmla="*/ 70 w 75"/>
                <a:gd name="T17" fmla="*/ 65 h 69"/>
                <a:gd name="T18" fmla="*/ 75 w 75"/>
                <a:gd name="T19" fmla="*/ 65 h 69"/>
                <a:gd name="T20" fmla="*/ 75 w 75"/>
                <a:gd name="T21" fmla="*/ 0 h 69"/>
                <a:gd name="T22" fmla="*/ 0 w 75"/>
                <a:gd name="T23" fmla="*/ 0 h 69"/>
                <a:gd name="T24" fmla="*/ 0 w 75"/>
                <a:gd name="T25" fmla="*/ 69 h 69"/>
                <a:gd name="T26" fmla="*/ 75 w 75"/>
                <a:gd name="T27" fmla="*/ 69 h 69"/>
                <a:gd name="T28" fmla="*/ 75 w 75"/>
                <a:gd name="T29" fmla="*/ 65 h 69"/>
                <a:gd name="T30" fmla="*/ 70 w 75"/>
                <a:gd name="T31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9">
                  <a:moveTo>
                    <a:pt x="70" y="65"/>
                  </a:moveTo>
                  <a:lnTo>
                    <a:pt x="70" y="61"/>
                  </a:lnTo>
                  <a:lnTo>
                    <a:pt x="8" y="61"/>
                  </a:lnTo>
                  <a:lnTo>
                    <a:pt x="8" y="9"/>
                  </a:lnTo>
                  <a:lnTo>
                    <a:pt x="66" y="9"/>
                  </a:lnTo>
                  <a:lnTo>
                    <a:pt x="66" y="65"/>
                  </a:lnTo>
                  <a:lnTo>
                    <a:pt x="70" y="65"/>
                  </a:lnTo>
                  <a:lnTo>
                    <a:pt x="70" y="61"/>
                  </a:lnTo>
                  <a:lnTo>
                    <a:pt x="70" y="65"/>
                  </a:lnTo>
                  <a:lnTo>
                    <a:pt x="75" y="65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5" y="69"/>
                  </a:lnTo>
                  <a:lnTo>
                    <a:pt x="75" y="65"/>
                  </a:lnTo>
                  <a:lnTo>
                    <a:pt x="70" y="6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5" name="ïṧlïḑé">
              <a:extLst>
                <a:ext uri="{FF2B5EF4-FFF2-40B4-BE49-F238E27FC236}">
                  <a16:creationId xmlns:a16="http://schemas.microsoft.com/office/drawing/2014/main" id="{A49195DC-DC1B-4D48-9F5D-AE1B13D15DE4}"/>
                </a:ext>
              </a:extLst>
            </p:cNvPr>
            <p:cNvSpPr/>
            <p:nvPr/>
          </p:nvSpPr>
          <p:spPr bwMode="auto">
            <a:xfrm>
              <a:off x="5583238" y="3395663"/>
              <a:ext cx="119063" cy="109538"/>
            </a:xfrm>
            <a:custGeom>
              <a:avLst/>
              <a:gdLst>
                <a:gd name="T0" fmla="*/ 70 w 75"/>
                <a:gd name="T1" fmla="*/ 65 h 69"/>
                <a:gd name="T2" fmla="*/ 70 w 75"/>
                <a:gd name="T3" fmla="*/ 60 h 69"/>
                <a:gd name="T4" fmla="*/ 8 w 75"/>
                <a:gd name="T5" fmla="*/ 60 h 69"/>
                <a:gd name="T6" fmla="*/ 8 w 75"/>
                <a:gd name="T7" fmla="*/ 9 h 69"/>
                <a:gd name="T8" fmla="*/ 66 w 75"/>
                <a:gd name="T9" fmla="*/ 9 h 69"/>
                <a:gd name="T10" fmla="*/ 66 w 75"/>
                <a:gd name="T11" fmla="*/ 65 h 69"/>
                <a:gd name="T12" fmla="*/ 70 w 75"/>
                <a:gd name="T13" fmla="*/ 65 h 69"/>
                <a:gd name="T14" fmla="*/ 70 w 75"/>
                <a:gd name="T15" fmla="*/ 60 h 69"/>
                <a:gd name="T16" fmla="*/ 70 w 75"/>
                <a:gd name="T17" fmla="*/ 65 h 69"/>
                <a:gd name="T18" fmla="*/ 75 w 75"/>
                <a:gd name="T19" fmla="*/ 65 h 69"/>
                <a:gd name="T20" fmla="*/ 75 w 75"/>
                <a:gd name="T21" fmla="*/ 0 h 69"/>
                <a:gd name="T22" fmla="*/ 0 w 75"/>
                <a:gd name="T23" fmla="*/ 0 h 69"/>
                <a:gd name="T24" fmla="*/ 0 w 75"/>
                <a:gd name="T25" fmla="*/ 69 h 69"/>
                <a:gd name="T26" fmla="*/ 75 w 75"/>
                <a:gd name="T27" fmla="*/ 69 h 69"/>
                <a:gd name="T28" fmla="*/ 75 w 75"/>
                <a:gd name="T29" fmla="*/ 65 h 69"/>
                <a:gd name="T30" fmla="*/ 70 w 75"/>
                <a:gd name="T31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9">
                  <a:moveTo>
                    <a:pt x="70" y="65"/>
                  </a:moveTo>
                  <a:lnTo>
                    <a:pt x="70" y="60"/>
                  </a:lnTo>
                  <a:lnTo>
                    <a:pt x="8" y="60"/>
                  </a:lnTo>
                  <a:lnTo>
                    <a:pt x="8" y="9"/>
                  </a:lnTo>
                  <a:lnTo>
                    <a:pt x="66" y="9"/>
                  </a:lnTo>
                  <a:lnTo>
                    <a:pt x="66" y="65"/>
                  </a:lnTo>
                  <a:lnTo>
                    <a:pt x="70" y="65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5" y="65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5" y="69"/>
                  </a:lnTo>
                  <a:lnTo>
                    <a:pt x="75" y="65"/>
                  </a:lnTo>
                  <a:lnTo>
                    <a:pt x="70" y="6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6" name="ïṧļíďé">
              <a:extLst>
                <a:ext uri="{FF2B5EF4-FFF2-40B4-BE49-F238E27FC236}">
                  <a16:creationId xmlns:a16="http://schemas.microsoft.com/office/drawing/2014/main" id="{5BF0F03C-577A-4C37-8D47-4A197674E89D}"/>
                </a:ext>
              </a:extLst>
            </p:cNvPr>
            <p:cNvSpPr/>
            <p:nvPr/>
          </p:nvSpPr>
          <p:spPr bwMode="auto">
            <a:xfrm>
              <a:off x="5583238" y="3656013"/>
              <a:ext cx="119063" cy="109538"/>
            </a:xfrm>
            <a:custGeom>
              <a:avLst/>
              <a:gdLst>
                <a:gd name="T0" fmla="*/ 70 w 75"/>
                <a:gd name="T1" fmla="*/ 65 h 69"/>
                <a:gd name="T2" fmla="*/ 70 w 75"/>
                <a:gd name="T3" fmla="*/ 60 h 69"/>
                <a:gd name="T4" fmla="*/ 8 w 75"/>
                <a:gd name="T5" fmla="*/ 60 h 69"/>
                <a:gd name="T6" fmla="*/ 8 w 75"/>
                <a:gd name="T7" fmla="*/ 9 h 69"/>
                <a:gd name="T8" fmla="*/ 66 w 75"/>
                <a:gd name="T9" fmla="*/ 9 h 69"/>
                <a:gd name="T10" fmla="*/ 66 w 75"/>
                <a:gd name="T11" fmla="*/ 65 h 69"/>
                <a:gd name="T12" fmla="*/ 70 w 75"/>
                <a:gd name="T13" fmla="*/ 65 h 69"/>
                <a:gd name="T14" fmla="*/ 70 w 75"/>
                <a:gd name="T15" fmla="*/ 60 h 69"/>
                <a:gd name="T16" fmla="*/ 70 w 75"/>
                <a:gd name="T17" fmla="*/ 65 h 69"/>
                <a:gd name="T18" fmla="*/ 75 w 75"/>
                <a:gd name="T19" fmla="*/ 65 h 69"/>
                <a:gd name="T20" fmla="*/ 75 w 75"/>
                <a:gd name="T21" fmla="*/ 0 h 69"/>
                <a:gd name="T22" fmla="*/ 0 w 75"/>
                <a:gd name="T23" fmla="*/ 0 h 69"/>
                <a:gd name="T24" fmla="*/ 0 w 75"/>
                <a:gd name="T25" fmla="*/ 69 h 69"/>
                <a:gd name="T26" fmla="*/ 75 w 75"/>
                <a:gd name="T27" fmla="*/ 69 h 69"/>
                <a:gd name="T28" fmla="*/ 75 w 75"/>
                <a:gd name="T29" fmla="*/ 65 h 69"/>
                <a:gd name="T30" fmla="*/ 70 w 75"/>
                <a:gd name="T31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9">
                  <a:moveTo>
                    <a:pt x="70" y="65"/>
                  </a:moveTo>
                  <a:lnTo>
                    <a:pt x="70" y="60"/>
                  </a:lnTo>
                  <a:lnTo>
                    <a:pt x="8" y="60"/>
                  </a:lnTo>
                  <a:lnTo>
                    <a:pt x="8" y="9"/>
                  </a:lnTo>
                  <a:lnTo>
                    <a:pt x="66" y="9"/>
                  </a:lnTo>
                  <a:lnTo>
                    <a:pt x="66" y="65"/>
                  </a:lnTo>
                  <a:lnTo>
                    <a:pt x="70" y="65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5" y="65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5" y="69"/>
                  </a:lnTo>
                  <a:lnTo>
                    <a:pt x="75" y="65"/>
                  </a:lnTo>
                  <a:lnTo>
                    <a:pt x="70" y="6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7" name="îṩḻîdé">
              <a:extLst>
                <a:ext uri="{FF2B5EF4-FFF2-40B4-BE49-F238E27FC236}">
                  <a16:creationId xmlns:a16="http://schemas.microsoft.com/office/drawing/2014/main" id="{DEE00573-F51A-47CC-B8B6-6995C707DF3E}"/>
                </a:ext>
              </a:extLst>
            </p:cNvPr>
            <p:cNvSpPr/>
            <p:nvPr/>
          </p:nvSpPr>
          <p:spPr bwMode="auto">
            <a:xfrm>
              <a:off x="5583238" y="3916363"/>
              <a:ext cx="119063" cy="109538"/>
            </a:xfrm>
            <a:custGeom>
              <a:avLst/>
              <a:gdLst>
                <a:gd name="T0" fmla="*/ 70 w 75"/>
                <a:gd name="T1" fmla="*/ 65 h 69"/>
                <a:gd name="T2" fmla="*/ 70 w 75"/>
                <a:gd name="T3" fmla="*/ 60 h 69"/>
                <a:gd name="T4" fmla="*/ 8 w 75"/>
                <a:gd name="T5" fmla="*/ 60 h 69"/>
                <a:gd name="T6" fmla="*/ 8 w 75"/>
                <a:gd name="T7" fmla="*/ 9 h 69"/>
                <a:gd name="T8" fmla="*/ 66 w 75"/>
                <a:gd name="T9" fmla="*/ 9 h 69"/>
                <a:gd name="T10" fmla="*/ 66 w 75"/>
                <a:gd name="T11" fmla="*/ 65 h 69"/>
                <a:gd name="T12" fmla="*/ 70 w 75"/>
                <a:gd name="T13" fmla="*/ 65 h 69"/>
                <a:gd name="T14" fmla="*/ 70 w 75"/>
                <a:gd name="T15" fmla="*/ 60 h 69"/>
                <a:gd name="T16" fmla="*/ 70 w 75"/>
                <a:gd name="T17" fmla="*/ 65 h 69"/>
                <a:gd name="T18" fmla="*/ 75 w 75"/>
                <a:gd name="T19" fmla="*/ 65 h 69"/>
                <a:gd name="T20" fmla="*/ 75 w 75"/>
                <a:gd name="T21" fmla="*/ 0 h 69"/>
                <a:gd name="T22" fmla="*/ 0 w 75"/>
                <a:gd name="T23" fmla="*/ 0 h 69"/>
                <a:gd name="T24" fmla="*/ 0 w 75"/>
                <a:gd name="T25" fmla="*/ 69 h 69"/>
                <a:gd name="T26" fmla="*/ 75 w 75"/>
                <a:gd name="T27" fmla="*/ 69 h 69"/>
                <a:gd name="T28" fmla="*/ 75 w 75"/>
                <a:gd name="T29" fmla="*/ 65 h 69"/>
                <a:gd name="T30" fmla="*/ 70 w 75"/>
                <a:gd name="T31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69">
                  <a:moveTo>
                    <a:pt x="70" y="65"/>
                  </a:moveTo>
                  <a:lnTo>
                    <a:pt x="70" y="60"/>
                  </a:lnTo>
                  <a:lnTo>
                    <a:pt x="8" y="60"/>
                  </a:lnTo>
                  <a:lnTo>
                    <a:pt x="8" y="9"/>
                  </a:lnTo>
                  <a:lnTo>
                    <a:pt x="66" y="9"/>
                  </a:lnTo>
                  <a:lnTo>
                    <a:pt x="66" y="65"/>
                  </a:lnTo>
                  <a:lnTo>
                    <a:pt x="70" y="65"/>
                  </a:lnTo>
                  <a:lnTo>
                    <a:pt x="70" y="60"/>
                  </a:lnTo>
                  <a:lnTo>
                    <a:pt x="70" y="65"/>
                  </a:lnTo>
                  <a:lnTo>
                    <a:pt x="75" y="65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5" y="69"/>
                  </a:lnTo>
                  <a:lnTo>
                    <a:pt x="75" y="65"/>
                  </a:lnTo>
                  <a:lnTo>
                    <a:pt x="70" y="6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8" name="îśļiďê">
              <a:extLst>
                <a:ext uri="{FF2B5EF4-FFF2-40B4-BE49-F238E27FC236}">
                  <a16:creationId xmlns:a16="http://schemas.microsoft.com/office/drawing/2014/main" id="{2324632F-8963-494D-AE5E-D625B980B5AC}"/>
                </a:ext>
              </a:extLst>
            </p:cNvPr>
            <p:cNvSpPr/>
            <p:nvPr/>
          </p:nvSpPr>
          <p:spPr bwMode="auto">
            <a:xfrm>
              <a:off x="4932363" y="3149600"/>
              <a:ext cx="498475" cy="1293813"/>
            </a:xfrm>
            <a:custGeom>
              <a:avLst/>
              <a:gdLst>
                <a:gd name="T0" fmla="*/ 151 w 151"/>
                <a:gd name="T1" fmla="*/ 263 h 393"/>
                <a:gd name="T2" fmla="*/ 142 w 151"/>
                <a:gd name="T3" fmla="*/ 240 h 393"/>
                <a:gd name="T4" fmla="*/ 118 w 151"/>
                <a:gd name="T5" fmla="*/ 265 h 393"/>
                <a:gd name="T6" fmla="*/ 117 w 151"/>
                <a:gd name="T7" fmla="*/ 265 h 393"/>
                <a:gd name="T8" fmla="*/ 118 w 151"/>
                <a:gd name="T9" fmla="*/ 265 h 393"/>
                <a:gd name="T10" fmla="*/ 142 w 151"/>
                <a:gd name="T11" fmla="*/ 218 h 393"/>
                <a:gd name="T12" fmla="*/ 118 w 151"/>
                <a:gd name="T13" fmla="*/ 137 h 393"/>
                <a:gd name="T14" fmla="*/ 105 w 151"/>
                <a:gd name="T15" fmla="*/ 84 h 393"/>
                <a:gd name="T16" fmla="*/ 119 w 151"/>
                <a:gd name="T17" fmla="*/ 73 h 393"/>
                <a:gd name="T18" fmla="*/ 143 w 151"/>
                <a:gd name="T19" fmla="*/ 40 h 393"/>
                <a:gd name="T20" fmla="*/ 137 w 151"/>
                <a:gd name="T21" fmla="*/ 2 h 393"/>
                <a:gd name="T22" fmla="*/ 131 w 151"/>
                <a:gd name="T23" fmla="*/ 5 h 393"/>
                <a:gd name="T24" fmla="*/ 88 w 151"/>
                <a:gd name="T25" fmla="*/ 32 h 393"/>
                <a:gd name="T26" fmla="*/ 61 w 151"/>
                <a:gd name="T27" fmla="*/ 56 h 393"/>
                <a:gd name="T28" fmla="*/ 37 w 151"/>
                <a:gd name="T29" fmla="*/ 202 h 393"/>
                <a:gd name="T30" fmla="*/ 7 w 151"/>
                <a:gd name="T31" fmla="*/ 297 h 393"/>
                <a:gd name="T32" fmla="*/ 0 w 151"/>
                <a:gd name="T33" fmla="*/ 312 h 393"/>
                <a:gd name="T34" fmla="*/ 82 w 151"/>
                <a:gd name="T35" fmla="*/ 393 h 393"/>
                <a:gd name="T36" fmla="*/ 121 w 151"/>
                <a:gd name="T37" fmla="*/ 348 h 393"/>
                <a:gd name="T38" fmla="*/ 151 w 151"/>
                <a:gd name="T39" fmla="*/ 321 h 393"/>
                <a:gd name="T40" fmla="*/ 151 w 151"/>
                <a:gd name="T41" fmla="*/ 293 h 393"/>
                <a:gd name="T42" fmla="*/ 151 w 151"/>
                <a:gd name="T43" fmla="*/ 26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1" h="393">
                  <a:moveTo>
                    <a:pt x="151" y="263"/>
                  </a:moveTo>
                  <a:cubicBezTo>
                    <a:pt x="144" y="258"/>
                    <a:pt x="142" y="249"/>
                    <a:pt x="142" y="240"/>
                  </a:cubicBezTo>
                  <a:cubicBezTo>
                    <a:pt x="137" y="263"/>
                    <a:pt x="121" y="263"/>
                    <a:pt x="118" y="265"/>
                  </a:cubicBezTo>
                  <a:cubicBezTo>
                    <a:pt x="117" y="265"/>
                    <a:pt x="117" y="265"/>
                    <a:pt x="117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40" y="249"/>
                    <a:pt x="142" y="222"/>
                    <a:pt x="142" y="218"/>
                  </a:cubicBezTo>
                  <a:cubicBezTo>
                    <a:pt x="142" y="189"/>
                    <a:pt x="134" y="160"/>
                    <a:pt x="118" y="137"/>
                  </a:cubicBezTo>
                  <a:cubicBezTo>
                    <a:pt x="107" y="121"/>
                    <a:pt x="92" y="103"/>
                    <a:pt x="105" y="84"/>
                  </a:cubicBezTo>
                  <a:cubicBezTo>
                    <a:pt x="109" y="79"/>
                    <a:pt x="114" y="76"/>
                    <a:pt x="119" y="73"/>
                  </a:cubicBezTo>
                  <a:cubicBezTo>
                    <a:pt x="130" y="65"/>
                    <a:pt x="139" y="53"/>
                    <a:pt x="143" y="40"/>
                  </a:cubicBezTo>
                  <a:cubicBezTo>
                    <a:pt x="145" y="34"/>
                    <a:pt x="150" y="0"/>
                    <a:pt x="137" y="2"/>
                  </a:cubicBezTo>
                  <a:cubicBezTo>
                    <a:pt x="135" y="2"/>
                    <a:pt x="133" y="4"/>
                    <a:pt x="131" y="5"/>
                  </a:cubicBezTo>
                  <a:cubicBezTo>
                    <a:pt x="117" y="15"/>
                    <a:pt x="103" y="24"/>
                    <a:pt x="88" y="32"/>
                  </a:cubicBezTo>
                  <a:cubicBezTo>
                    <a:pt x="75" y="39"/>
                    <a:pt x="66" y="42"/>
                    <a:pt x="61" y="56"/>
                  </a:cubicBezTo>
                  <a:cubicBezTo>
                    <a:pt x="45" y="104"/>
                    <a:pt x="27" y="150"/>
                    <a:pt x="37" y="202"/>
                  </a:cubicBezTo>
                  <a:cubicBezTo>
                    <a:pt x="43" y="234"/>
                    <a:pt x="24" y="269"/>
                    <a:pt x="7" y="297"/>
                  </a:cubicBezTo>
                  <a:cubicBezTo>
                    <a:pt x="4" y="302"/>
                    <a:pt x="1" y="307"/>
                    <a:pt x="0" y="312"/>
                  </a:cubicBezTo>
                  <a:cubicBezTo>
                    <a:pt x="25" y="341"/>
                    <a:pt x="51" y="371"/>
                    <a:pt x="82" y="393"/>
                  </a:cubicBezTo>
                  <a:cubicBezTo>
                    <a:pt x="94" y="377"/>
                    <a:pt x="106" y="361"/>
                    <a:pt x="121" y="348"/>
                  </a:cubicBezTo>
                  <a:cubicBezTo>
                    <a:pt x="134" y="336"/>
                    <a:pt x="135" y="330"/>
                    <a:pt x="151" y="321"/>
                  </a:cubicBezTo>
                  <a:cubicBezTo>
                    <a:pt x="151" y="293"/>
                    <a:pt x="151" y="293"/>
                    <a:pt x="151" y="293"/>
                  </a:cubicBezTo>
                  <a:cubicBezTo>
                    <a:pt x="151" y="263"/>
                    <a:pt x="151" y="263"/>
                    <a:pt x="151" y="263"/>
                  </a:cubicBezTo>
                </a:path>
              </a:pathLst>
            </a:custGeom>
            <a:solidFill>
              <a:srgbClr val="FFB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9" name="íṣļíḓê">
              <a:extLst>
                <a:ext uri="{FF2B5EF4-FFF2-40B4-BE49-F238E27FC236}">
                  <a16:creationId xmlns:a16="http://schemas.microsoft.com/office/drawing/2014/main" id="{82944BF2-2505-4DFB-81EA-85A43F0B689E}"/>
                </a:ext>
              </a:extLst>
            </p:cNvPr>
            <p:cNvSpPr/>
            <p:nvPr/>
          </p:nvSpPr>
          <p:spPr bwMode="auto">
            <a:xfrm>
              <a:off x="5249863" y="3168650"/>
              <a:ext cx="115888" cy="134938"/>
            </a:xfrm>
            <a:custGeom>
              <a:avLst/>
              <a:gdLst>
                <a:gd name="T0" fmla="*/ 6 w 35"/>
                <a:gd name="T1" fmla="*/ 40 h 41"/>
                <a:gd name="T2" fmla="*/ 7 w 35"/>
                <a:gd name="T3" fmla="*/ 41 h 41"/>
                <a:gd name="T4" fmla="*/ 9 w 35"/>
                <a:gd name="T5" fmla="*/ 41 h 41"/>
                <a:gd name="T6" fmla="*/ 24 w 35"/>
                <a:gd name="T7" fmla="*/ 32 h 41"/>
                <a:gd name="T8" fmla="*/ 30 w 35"/>
                <a:gd name="T9" fmla="*/ 27 h 41"/>
                <a:gd name="T10" fmla="*/ 34 w 35"/>
                <a:gd name="T11" fmla="*/ 16 h 41"/>
                <a:gd name="T12" fmla="*/ 33 w 35"/>
                <a:gd name="T13" fmla="*/ 0 h 41"/>
                <a:gd name="T14" fmla="*/ 0 w 35"/>
                <a:gd name="T15" fmla="*/ 21 h 41"/>
                <a:gd name="T16" fmla="*/ 6 w 35"/>
                <a:gd name="T1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1">
                  <a:moveTo>
                    <a:pt x="6" y="40"/>
                  </a:moveTo>
                  <a:cubicBezTo>
                    <a:pt x="6" y="40"/>
                    <a:pt x="7" y="41"/>
                    <a:pt x="7" y="41"/>
                  </a:cubicBezTo>
                  <a:cubicBezTo>
                    <a:pt x="7" y="41"/>
                    <a:pt x="8" y="41"/>
                    <a:pt x="9" y="41"/>
                  </a:cubicBezTo>
                  <a:cubicBezTo>
                    <a:pt x="14" y="38"/>
                    <a:pt x="19" y="35"/>
                    <a:pt x="24" y="32"/>
                  </a:cubicBezTo>
                  <a:cubicBezTo>
                    <a:pt x="26" y="30"/>
                    <a:pt x="28" y="29"/>
                    <a:pt x="30" y="27"/>
                  </a:cubicBezTo>
                  <a:cubicBezTo>
                    <a:pt x="32" y="24"/>
                    <a:pt x="33" y="20"/>
                    <a:pt x="34" y="16"/>
                  </a:cubicBezTo>
                  <a:cubicBezTo>
                    <a:pt x="35" y="11"/>
                    <a:pt x="35" y="5"/>
                    <a:pt x="33" y="0"/>
                  </a:cubicBezTo>
                  <a:cubicBezTo>
                    <a:pt x="23" y="8"/>
                    <a:pt x="12" y="15"/>
                    <a:pt x="0" y="21"/>
                  </a:cubicBezTo>
                  <a:cubicBezTo>
                    <a:pt x="0" y="28"/>
                    <a:pt x="3" y="36"/>
                    <a:pt x="6" y="40"/>
                  </a:cubicBezTo>
                  <a:close/>
                </a:path>
              </a:pathLst>
            </a:custGeom>
            <a:solidFill>
              <a:srgbClr val="F4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0" name="işḷíḑé">
              <a:extLst>
                <a:ext uri="{FF2B5EF4-FFF2-40B4-BE49-F238E27FC236}">
                  <a16:creationId xmlns:a16="http://schemas.microsoft.com/office/drawing/2014/main" id="{7565CC6C-6F2C-4C54-90B7-6C2B18902154}"/>
                </a:ext>
              </a:extLst>
            </p:cNvPr>
            <p:cNvSpPr/>
            <p:nvPr/>
          </p:nvSpPr>
          <p:spPr bwMode="auto">
            <a:xfrm>
              <a:off x="5213350" y="3254375"/>
              <a:ext cx="26988" cy="61913"/>
            </a:xfrm>
            <a:custGeom>
              <a:avLst/>
              <a:gdLst>
                <a:gd name="T0" fmla="*/ 8 w 8"/>
                <a:gd name="T1" fmla="*/ 19 h 19"/>
                <a:gd name="T2" fmla="*/ 4 w 8"/>
                <a:gd name="T3" fmla="*/ 5 h 19"/>
                <a:gd name="T4" fmla="*/ 3 w 8"/>
                <a:gd name="T5" fmla="*/ 0 h 19"/>
                <a:gd name="T6" fmla="*/ 3 w 8"/>
                <a:gd name="T7" fmla="*/ 0 h 19"/>
                <a:gd name="T8" fmla="*/ 0 w 8"/>
                <a:gd name="T9" fmla="*/ 2 h 19"/>
                <a:gd name="T10" fmla="*/ 8 w 8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5" y="17"/>
                    <a:pt x="4" y="8"/>
                    <a:pt x="4" y="5"/>
                  </a:cubicBezTo>
                  <a:cubicBezTo>
                    <a:pt x="4" y="3"/>
                    <a:pt x="3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8"/>
                    <a:pt x="3" y="15"/>
                    <a:pt x="8" y="19"/>
                  </a:cubicBezTo>
                  <a:close/>
                </a:path>
              </a:pathLst>
            </a:custGeom>
            <a:solidFill>
              <a:srgbClr val="FF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1" name="ïṩḷïḓé">
              <a:extLst>
                <a:ext uri="{FF2B5EF4-FFF2-40B4-BE49-F238E27FC236}">
                  <a16:creationId xmlns:a16="http://schemas.microsoft.com/office/drawing/2014/main" id="{5FF4BA87-070B-42FC-AA33-DF7ED572CBD1}"/>
                </a:ext>
              </a:extLst>
            </p:cNvPr>
            <p:cNvSpPr/>
            <p:nvPr/>
          </p:nvSpPr>
          <p:spPr bwMode="auto">
            <a:xfrm>
              <a:off x="5189538" y="3267075"/>
              <a:ext cx="23813" cy="49213"/>
            </a:xfrm>
            <a:custGeom>
              <a:avLst/>
              <a:gdLst>
                <a:gd name="T0" fmla="*/ 7 w 7"/>
                <a:gd name="T1" fmla="*/ 15 h 15"/>
                <a:gd name="T2" fmla="*/ 4 w 7"/>
                <a:gd name="T3" fmla="*/ 1 h 15"/>
                <a:gd name="T4" fmla="*/ 3 w 7"/>
                <a:gd name="T5" fmla="*/ 0 h 15"/>
                <a:gd name="T6" fmla="*/ 0 w 7"/>
                <a:gd name="T7" fmla="*/ 1 h 15"/>
                <a:gd name="T8" fmla="*/ 7 w 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7" y="15"/>
                  </a:moveTo>
                  <a:cubicBezTo>
                    <a:pt x="5" y="13"/>
                    <a:pt x="4" y="4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6"/>
                    <a:pt x="3" y="11"/>
                    <a:pt x="7" y="15"/>
                  </a:cubicBezTo>
                  <a:close/>
                </a:path>
              </a:pathLst>
            </a:custGeom>
            <a:solidFill>
              <a:srgbClr val="FF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2" name="íśḷídè">
              <a:extLst>
                <a:ext uri="{FF2B5EF4-FFF2-40B4-BE49-F238E27FC236}">
                  <a16:creationId xmlns:a16="http://schemas.microsoft.com/office/drawing/2014/main" id="{37B35242-F0FF-4D46-99CD-F5606F740122}"/>
                </a:ext>
              </a:extLst>
            </p:cNvPr>
            <p:cNvSpPr/>
            <p:nvPr/>
          </p:nvSpPr>
          <p:spPr bwMode="auto">
            <a:xfrm>
              <a:off x="4949825" y="3567113"/>
              <a:ext cx="193675" cy="633413"/>
            </a:xfrm>
            <a:custGeom>
              <a:avLst/>
              <a:gdLst>
                <a:gd name="T0" fmla="*/ 34 w 59"/>
                <a:gd name="T1" fmla="*/ 0 h 192"/>
                <a:gd name="T2" fmla="*/ 32 w 59"/>
                <a:gd name="T3" fmla="*/ 75 h 192"/>
                <a:gd name="T4" fmla="*/ 33 w 59"/>
                <a:gd name="T5" fmla="*/ 88 h 192"/>
                <a:gd name="T6" fmla="*/ 2 w 59"/>
                <a:gd name="T7" fmla="*/ 170 h 192"/>
                <a:gd name="T8" fmla="*/ 0 w 59"/>
                <a:gd name="T9" fmla="*/ 173 h 192"/>
                <a:gd name="T10" fmla="*/ 12 w 59"/>
                <a:gd name="T11" fmla="*/ 192 h 192"/>
                <a:gd name="T12" fmla="*/ 20 w 59"/>
                <a:gd name="T13" fmla="*/ 182 h 192"/>
                <a:gd name="T14" fmla="*/ 58 w 59"/>
                <a:gd name="T15" fmla="*/ 91 h 192"/>
                <a:gd name="T16" fmla="*/ 35 w 59"/>
                <a:gd name="T17" fmla="*/ 4 h 192"/>
                <a:gd name="T18" fmla="*/ 34 w 59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92">
                  <a:moveTo>
                    <a:pt x="34" y="0"/>
                  </a:moveTo>
                  <a:cubicBezTo>
                    <a:pt x="29" y="24"/>
                    <a:pt x="27" y="49"/>
                    <a:pt x="32" y="75"/>
                  </a:cubicBezTo>
                  <a:cubicBezTo>
                    <a:pt x="33" y="79"/>
                    <a:pt x="33" y="84"/>
                    <a:pt x="33" y="88"/>
                  </a:cubicBezTo>
                  <a:cubicBezTo>
                    <a:pt x="33" y="116"/>
                    <a:pt x="17" y="146"/>
                    <a:pt x="2" y="170"/>
                  </a:cubicBezTo>
                  <a:cubicBezTo>
                    <a:pt x="1" y="171"/>
                    <a:pt x="1" y="172"/>
                    <a:pt x="0" y="173"/>
                  </a:cubicBezTo>
                  <a:cubicBezTo>
                    <a:pt x="4" y="179"/>
                    <a:pt x="8" y="185"/>
                    <a:pt x="12" y="192"/>
                  </a:cubicBezTo>
                  <a:cubicBezTo>
                    <a:pt x="15" y="189"/>
                    <a:pt x="17" y="185"/>
                    <a:pt x="20" y="182"/>
                  </a:cubicBezTo>
                  <a:cubicBezTo>
                    <a:pt x="39" y="155"/>
                    <a:pt x="59" y="125"/>
                    <a:pt x="58" y="91"/>
                  </a:cubicBezTo>
                  <a:cubicBezTo>
                    <a:pt x="58" y="61"/>
                    <a:pt x="41" y="34"/>
                    <a:pt x="35" y="4"/>
                  </a:cubicBezTo>
                  <a:cubicBezTo>
                    <a:pt x="35" y="3"/>
                    <a:pt x="35" y="1"/>
                    <a:pt x="34" y="0"/>
                  </a:cubicBezTo>
                </a:path>
              </a:pathLst>
            </a:custGeom>
            <a:solidFill>
              <a:srgbClr val="FFB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3" name="íṡ1iḑe">
              <a:extLst>
                <a:ext uri="{FF2B5EF4-FFF2-40B4-BE49-F238E27FC236}">
                  <a16:creationId xmlns:a16="http://schemas.microsoft.com/office/drawing/2014/main" id="{1153FA25-E8AB-43A6-98AC-792AAB6BB585}"/>
                </a:ext>
              </a:extLst>
            </p:cNvPr>
            <p:cNvSpPr/>
            <p:nvPr/>
          </p:nvSpPr>
          <p:spPr bwMode="auto">
            <a:xfrm>
              <a:off x="5207000" y="3413125"/>
              <a:ext cx="85725" cy="25400"/>
            </a:xfrm>
            <a:custGeom>
              <a:avLst/>
              <a:gdLst>
                <a:gd name="T0" fmla="*/ 3 w 26"/>
                <a:gd name="T1" fmla="*/ 7 h 8"/>
                <a:gd name="T2" fmla="*/ 23 w 26"/>
                <a:gd name="T3" fmla="*/ 3 h 8"/>
                <a:gd name="T4" fmla="*/ 26 w 26"/>
                <a:gd name="T5" fmla="*/ 0 h 8"/>
                <a:gd name="T6" fmla="*/ 22 w 26"/>
                <a:gd name="T7" fmla="*/ 2 h 8"/>
                <a:gd name="T8" fmla="*/ 0 w 26"/>
                <a:gd name="T9" fmla="*/ 8 h 8"/>
                <a:gd name="T10" fmla="*/ 3 w 26"/>
                <a:gd name="T1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">
                  <a:moveTo>
                    <a:pt x="3" y="7"/>
                  </a:moveTo>
                  <a:cubicBezTo>
                    <a:pt x="10" y="7"/>
                    <a:pt x="17" y="5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  <a:cubicBezTo>
                    <a:pt x="25" y="1"/>
                    <a:pt x="23" y="1"/>
                    <a:pt x="22" y="2"/>
                  </a:cubicBezTo>
                  <a:cubicBezTo>
                    <a:pt x="15" y="5"/>
                    <a:pt x="8" y="7"/>
                    <a:pt x="0" y="8"/>
                  </a:cubicBezTo>
                  <a:cubicBezTo>
                    <a:pt x="1" y="7"/>
                    <a:pt x="2" y="7"/>
                    <a:pt x="3" y="7"/>
                  </a:cubicBezTo>
                  <a:close/>
                </a:path>
              </a:pathLst>
            </a:custGeom>
            <a:solidFill>
              <a:srgbClr val="FF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4" name="íşḻíḑê">
              <a:extLst>
                <a:ext uri="{FF2B5EF4-FFF2-40B4-BE49-F238E27FC236}">
                  <a16:creationId xmlns:a16="http://schemas.microsoft.com/office/drawing/2014/main" id="{D32B6358-AAF6-4B71-AA1B-0E3739102EFE}"/>
                </a:ext>
              </a:extLst>
            </p:cNvPr>
            <p:cNvSpPr/>
            <p:nvPr/>
          </p:nvSpPr>
          <p:spPr bwMode="auto">
            <a:xfrm>
              <a:off x="5048250" y="4197350"/>
              <a:ext cx="192088" cy="227013"/>
            </a:xfrm>
            <a:custGeom>
              <a:avLst/>
              <a:gdLst>
                <a:gd name="T0" fmla="*/ 52 w 58"/>
                <a:gd name="T1" fmla="*/ 69 h 69"/>
                <a:gd name="T2" fmla="*/ 58 w 58"/>
                <a:gd name="T3" fmla="*/ 60 h 69"/>
                <a:gd name="T4" fmla="*/ 52 w 58"/>
                <a:gd name="T5" fmla="*/ 53 h 69"/>
                <a:gd name="T6" fmla="*/ 0 w 58"/>
                <a:gd name="T7" fmla="*/ 0 h 69"/>
                <a:gd name="T8" fmla="*/ 40 w 58"/>
                <a:gd name="T9" fmla="*/ 54 h 69"/>
                <a:gd name="T10" fmla="*/ 52 w 58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9">
                  <a:moveTo>
                    <a:pt x="52" y="69"/>
                  </a:moveTo>
                  <a:cubicBezTo>
                    <a:pt x="54" y="66"/>
                    <a:pt x="56" y="63"/>
                    <a:pt x="58" y="60"/>
                  </a:cubicBezTo>
                  <a:cubicBezTo>
                    <a:pt x="56" y="58"/>
                    <a:pt x="54" y="55"/>
                    <a:pt x="52" y="53"/>
                  </a:cubicBezTo>
                  <a:cubicBezTo>
                    <a:pt x="34" y="36"/>
                    <a:pt x="15" y="20"/>
                    <a:pt x="0" y="0"/>
                  </a:cubicBezTo>
                  <a:cubicBezTo>
                    <a:pt x="13" y="18"/>
                    <a:pt x="27" y="36"/>
                    <a:pt x="40" y="54"/>
                  </a:cubicBezTo>
                  <a:cubicBezTo>
                    <a:pt x="44" y="59"/>
                    <a:pt x="48" y="64"/>
                    <a:pt x="52" y="69"/>
                  </a:cubicBezTo>
                  <a:close/>
                </a:path>
              </a:pathLst>
            </a:custGeom>
            <a:solidFill>
              <a:srgbClr val="FFA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5" name="iṩ1îḋê">
              <a:extLst>
                <a:ext uri="{FF2B5EF4-FFF2-40B4-BE49-F238E27FC236}">
                  <a16:creationId xmlns:a16="http://schemas.microsoft.com/office/drawing/2014/main" id="{8684420C-756C-48BF-AAB6-2809AEF1B2D2}"/>
                </a:ext>
              </a:extLst>
            </p:cNvPr>
            <p:cNvSpPr/>
            <p:nvPr/>
          </p:nvSpPr>
          <p:spPr bwMode="auto">
            <a:xfrm>
              <a:off x="4830763" y="4057650"/>
              <a:ext cx="412750" cy="482600"/>
            </a:xfrm>
            <a:custGeom>
              <a:avLst/>
              <a:gdLst>
                <a:gd name="T0" fmla="*/ 23 w 125"/>
                <a:gd name="T1" fmla="*/ 0 h 146"/>
                <a:gd name="T2" fmla="*/ 124 w 125"/>
                <a:gd name="T3" fmla="*/ 124 h 146"/>
                <a:gd name="T4" fmla="*/ 113 w 125"/>
                <a:gd name="T5" fmla="*/ 146 h 146"/>
                <a:gd name="T6" fmla="*/ 0 w 125"/>
                <a:gd name="T7" fmla="*/ 18 h 146"/>
                <a:gd name="T8" fmla="*/ 23 w 125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46">
                  <a:moveTo>
                    <a:pt x="23" y="0"/>
                  </a:moveTo>
                  <a:cubicBezTo>
                    <a:pt x="23" y="0"/>
                    <a:pt x="58" y="75"/>
                    <a:pt x="124" y="124"/>
                  </a:cubicBezTo>
                  <a:cubicBezTo>
                    <a:pt x="125" y="127"/>
                    <a:pt x="113" y="146"/>
                    <a:pt x="113" y="146"/>
                  </a:cubicBezTo>
                  <a:cubicBezTo>
                    <a:pt x="113" y="146"/>
                    <a:pt x="29" y="94"/>
                    <a:pt x="0" y="18"/>
                  </a:cubicBezTo>
                  <a:cubicBezTo>
                    <a:pt x="3" y="10"/>
                    <a:pt x="23" y="0"/>
                    <a:pt x="23" y="0"/>
                  </a:cubicBezTo>
                </a:path>
              </a:pathLst>
            </a:custGeom>
            <a:solidFill>
              <a:srgbClr val="F9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6" name="ïSḻíḑé">
              <a:extLst>
                <a:ext uri="{FF2B5EF4-FFF2-40B4-BE49-F238E27FC236}">
                  <a16:creationId xmlns:a16="http://schemas.microsoft.com/office/drawing/2014/main" id="{5F536AE2-23BA-4273-BD81-49890C320DFB}"/>
                </a:ext>
              </a:extLst>
            </p:cNvPr>
            <p:cNvSpPr/>
            <p:nvPr/>
          </p:nvSpPr>
          <p:spPr bwMode="auto">
            <a:xfrm>
              <a:off x="4602163" y="4057650"/>
              <a:ext cx="703262" cy="655638"/>
            </a:xfrm>
            <a:custGeom>
              <a:avLst/>
              <a:gdLst>
                <a:gd name="connsiteX0" fmla="*/ 208388 w 703262"/>
                <a:gd name="connsiteY0" fmla="*/ 0 h 655638"/>
                <a:gd name="connsiteX1" fmla="*/ 703262 w 703262"/>
                <a:gd name="connsiteY1" fmla="*/ 501107 h 655638"/>
                <a:gd name="connsiteX2" fmla="*/ 585766 w 703262"/>
                <a:gd name="connsiteY2" fmla="*/ 638249 h 655638"/>
                <a:gd name="connsiteX3" fmla="*/ 572398 w 703262"/>
                <a:gd name="connsiteY3" fmla="*/ 655638 h 655638"/>
                <a:gd name="connsiteX4" fmla="*/ 0 w 703262"/>
                <a:gd name="connsiteY4" fmla="*/ 655638 h 655638"/>
                <a:gd name="connsiteX5" fmla="*/ 0 w 703262"/>
                <a:gd name="connsiteY5" fmla="*/ 170193 h 655638"/>
                <a:gd name="connsiteX6" fmla="*/ 40852 w 703262"/>
                <a:gd name="connsiteY6" fmla="*/ 136829 h 655638"/>
                <a:gd name="connsiteX7" fmla="*/ 208388 w 703262"/>
                <a:gd name="connsiteY7" fmla="*/ 0 h 65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3262" h="655638">
                  <a:moveTo>
                    <a:pt x="208388" y="0"/>
                  </a:moveTo>
                  <a:cubicBezTo>
                    <a:pt x="208388" y="0"/>
                    <a:pt x="251277" y="263741"/>
                    <a:pt x="703262" y="501107"/>
                  </a:cubicBezTo>
                  <a:cubicBezTo>
                    <a:pt x="698107" y="496986"/>
                    <a:pt x="649780" y="555645"/>
                    <a:pt x="585766" y="638249"/>
                  </a:cubicBezTo>
                  <a:lnTo>
                    <a:pt x="572398" y="655638"/>
                  </a:lnTo>
                  <a:lnTo>
                    <a:pt x="0" y="655638"/>
                  </a:lnTo>
                  <a:lnTo>
                    <a:pt x="0" y="170193"/>
                  </a:lnTo>
                  <a:lnTo>
                    <a:pt x="40852" y="136829"/>
                  </a:lnTo>
                  <a:cubicBezTo>
                    <a:pt x="208388" y="0"/>
                    <a:pt x="208388" y="0"/>
                    <a:pt x="20838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7" name="ïṣļïḑé">
              <a:extLst>
                <a:ext uri="{FF2B5EF4-FFF2-40B4-BE49-F238E27FC236}">
                  <a16:creationId xmlns:a16="http://schemas.microsoft.com/office/drawing/2014/main" id="{7185C704-A156-4786-9802-8A44D88DB502}"/>
                </a:ext>
              </a:extLst>
            </p:cNvPr>
            <p:cNvSpPr/>
            <p:nvPr/>
          </p:nvSpPr>
          <p:spPr bwMode="auto">
            <a:xfrm>
              <a:off x="5091113" y="4424363"/>
              <a:ext cx="125413" cy="85725"/>
            </a:xfrm>
            <a:custGeom>
              <a:avLst/>
              <a:gdLst>
                <a:gd name="T0" fmla="*/ 38 w 38"/>
                <a:gd name="T1" fmla="*/ 26 h 26"/>
                <a:gd name="T2" fmla="*/ 38 w 38"/>
                <a:gd name="T3" fmla="*/ 26 h 26"/>
                <a:gd name="T4" fmla="*/ 38 w 38"/>
                <a:gd name="T5" fmla="*/ 26 h 26"/>
                <a:gd name="T6" fmla="*/ 38 w 38"/>
                <a:gd name="T7" fmla="*/ 26 h 26"/>
                <a:gd name="T8" fmla="*/ 38 w 38"/>
                <a:gd name="T9" fmla="*/ 26 h 26"/>
                <a:gd name="T10" fmla="*/ 38 w 38"/>
                <a:gd name="T11" fmla="*/ 26 h 26"/>
                <a:gd name="T12" fmla="*/ 0 w 38"/>
                <a:gd name="T13" fmla="*/ 0 h 26"/>
                <a:gd name="T14" fmla="*/ 0 w 38"/>
                <a:gd name="T15" fmla="*/ 0 h 26"/>
                <a:gd name="T16" fmla="*/ 38 w 38"/>
                <a:gd name="T17" fmla="*/ 26 h 26"/>
                <a:gd name="T18" fmla="*/ 0 w 38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6">
                  <a:moveTo>
                    <a:pt x="38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moveTo>
                    <a:pt x="38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9"/>
                    <a:pt x="24" y="17"/>
                    <a:pt x="38" y="26"/>
                  </a:cubicBezTo>
                  <a:cubicBezTo>
                    <a:pt x="24" y="17"/>
                    <a:pt x="11" y="9"/>
                    <a:pt x="0" y="0"/>
                  </a:cubicBezTo>
                </a:path>
              </a:pathLst>
            </a:custGeom>
            <a:solidFill>
              <a:srgbClr val="E5E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8" name="işļiďè">
              <a:extLst>
                <a:ext uri="{FF2B5EF4-FFF2-40B4-BE49-F238E27FC236}">
                  <a16:creationId xmlns:a16="http://schemas.microsoft.com/office/drawing/2014/main" id="{9AD0C2FD-1F71-47B5-8812-32EFA121F589}"/>
                </a:ext>
              </a:extLst>
            </p:cNvPr>
            <p:cNvSpPr/>
            <p:nvPr/>
          </p:nvSpPr>
          <p:spPr bwMode="auto">
            <a:xfrm>
              <a:off x="5305425" y="4559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1A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9" name="ïşlïďé">
              <a:extLst>
                <a:ext uri="{FF2B5EF4-FFF2-40B4-BE49-F238E27FC236}">
                  <a16:creationId xmlns:a16="http://schemas.microsoft.com/office/drawing/2014/main" id="{BF0E87A9-7836-4E40-A34C-27DB6920D38B}"/>
                </a:ext>
              </a:extLst>
            </p:cNvPr>
            <p:cNvSpPr/>
            <p:nvPr/>
          </p:nvSpPr>
          <p:spPr bwMode="auto">
            <a:xfrm>
              <a:off x="4646613" y="4424363"/>
              <a:ext cx="658813" cy="279400"/>
            </a:xfrm>
            <a:custGeom>
              <a:avLst/>
              <a:gdLst>
                <a:gd name="T0" fmla="*/ 200 w 200"/>
                <a:gd name="T1" fmla="*/ 41 h 85"/>
                <a:gd name="T2" fmla="*/ 200 w 200"/>
                <a:gd name="T3" fmla="*/ 41 h 85"/>
                <a:gd name="T4" fmla="*/ 200 w 200"/>
                <a:gd name="T5" fmla="*/ 41 h 85"/>
                <a:gd name="T6" fmla="*/ 135 w 200"/>
                <a:gd name="T7" fmla="*/ 0 h 85"/>
                <a:gd name="T8" fmla="*/ 124 w 200"/>
                <a:gd name="T9" fmla="*/ 0 h 85"/>
                <a:gd name="T10" fmla="*/ 0 w 200"/>
                <a:gd name="T11" fmla="*/ 79 h 85"/>
                <a:gd name="T12" fmla="*/ 19 w 200"/>
                <a:gd name="T13" fmla="*/ 85 h 85"/>
                <a:gd name="T14" fmla="*/ 162 w 200"/>
                <a:gd name="T15" fmla="*/ 85 h 85"/>
                <a:gd name="T16" fmla="*/ 200 w 200"/>
                <a:gd name="T17" fmla="*/ 41 h 85"/>
                <a:gd name="T18" fmla="*/ 200 w 200"/>
                <a:gd name="T19" fmla="*/ 41 h 85"/>
                <a:gd name="T20" fmla="*/ 200 w 200"/>
                <a:gd name="T21" fmla="*/ 41 h 85"/>
                <a:gd name="T22" fmla="*/ 200 w 200"/>
                <a:gd name="T23" fmla="*/ 41 h 85"/>
                <a:gd name="T24" fmla="*/ 200 w 200"/>
                <a:gd name="T25" fmla="*/ 41 h 85"/>
                <a:gd name="T26" fmla="*/ 200 w 200"/>
                <a:gd name="T27" fmla="*/ 41 h 85"/>
                <a:gd name="T28" fmla="*/ 200 w 200"/>
                <a:gd name="T29" fmla="*/ 41 h 85"/>
                <a:gd name="T30" fmla="*/ 200 w 200"/>
                <a:gd name="T31" fmla="*/ 41 h 85"/>
                <a:gd name="T32" fmla="*/ 173 w 200"/>
                <a:gd name="T33" fmla="*/ 26 h 85"/>
                <a:gd name="T34" fmla="*/ 173 w 200"/>
                <a:gd name="T35" fmla="*/ 26 h 85"/>
                <a:gd name="T36" fmla="*/ 173 w 200"/>
                <a:gd name="T37" fmla="*/ 26 h 85"/>
                <a:gd name="T38" fmla="*/ 173 w 200"/>
                <a:gd name="T39" fmla="*/ 26 h 85"/>
                <a:gd name="T40" fmla="*/ 173 w 200"/>
                <a:gd name="T41" fmla="*/ 26 h 85"/>
                <a:gd name="T42" fmla="*/ 135 w 200"/>
                <a:gd name="T4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5">
                  <a:moveTo>
                    <a:pt x="200" y="41"/>
                  </a:move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moveTo>
                    <a:pt x="135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83"/>
                    <a:pt x="11" y="85"/>
                    <a:pt x="19" y="85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82" y="60"/>
                    <a:pt x="198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190" y="36"/>
                    <a:pt x="181" y="31"/>
                    <a:pt x="173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73" y="26"/>
                    <a:pt x="173" y="26"/>
                    <a:pt x="173" y="26"/>
                  </a:cubicBezTo>
                  <a:cubicBezTo>
                    <a:pt x="159" y="17"/>
                    <a:pt x="146" y="9"/>
                    <a:pt x="135" y="0"/>
                  </a:cubicBezTo>
                </a:path>
              </a:pathLst>
            </a:custGeom>
            <a:solidFill>
              <a:srgbClr val="4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0" name="îṣḻïďè">
              <a:extLst>
                <a:ext uri="{FF2B5EF4-FFF2-40B4-BE49-F238E27FC236}">
                  <a16:creationId xmlns:a16="http://schemas.microsoft.com/office/drawing/2014/main" id="{6F87FC10-6038-497D-B8C1-C64EAAA23268}"/>
                </a:ext>
              </a:extLst>
            </p:cNvPr>
            <p:cNvSpPr/>
            <p:nvPr/>
          </p:nvSpPr>
          <p:spPr bwMode="auto">
            <a:xfrm>
              <a:off x="5078413" y="4540250"/>
              <a:ext cx="98425" cy="98425"/>
            </a:xfrm>
            <a:prstGeom prst="ellipse">
              <a:avLst/>
            </a:pr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1" name="îŝ1ïḑe">
              <a:extLst>
                <a:ext uri="{FF2B5EF4-FFF2-40B4-BE49-F238E27FC236}">
                  <a16:creationId xmlns:a16="http://schemas.microsoft.com/office/drawing/2014/main" id="{014EA08A-EECA-4FE7-B14B-322FAB3466B4}"/>
                </a:ext>
              </a:extLst>
            </p:cNvPr>
            <p:cNvSpPr/>
            <p:nvPr/>
          </p:nvSpPr>
          <p:spPr bwMode="auto">
            <a:xfrm>
              <a:off x="6740525" y="3284538"/>
              <a:ext cx="303213" cy="839788"/>
            </a:xfrm>
            <a:custGeom>
              <a:avLst/>
              <a:gdLst>
                <a:gd name="T0" fmla="*/ 58 w 92"/>
                <a:gd name="T1" fmla="*/ 30 h 255"/>
                <a:gd name="T2" fmla="*/ 67 w 92"/>
                <a:gd name="T3" fmla="*/ 47 h 255"/>
                <a:gd name="T4" fmla="*/ 81 w 92"/>
                <a:gd name="T5" fmla="*/ 81 h 255"/>
                <a:gd name="T6" fmla="*/ 91 w 92"/>
                <a:gd name="T7" fmla="*/ 118 h 255"/>
                <a:gd name="T8" fmla="*/ 92 w 92"/>
                <a:gd name="T9" fmla="*/ 144 h 255"/>
                <a:gd name="T10" fmla="*/ 90 w 92"/>
                <a:gd name="T11" fmla="*/ 255 h 255"/>
                <a:gd name="T12" fmla="*/ 78 w 92"/>
                <a:gd name="T13" fmla="*/ 232 h 255"/>
                <a:gd name="T14" fmla="*/ 41 w 92"/>
                <a:gd name="T15" fmla="*/ 109 h 255"/>
                <a:gd name="T16" fmla="*/ 30 w 92"/>
                <a:gd name="T17" fmla="*/ 68 h 255"/>
                <a:gd name="T18" fmla="*/ 19 w 92"/>
                <a:gd name="T19" fmla="*/ 43 h 255"/>
                <a:gd name="T20" fmla="*/ 0 w 92"/>
                <a:gd name="T21" fmla="*/ 3 h 255"/>
                <a:gd name="T22" fmla="*/ 28 w 92"/>
                <a:gd name="T23" fmla="*/ 10 h 255"/>
                <a:gd name="T24" fmla="*/ 58 w 92"/>
                <a:gd name="T25" fmla="*/ 3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255">
                  <a:moveTo>
                    <a:pt x="58" y="30"/>
                  </a:moveTo>
                  <a:cubicBezTo>
                    <a:pt x="62" y="35"/>
                    <a:pt x="65" y="41"/>
                    <a:pt x="67" y="47"/>
                  </a:cubicBezTo>
                  <a:cubicBezTo>
                    <a:pt x="72" y="58"/>
                    <a:pt x="77" y="69"/>
                    <a:pt x="81" y="81"/>
                  </a:cubicBezTo>
                  <a:cubicBezTo>
                    <a:pt x="85" y="93"/>
                    <a:pt x="90" y="105"/>
                    <a:pt x="91" y="118"/>
                  </a:cubicBezTo>
                  <a:cubicBezTo>
                    <a:pt x="92" y="127"/>
                    <a:pt x="92" y="135"/>
                    <a:pt x="92" y="144"/>
                  </a:cubicBezTo>
                  <a:cubicBezTo>
                    <a:pt x="91" y="181"/>
                    <a:pt x="90" y="218"/>
                    <a:pt x="90" y="255"/>
                  </a:cubicBezTo>
                  <a:cubicBezTo>
                    <a:pt x="84" y="248"/>
                    <a:pt x="81" y="240"/>
                    <a:pt x="78" y="232"/>
                  </a:cubicBezTo>
                  <a:cubicBezTo>
                    <a:pt x="63" y="192"/>
                    <a:pt x="50" y="151"/>
                    <a:pt x="41" y="109"/>
                  </a:cubicBezTo>
                  <a:cubicBezTo>
                    <a:pt x="38" y="95"/>
                    <a:pt x="35" y="82"/>
                    <a:pt x="30" y="68"/>
                  </a:cubicBezTo>
                  <a:cubicBezTo>
                    <a:pt x="27" y="60"/>
                    <a:pt x="23" y="51"/>
                    <a:pt x="19" y="43"/>
                  </a:cubicBezTo>
                  <a:cubicBezTo>
                    <a:pt x="13" y="29"/>
                    <a:pt x="7" y="16"/>
                    <a:pt x="0" y="3"/>
                  </a:cubicBezTo>
                  <a:cubicBezTo>
                    <a:pt x="9" y="0"/>
                    <a:pt x="19" y="7"/>
                    <a:pt x="28" y="10"/>
                  </a:cubicBezTo>
                  <a:cubicBezTo>
                    <a:pt x="39" y="15"/>
                    <a:pt x="51" y="20"/>
                    <a:pt x="58" y="30"/>
                  </a:cubicBezTo>
                </a:path>
              </a:pathLst>
            </a:custGeom>
            <a:solidFill>
              <a:srgbClr val="FBA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2" name="îşḷíḍe">
              <a:extLst>
                <a:ext uri="{FF2B5EF4-FFF2-40B4-BE49-F238E27FC236}">
                  <a16:creationId xmlns:a16="http://schemas.microsoft.com/office/drawing/2014/main" id="{EF41BF23-437A-4453-B857-5F17266245EA}"/>
                </a:ext>
              </a:extLst>
            </p:cNvPr>
            <p:cNvSpPr/>
            <p:nvPr/>
          </p:nvSpPr>
          <p:spPr bwMode="auto">
            <a:xfrm>
              <a:off x="6391275" y="3330575"/>
              <a:ext cx="404813" cy="368300"/>
            </a:xfrm>
            <a:custGeom>
              <a:avLst/>
              <a:gdLst>
                <a:gd name="T0" fmla="*/ 4 w 123"/>
                <a:gd name="T1" fmla="*/ 25 h 112"/>
                <a:gd name="T2" fmla="*/ 12 w 123"/>
                <a:gd name="T3" fmla="*/ 29 h 112"/>
                <a:gd name="T4" fmla="*/ 29 w 123"/>
                <a:gd name="T5" fmla="*/ 23 h 112"/>
                <a:gd name="T6" fmla="*/ 39 w 123"/>
                <a:gd name="T7" fmla="*/ 22 h 112"/>
                <a:gd name="T8" fmla="*/ 65 w 123"/>
                <a:gd name="T9" fmla="*/ 21 h 112"/>
                <a:gd name="T10" fmla="*/ 68 w 123"/>
                <a:gd name="T11" fmla="*/ 21 h 112"/>
                <a:gd name="T12" fmla="*/ 71 w 123"/>
                <a:gd name="T13" fmla="*/ 24 h 112"/>
                <a:gd name="T14" fmla="*/ 82 w 123"/>
                <a:gd name="T15" fmla="*/ 37 h 112"/>
                <a:gd name="T16" fmla="*/ 86 w 123"/>
                <a:gd name="T17" fmla="*/ 42 h 112"/>
                <a:gd name="T18" fmla="*/ 84 w 123"/>
                <a:gd name="T19" fmla="*/ 51 h 112"/>
                <a:gd name="T20" fmla="*/ 80 w 123"/>
                <a:gd name="T21" fmla="*/ 74 h 112"/>
                <a:gd name="T22" fmla="*/ 80 w 123"/>
                <a:gd name="T23" fmla="*/ 78 h 112"/>
                <a:gd name="T24" fmla="*/ 77 w 123"/>
                <a:gd name="T25" fmla="*/ 82 h 112"/>
                <a:gd name="T26" fmla="*/ 63 w 123"/>
                <a:gd name="T27" fmla="*/ 112 h 112"/>
                <a:gd name="T28" fmla="*/ 98 w 123"/>
                <a:gd name="T29" fmla="*/ 106 h 112"/>
                <a:gd name="T30" fmla="*/ 114 w 123"/>
                <a:gd name="T31" fmla="*/ 94 h 112"/>
                <a:gd name="T32" fmla="*/ 122 w 123"/>
                <a:gd name="T33" fmla="*/ 74 h 112"/>
                <a:gd name="T34" fmla="*/ 121 w 123"/>
                <a:gd name="T35" fmla="*/ 51 h 112"/>
                <a:gd name="T36" fmla="*/ 116 w 123"/>
                <a:gd name="T37" fmla="*/ 31 h 112"/>
                <a:gd name="T38" fmla="*/ 103 w 123"/>
                <a:gd name="T39" fmla="*/ 16 h 112"/>
                <a:gd name="T40" fmla="*/ 77 w 123"/>
                <a:gd name="T41" fmla="*/ 5 h 112"/>
                <a:gd name="T42" fmla="*/ 27 w 123"/>
                <a:gd name="T43" fmla="*/ 6 h 112"/>
                <a:gd name="T44" fmla="*/ 3 w 123"/>
                <a:gd name="T45" fmla="*/ 17 h 112"/>
                <a:gd name="T46" fmla="*/ 1 w 123"/>
                <a:gd name="T47" fmla="*/ 18 h 112"/>
                <a:gd name="T48" fmla="*/ 4 w 123"/>
                <a:gd name="T49" fmla="*/ 2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112">
                  <a:moveTo>
                    <a:pt x="4" y="25"/>
                  </a:moveTo>
                  <a:cubicBezTo>
                    <a:pt x="7" y="27"/>
                    <a:pt x="10" y="29"/>
                    <a:pt x="12" y="29"/>
                  </a:cubicBezTo>
                  <a:cubicBezTo>
                    <a:pt x="17" y="30"/>
                    <a:pt x="23" y="25"/>
                    <a:pt x="29" y="23"/>
                  </a:cubicBezTo>
                  <a:cubicBezTo>
                    <a:pt x="32" y="23"/>
                    <a:pt x="36" y="22"/>
                    <a:pt x="39" y="22"/>
                  </a:cubicBezTo>
                  <a:cubicBezTo>
                    <a:pt x="48" y="22"/>
                    <a:pt x="56" y="21"/>
                    <a:pt x="65" y="21"/>
                  </a:cubicBezTo>
                  <a:cubicBezTo>
                    <a:pt x="66" y="21"/>
                    <a:pt x="67" y="21"/>
                    <a:pt x="68" y="21"/>
                  </a:cubicBezTo>
                  <a:cubicBezTo>
                    <a:pt x="69" y="22"/>
                    <a:pt x="70" y="23"/>
                    <a:pt x="71" y="24"/>
                  </a:cubicBezTo>
                  <a:cubicBezTo>
                    <a:pt x="74" y="29"/>
                    <a:pt x="78" y="33"/>
                    <a:pt x="82" y="37"/>
                  </a:cubicBezTo>
                  <a:cubicBezTo>
                    <a:pt x="84" y="39"/>
                    <a:pt x="85" y="40"/>
                    <a:pt x="86" y="42"/>
                  </a:cubicBezTo>
                  <a:cubicBezTo>
                    <a:pt x="87" y="45"/>
                    <a:pt x="85" y="48"/>
                    <a:pt x="84" y="51"/>
                  </a:cubicBezTo>
                  <a:cubicBezTo>
                    <a:pt x="80" y="58"/>
                    <a:pt x="79" y="66"/>
                    <a:pt x="80" y="74"/>
                  </a:cubicBezTo>
                  <a:cubicBezTo>
                    <a:pt x="80" y="76"/>
                    <a:pt x="80" y="77"/>
                    <a:pt x="80" y="78"/>
                  </a:cubicBezTo>
                  <a:cubicBezTo>
                    <a:pt x="79" y="80"/>
                    <a:pt x="78" y="81"/>
                    <a:pt x="77" y="82"/>
                  </a:cubicBezTo>
                  <a:cubicBezTo>
                    <a:pt x="68" y="89"/>
                    <a:pt x="63" y="100"/>
                    <a:pt x="63" y="112"/>
                  </a:cubicBezTo>
                  <a:cubicBezTo>
                    <a:pt x="75" y="112"/>
                    <a:pt x="87" y="110"/>
                    <a:pt x="98" y="106"/>
                  </a:cubicBezTo>
                  <a:cubicBezTo>
                    <a:pt x="104" y="103"/>
                    <a:pt x="110" y="100"/>
                    <a:pt x="114" y="94"/>
                  </a:cubicBezTo>
                  <a:cubicBezTo>
                    <a:pt x="119" y="89"/>
                    <a:pt x="121" y="81"/>
                    <a:pt x="122" y="74"/>
                  </a:cubicBezTo>
                  <a:cubicBezTo>
                    <a:pt x="123" y="66"/>
                    <a:pt x="122" y="59"/>
                    <a:pt x="121" y="51"/>
                  </a:cubicBezTo>
                  <a:cubicBezTo>
                    <a:pt x="120" y="44"/>
                    <a:pt x="119" y="37"/>
                    <a:pt x="116" y="31"/>
                  </a:cubicBezTo>
                  <a:cubicBezTo>
                    <a:pt x="113" y="24"/>
                    <a:pt x="108" y="19"/>
                    <a:pt x="103" y="16"/>
                  </a:cubicBezTo>
                  <a:cubicBezTo>
                    <a:pt x="95" y="10"/>
                    <a:pt x="86" y="7"/>
                    <a:pt x="77" y="5"/>
                  </a:cubicBezTo>
                  <a:cubicBezTo>
                    <a:pt x="60" y="2"/>
                    <a:pt x="43" y="0"/>
                    <a:pt x="27" y="6"/>
                  </a:cubicBezTo>
                  <a:cubicBezTo>
                    <a:pt x="19" y="10"/>
                    <a:pt x="11" y="13"/>
                    <a:pt x="3" y="17"/>
                  </a:cubicBezTo>
                  <a:cubicBezTo>
                    <a:pt x="2" y="17"/>
                    <a:pt x="1" y="17"/>
                    <a:pt x="1" y="18"/>
                  </a:cubicBezTo>
                  <a:cubicBezTo>
                    <a:pt x="0" y="20"/>
                    <a:pt x="2" y="23"/>
                    <a:pt x="4" y="25"/>
                  </a:cubicBezTo>
                </a:path>
              </a:pathLst>
            </a:custGeom>
            <a:solidFill>
              <a:srgbClr val="E67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3" name="íṩľiḋé">
              <a:extLst>
                <a:ext uri="{FF2B5EF4-FFF2-40B4-BE49-F238E27FC236}">
                  <a16:creationId xmlns:a16="http://schemas.microsoft.com/office/drawing/2014/main" id="{6EF1AF26-C27E-4FCE-AAA7-BB11D344C865}"/>
                </a:ext>
              </a:extLst>
            </p:cNvPr>
            <p:cNvSpPr/>
            <p:nvPr/>
          </p:nvSpPr>
          <p:spPr bwMode="auto">
            <a:xfrm>
              <a:off x="6378575" y="3257550"/>
              <a:ext cx="481013" cy="573088"/>
            </a:xfrm>
            <a:custGeom>
              <a:avLst/>
              <a:gdLst>
                <a:gd name="T0" fmla="*/ 95 w 146"/>
                <a:gd name="T1" fmla="*/ 99 h 174"/>
                <a:gd name="T2" fmla="*/ 95 w 146"/>
                <a:gd name="T3" fmla="*/ 87 h 174"/>
                <a:gd name="T4" fmla="*/ 103 w 146"/>
                <a:gd name="T5" fmla="*/ 75 h 174"/>
                <a:gd name="T6" fmla="*/ 104 w 146"/>
                <a:gd name="T7" fmla="*/ 73 h 174"/>
                <a:gd name="T8" fmla="*/ 103 w 146"/>
                <a:gd name="T9" fmla="*/ 70 h 174"/>
                <a:gd name="T10" fmla="*/ 77 w 146"/>
                <a:gd name="T11" fmla="*/ 35 h 174"/>
                <a:gd name="T12" fmla="*/ 16 w 146"/>
                <a:gd name="T13" fmla="*/ 34 h 174"/>
                <a:gd name="T14" fmla="*/ 0 w 146"/>
                <a:gd name="T15" fmla="*/ 25 h 174"/>
                <a:gd name="T16" fmla="*/ 0 w 146"/>
                <a:gd name="T17" fmla="*/ 23 h 174"/>
                <a:gd name="T18" fmla="*/ 2 w 146"/>
                <a:gd name="T19" fmla="*/ 22 h 174"/>
                <a:gd name="T20" fmla="*/ 12 w 146"/>
                <a:gd name="T21" fmla="*/ 19 h 174"/>
                <a:gd name="T22" fmla="*/ 41 w 146"/>
                <a:gd name="T23" fmla="*/ 10 h 174"/>
                <a:gd name="T24" fmla="*/ 89 w 146"/>
                <a:gd name="T25" fmla="*/ 1 h 174"/>
                <a:gd name="T26" fmla="*/ 96 w 146"/>
                <a:gd name="T27" fmla="*/ 1 h 174"/>
                <a:gd name="T28" fmla="*/ 102 w 146"/>
                <a:gd name="T29" fmla="*/ 4 h 174"/>
                <a:gd name="T30" fmla="*/ 128 w 146"/>
                <a:gd name="T31" fmla="*/ 26 h 174"/>
                <a:gd name="T32" fmla="*/ 143 w 146"/>
                <a:gd name="T33" fmla="*/ 44 h 174"/>
                <a:gd name="T34" fmla="*/ 145 w 146"/>
                <a:gd name="T35" fmla="*/ 64 h 174"/>
                <a:gd name="T36" fmla="*/ 144 w 146"/>
                <a:gd name="T37" fmla="*/ 140 h 174"/>
                <a:gd name="T38" fmla="*/ 140 w 146"/>
                <a:gd name="T39" fmla="*/ 163 h 174"/>
                <a:gd name="T40" fmla="*/ 92 w 146"/>
                <a:gd name="T41" fmla="*/ 158 h 174"/>
                <a:gd name="T42" fmla="*/ 83 w 146"/>
                <a:gd name="T43" fmla="*/ 122 h 174"/>
                <a:gd name="T44" fmla="*/ 94 w 146"/>
                <a:gd name="T45" fmla="*/ 102 h 174"/>
                <a:gd name="T46" fmla="*/ 95 w 146"/>
                <a:gd name="T47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74">
                  <a:moveTo>
                    <a:pt x="95" y="99"/>
                  </a:moveTo>
                  <a:cubicBezTo>
                    <a:pt x="95" y="95"/>
                    <a:pt x="94" y="91"/>
                    <a:pt x="95" y="87"/>
                  </a:cubicBezTo>
                  <a:cubicBezTo>
                    <a:pt x="96" y="83"/>
                    <a:pt x="100" y="79"/>
                    <a:pt x="103" y="75"/>
                  </a:cubicBezTo>
                  <a:cubicBezTo>
                    <a:pt x="104" y="74"/>
                    <a:pt x="104" y="74"/>
                    <a:pt x="104" y="73"/>
                  </a:cubicBezTo>
                  <a:cubicBezTo>
                    <a:pt x="104" y="72"/>
                    <a:pt x="104" y="71"/>
                    <a:pt x="103" y="70"/>
                  </a:cubicBezTo>
                  <a:cubicBezTo>
                    <a:pt x="95" y="55"/>
                    <a:pt x="95" y="41"/>
                    <a:pt x="77" y="35"/>
                  </a:cubicBezTo>
                  <a:cubicBezTo>
                    <a:pt x="58" y="30"/>
                    <a:pt x="35" y="33"/>
                    <a:pt x="16" y="34"/>
                  </a:cubicBezTo>
                  <a:cubicBezTo>
                    <a:pt x="9" y="34"/>
                    <a:pt x="2" y="33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1" y="23"/>
                    <a:pt x="1" y="23"/>
                    <a:pt x="2" y="22"/>
                  </a:cubicBezTo>
                  <a:cubicBezTo>
                    <a:pt x="5" y="20"/>
                    <a:pt x="9" y="20"/>
                    <a:pt x="12" y="19"/>
                  </a:cubicBezTo>
                  <a:cubicBezTo>
                    <a:pt x="22" y="16"/>
                    <a:pt x="31" y="12"/>
                    <a:pt x="41" y="10"/>
                  </a:cubicBezTo>
                  <a:cubicBezTo>
                    <a:pt x="57" y="7"/>
                    <a:pt x="73" y="4"/>
                    <a:pt x="89" y="1"/>
                  </a:cubicBezTo>
                  <a:cubicBezTo>
                    <a:pt x="91" y="0"/>
                    <a:pt x="93" y="0"/>
                    <a:pt x="96" y="1"/>
                  </a:cubicBezTo>
                  <a:cubicBezTo>
                    <a:pt x="98" y="1"/>
                    <a:pt x="100" y="3"/>
                    <a:pt x="102" y="4"/>
                  </a:cubicBezTo>
                  <a:cubicBezTo>
                    <a:pt x="110" y="11"/>
                    <a:pt x="119" y="18"/>
                    <a:pt x="128" y="26"/>
                  </a:cubicBezTo>
                  <a:cubicBezTo>
                    <a:pt x="134" y="31"/>
                    <a:pt x="140" y="36"/>
                    <a:pt x="143" y="44"/>
                  </a:cubicBezTo>
                  <a:cubicBezTo>
                    <a:pt x="146" y="50"/>
                    <a:pt x="145" y="57"/>
                    <a:pt x="145" y="64"/>
                  </a:cubicBezTo>
                  <a:cubicBezTo>
                    <a:pt x="143" y="89"/>
                    <a:pt x="143" y="115"/>
                    <a:pt x="144" y="140"/>
                  </a:cubicBezTo>
                  <a:cubicBezTo>
                    <a:pt x="145" y="148"/>
                    <a:pt x="145" y="157"/>
                    <a:pt x="140" y="163"/>
                  </a:cubicBezTo>
                  <a:cubicBezTo>
                    <a:pt x="130" y="174"/>
                    <a:pt x="102" y="164"/>
                    <a:pt x="92" y="158"/>
                  </a:cubicBezTo>
                  <a:cubicBezTo>
                    <a:pt x="77" y="150"/>
                    <a:pt x="72" y="136"/>
                    <a:pt x="83" y="122"/>
                  </a:cubicBezTo>
                  <a:cubicBezTo>
                    <a:pt x="87" y="116"/>
                    <a:pt x="94" y="110"/>
                    <a:pt x="94" y="102"/>
                  </a:cubicBezTo>
                  <a:cubicBezTo>
                    <a:pt x="95" y="101"/>
                    <a:pt x="95" y="100"/>
                    <a:pt x="95" y="99"/>
                  </a:cubicBezTo>
                </a:path>
              </a:pathLst>
            </a:custGeom>
            <a:solidFill>
              <a:srgbClr val="FBA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4" name="íSľîďe">
              <a:extLst>
                <a:ext uri="{FF2B5EF4-FFF2-40B4-BE49-F238E27FC236}">
                  <a16:creationId xmlns:a16="http://schemas.microsoft.com/office/drawing/2014/main" id="{645F6DC9-7E9A-4922-AA2C-7E572F56363C}"/>
                </a:ext>
              </a:extLst>
            </p:cNvPr>
            <p:cNvSpPr/>
            <p:nvPr/>
          </p:nvSpPr>
          <p:spPr bwMode="auto">
            <a:xfrm>
              <a:off x="6381870" y="3224213"/>
              <a:ext cx="959235" cy="1482725"/>
            </a:xfrm>
            <a:custGeom>
              <a:avLst/>
              <a:gdLst>
                <a:gd name="connsiteX0" fmla="*/ 638887 w 959235"/>
                <a:gd name="connsiteY0" fmla="*/ 447487 h 1482725"/>
                <a:gd name="connsiteX1" fmla="*/ 639120 w 959235"/>
                <a:gd name="connsiteY1" fmla="*/ 448187 h 1482725"/>
                <a:gd name="connsiteX2" fmla="*/ 639120 w 959235"/>
                <a:gd name="connsiteY2" fmla="*/ 461369 h 1482725"/>
                <a:gd name="connsiteX3" fmla="*/ 164721 w 959235"/>
                <a:gd name="connsiteY3" fmla="*/ 0 h 1482725"/>
                <a:gd name="connsiteX4" fmla="*/ 256966 w 959235"/>
                <a:gd name="connsiteY4" fmla="*/ 6591 h 1482725"/>
                <a:gd name="connsiteX5" fmla="*/ 401921 w 959235"/>
                <a:gd name="connsiteY5" fmla="*/ 26364 h 1482725"/>
                <a:gd name="connsiteX6" fmla="*/ 444748 w 959235"/>
                <a:gd name="connsiteY6" fmla="*/ 36251 h 1482725"/>
                <a:gd name="connsiteX7" fmla="*/ 480987 w 959235"/>
                <a:gd name="connsiteY7" fmla="*/ 75796 h 1482725"/>
                <a:gd name="connsiteX8" fmla="*/ 569937 w 959235"/>
                <a:gd name="connsiteY8" fmla="*/ 283413 h 1482725"/>
                <a:gd name="connsiteX9" fmla="*/ 622648 w 959235"/>
                <a:gd name="connsiteY9" fmla="*/ 365800 h 1482725"/>
                <a:gd name="connsiteX10" fmla="*/ 638297 w 959235"/>
                <a:gd name="connsiteY10" fmla="*/ 412349 h 1482725"/>
                <a:gd name="connsiteX11" fmla="*/ 638887 w 959235"/>
                <a:gd name="connsiteY11" fmla="*/ 447487 h 1482725"/>
                <a:gd name="connsiteX12" fmla="*/ 635826 w 959235"/>
                <a:gd name="connsiteY12" fmla="*/ 438301 h 1482725"/>
                <a:gd name="connsiteX13" fmla="*/ 668770 w 959235"/>
                <a:gd name="connsiteY13" fmla="*/ 725009 h 1482725"/>
                <a:gd name="connsiteX14" fmla="*/ 919405 w 959235"/>
                <a:gd name="connsiteY14" fmla="*/ 1418761 h 1482725"/>
                <a:gd name="connsiteX15" fmla="*/ 959235 w 959235"/>
                <a:gd name="connsiteY15" fmla="*/ 1482725 h 1482725"/>
                <a:gd name="connsiteX16" fmla="*/ 550929 w 959235"/>
                <a:gd name="connsiteY16" fmla="*/ 1482725 h 1482725"/>
                <a:gd name="connsiteX17" fmla="*/ 527110 w 959235"/>
                <a:gd name="connsiteY17" fmla="*/ 1396054 h 1482725"/>
                <a:gd name="connsiteX18" fmla="*/ 484282 w 959235"/>
                <a:gd name="connsiteY18" fmla="*/ 1278652 h 1482725"/>
                <a:gd name="connsiteX19" fmla="*/ 237199 w 959235"/>
                <a:gd name="connsiteY19" fmla="*/ 886488 h 1482725"/>
                <a:gd name="connsiteX20" fmla="*/ 128483 w 959235"/>
                <a:gd name="connsiteY20" fmla="*/ 685463 h 1482725"/>
                <a:gd name="connsiteX21" fmla="*/ 62594 w 959235"/>
                <a:gd name="connsiteY21" fmla="*/ 487733 h 1482725"/>
                <a:gd name="connsiteX22" fmla="*/ 23061 w 959235"/>
                <a:gd name="connsiteY22" fmla="*/ 355913 h 1482725"/>
                <a:gd name="connsiteX23" fmla="*/ 13177 w 959235"/>
                <a:gd name="connsiteY23" fmla="*/ 293299 h 1482725"/>
                <a:gd name="connsiteX24" fmla="*/ 16472 w 959235"/>
                <a:gd name="connsiteY24" fmla="*/ 187843 h 1482725"/>
                <a:gd name="connsiteX25" fmla="*/ 52711 w 959235"/>
                <a:gd name="connsiteY25" fmla="*/ 151593 h 1482725"/>
                <a:gd name="connsiteX26" fmla="*/ 128483 w 959235"/>
                <a:gd name="connsiteY26" fmla="*/ 171366 h 1482725"/>
                <a:gd name="connsiteX27" fmla="*/ 154838 w 959235"/>
                <a:gd name="connsiteY27" fmla="*/ 207616 h 1482725"/>
                <a:gd name="connsiteX28" fmla="*/ 187783 w 959235"/>
                <a:gd name="connsiteY28" fmla="*/ 280117 h 1482725"/>
                <a:gd name="connsiteX29" fmla="*/ 191077 w 959235"/>
                <a:gd name="connsiteY29" fmla="*/ 286708 h 1482725"/>
                <a:gd name="connsiteX30" fmla="*/ 243788 w 959235"/>
                <a:gd name="connsiteY30" fmla="*/ 428414 h 1482725"/>
                <a:gd name="connsiteX31" fmla="*/ 303088 w 959235"/>
                <a:gd name="connsiteY31" fmla="*/ 467960 h 1482725"/>
                <a:gd name="connsiteX32" fmla="*/ 359093 w 959235"/>
                <a:gd name="connsiteY32" fmla="*/ 421823 h 1482725"/>
                <a:gd name="connsiteX33" fmla="*/ 388743 w 959235"/>
                <a:gd name="connsiteY33" fmla="*/ 250458 h 1482725"/>
                <a:gd name="connsiteX34" fmla="*/ 401921 w 959235"/>
                <a:gd name="connsiteY34" fmla="*/ 217503 h 1482725"/>
                <a:gd name="connsiteX35" fmla="*/ 372271 w 959235"/>
                <a:gd name="connsiteY35" fmla="*/ 187843 h 1482725"/>
                <a:gd name="connsiteX36" fmla="*/ 256966 w 959235"/>
                <a:gd name="connsiteY36" fmla="*/ 135115 h 1482725"/>
                <a:gd name="connsiteX37" fmla="*/ 187783 w 959235"/>
                <a:gd name="connsiteY37" fmla="*/ 112047 h 1482725"/>
                <a:gd name="connsiteX38" fmla="*/ 105422 w 959235"/>
                <a:gd name="connsiteY38" fmla="*/ 105456 h 1482725"/>
                <a:gd name="connsiteX39" fmla="*/ 13177 w 959235"/>
                <a:gd name="connsiteY39" fmla="*/ 52728 h 1482725"/>
                <a:gd name="connsiteX40" fmla="*/ 0 w 959235"/>
                <a:gd name="connsiteY40" fmla="*/ 23069 h 1482725"/>
                <a:gd name="connsiteX41" fmla="*/ 19766 w 959235"/>
                <a:gd name="connsiteY41" fmla="*/ 6591 h 1482725"/>
                <a:gd name="connsiteX42" fmla="*/ 164721 w 959235"/>
                <a:gd name="connsiteY42" fmla="*/ 0 h 148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59235" h="1482725">
                  <a:moveTo>
                    <a:pt x="638887" y="447487"/>
                  </a:moveTo>
                  <a:lnTo>
                    <a:pt x="639120" y="448187"/>
                  </a:lnTo>
                  <a:cubicBezTo>
                    <a:pt x="639120" y="454778"/>
                    <a:pt x="639120" y="461369"/>
                    <a:pt x="639120" y="461369"/>
                  </a:cubicBezTo>
                  <a:close/>
                  <a:moveTo>
                    <a:pt x="164721" y="0"/>
                  </a:moveTo>
                  <a:cubicBezTo>
                    <a:pt x="194371" y="0"/>
                    <a:pt x="227316" y="3296"/>
                    <a:pt x="256966" y="6591"/>
                  </a:cubicBezTo>
                  <a:cubicBezTo>
                    <a:pt x="306382" y="13182"/>
                    <a:pt x="355799" y="19773"/>
                    <a:pt x="401921" y="26364"/>
                  </a:cubicBezTo>
                  <a:cubicBezTo>
                    <a:pt x="418393" y="26364"/>
                    <a:pt x="431571" y="29660"/>
                    <a:pt x="444748" y="36251"/>
                  </a:cubicBezTo>
                  <a:cubicBezTo>
                    <a:pt x="461221" y="46137"/>
                    <a:pt x="471104" y="59319"/>
                    <a:pt x="480987" y="75796"/>
                  </a:cubicBezTo>
                  <a:cubicBezTo>
                    <a:pt x="520521" y="141706"/>
                    <a:pt x="533698" y="217503"/>
                    <a:pt x="569937" y="283413"/>
                  </a:cubicBezTo>
                  <a:cubicBezTo>
                    <a:pt x="586409" y="313072"/>
                    <a:pt x="606176" y="339436"/>
                    <a:pt x="622648" y="365800"/>
                  </a:cubicBezTo>
                  <a:cubicBezTo>
                    <a:pt x="629237" y="380630"/>
                    <a:pt x="635002" y="396283"/>
                    <a:pt x="638297" y="412349"/>
                  </a:cubicBezTo>
                  <a:lnTo>
                    <a:pt x="638887" y="447487"/>
                  </a:lnTo>
                  <a:lnTo>
                    <a:pt x="635826" y="438301"/>
                  </a:lnTo>
                  <a:cubicBezTo>
                    <a:pt x="655592" y="533870"/>
                    <a:pt x="658887" y="626144"/>
                    <a:pt x="668770" y="725009"/>
                  </a:cubicBezTo>
                  <a:cubicBezTo>
                    <a:pt x="693478" y="962284"/>
                    <a:pt x="796018" y="1203267"/>
                    <a:pt x="919405" y="1418761"/>
                  </a:cubicBezTo>
                  <a:lnTo>
                    <a:pt x="959235" y="1482725"/>
                  </a:lnTo>
                  <a:lnTo>
                    <a:pt x="550929" y="1482725"/>
                  </a:lnTo>
                  <a:lnTo>
                    <a:pt x="527110" y="1396054"/>
                  </a:lnTo>
                  <a:cubicBezTo>
                    <a:pt x="514755" y="1356096"/>
                    <a:pt x="500754" y="1316550"/>
                    <a:pt x="484282" y="1278652"/>
                  </a:cubicBezTo>
                  <a:cubicBezTo>
                    <a:pt x="418393" y="1136945"/>
                    <a:pt x="319560" y="1018308"/>
                    <a:pt x="237199" y="886488"/>
                  </a:cubicBezTo>
                  <a:cubicBezTo>
                    <a:pt x="194371" y="827169"/>
                    <a:pt x="148249" y="757964"/>
                    <a:pt x="128483" y="685463"/>
                  </a:cubicBezTo>
                  <a:cubicBezTo>
                    <a:pt x="112010" y="616257"/>
                    <a:pt x="92244" y="550348"/>
                    <a:pt x="62594" y="487733"/>
                  </a:cubicBezTo>
                  <a:cubicBezTo>
                    <a:pt x="42827" y="444892"/>
                    <a:pt x="32944" y="402050"/>
                    <a:pt x="23061" y="355913"/>
                  </a:cubicBezTo>
                  <a:cubicBezTo>
                    <a:pt x="19766" y="336140"/>
                    <a:pt x="16472" y="313072"/>
                    <a:pt x="13177" y="293299"/>
                  </a:cubicBezTo>
                  <a:cubicBezTo>
                    <a:pt x="6589" y="257049"/>
                    <a:pt x="-3295" y="220798"/>
                    <a:pt x="16472" y="187843"/>
                  </a:cubicBezTo>
                  <a:cubicBezTo>
                    <a:pt x="23061" y="171366"/>
                    <a:pt x="36238" y="154888"/>
                    <a:pt x="52711" y="151593"/>
                  </a:cubicBezTo>
                  <a:cubicBezTo>
                    <a:pt x="79066" y="141706"/>
                    <a:pt x="112010" y="148297"/>
                    <a:pt x="128483" y="171366"/>
                  </a:cubicBezTo>
                  <a:cubicBezTo>
                    <a:pt x="138366" y="184548"/>
                    <a:pt x="148249" y="194434"/>
                    <a:pt x="154838" y="207616"/>
                  </a:cubicBezTo>
                  <a:cubicBezTo>
                    <a:pt x="168016" y="230685"/>
                    <a:pt x="177899" y="253753"/>
                    <a:pt x="187783" y="280117"/>
                  </a:cubicBezTo>
                  <a:cubicBezTo>
                    <a:pt x="191077" y="280117"/>
                    <a:pt x="191077" y="283413"/>
                    <a:pt x="191077" y="286708"/>
                  </a:cubicBezTo>
                  <a:cubicBezTo>
                    <a:pt x="207549" y="336140"/>
                    <a:pt x="217432" y="385573"/>
                    <a:pt x="243788" y="428414"/>
                  </a:cubicBezTo>
                  <a:cubicBezTo>
                    <a:pt x="256966" y="454778"/>
                    <a:pt x="276732" y="471256"/>
                    <a:pt x="303088" y="467960"/>
                  </a:cubicBezTo>
                  <a:cubicBezTo>
                    <a:pt x="329443" y="461369"/>
                    <a:pt x="365682" y="451483"/>
                    <a:pt x="359093" y="421823"/>
                  </a:cubicBezTo>
                  <a:cubicBezTo>
                    <a:pt x="342621" y="362504"/>
                    <a:pt x="352504" y="299890"/>
                    <a:pt x="388743" y="250458"/>
                  </a:cubicBezTo>
                  <a:cubicBezTo>
                    <a:pt x="395332" y="240571"/>
                    <a:pt x="401921" y="230685"/>
                    <a:pt x="401921" y="217503"/>
                  </a:cubicBezTo>
                  <a:cubicBezTo>
                    <a:pt x="398626" y="204321"/>
                    <a:pt x="385449" y="194434"/>
                    <a:pt x="372271" y="187843"/>
                  </a:cubicBezTo>
                  <a:cubicBezTo>
                    <a:pt x="332738" y="171366"/>
                    <a:pt x="296499" y="151593"/>
                    <a:pt x="256966" y="135115"/>
                  </a:cubicBezTo>
                  <a:cubicBezTo>
                    <a:pt x="233905" y="125229"/>
                    <a:pt x="210844" y="115342"/>
                    <a:pt x="187783" y="112047"/>
                  </a:cubicBezTo>
                  <a:cubicBezTo>
                    <a:pt x="161427" y="105456"/>
                    <a:pt x="131777" y="108751"/>
                    <a:pt x="105422" y="105456"/>
                  </a:cubicBezTo>
                  <a:cubicBezTo>
                    <a:pt x="69183" y="98865"/>
                    <a:pt x="36238" y="79092"/>
                    <a:pt x="13177" y="52728"/>
                  </a:cubicBezTo>
                  <a:cubicBezTo>
                    <a:pt x="6589" y="42842"/>
                    <a:pt x="0" y="32955"/>
                    <a:pt x="0" y="23069"/>
                  </a:cubicBezTo>
                  <a:cubicBezTo>
                    <a:pt x="0" y="13182"/>
                    <a:pt x="9883" y="3296"/>
                    <a:pt x="19766" y="6591"/>
                  </a:cubicBezTo>
                  <a:cubicBezTo>
                    <a:pt x="69183" y="16478"/>
                    <a:pt x="115305" y="3296"/>
                    <a:pt x="164721" y="0"/>
                  </a:cubicBezTo>
                  <a:close/>
                </a:path>
              </a:pathLst>
            </a:custGeom>
            <a:solidFill>
              <a:srgbClr val="FFB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5" name="îS1íḑê">
              <a:extLst>
                <a:ext uri="{FF2B5EF4-FFF2-40B4-BE49-F238E27FC236}">
                  <a16:creationId xmlns:a16="http://schemas.microsoft.com/office/drawing/2014/main" id="{75531CB7-7299-42AF-A870-4445BC8E7718}"/>
                </a:ext>
              </a:extLst>
            </p:cNvPr>
            <p:cNvSpPr/>
            <p:nvPr/>
          </p:nvSpPr>
          <p:spPr bwMode="auto">
            <a:xfrm>
              <a:off x="6388100" y="3363913"/>
              <a:ext cx="131763" cy="177800"/>
            </a:xfrm>
            <a:custGeom>
              <a:avLst/>
              <a:gdLst>
                <a:gd name="T0" fmla="*/ 2 w 40"/>
                <a:gd name="T1" fmla="*/ 29 h 54"/>
                <a:gd name="T2" fmla="*/ 32 w 40"/>
                <a:gd name="T3" fmla="*/ 15 h 54"/>
                <a:gd name="T4" fmla="*/ 39 w 40"/>
                <a:gd name="T5" fmla="*/ 42 h 54"/>
                <a:gd name="T6" fmla="*/ 10 w 40"/>
                <a:gd name="T7" fmla="*/ 53 h 54"/>
                <a:gd name="T8" fmla="*/ 2 w 40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4">
                  <a:moveTo>
                    <a:pt x="2" y="29"/>
                  </a:moveTo>
                  <a:cubicBezTo>
                    <a:pt x="2" y="29"/>
                    <a:pt x="0" y="0"/>
                    <a:pt x="32" y="15"/>
                  </a:cubicBezTo>
                  <a:cubicBezTo>
                    <a:pt x="33" y="15"/>
                    <a:pt x="40" y="36"/>
                    <a:pt x="39" y="42"/>
                  </a:cubicBezTo>
                  <a:cubicBezTo>
                    <a:pt x="38" y="40"/>
                    <a:pt x="26" y="52"/>
                    <a:pt x="10" y="53"/>
                  </a:cubicBezTo>
                  <a:cubicBezTo>
                    <a:pt x="10" y="54"/>
                    <a:pt x="2" y="29"/>
                    <a:pt x="2" y="29"/>
                  </a:cubicBezTo>
                  <a:close/>
                </a:path>
              </a:pathLst>
            </a:custGeom>
            <a:solidFill>
              <a:srgbClr val="F4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6" name="îSļíḍê">
              <a:extLst>
                <a:ext uri="{FF2B5EF4-FFF2-40B4-BE49-F238E27FC236}">
                  <a16:creationId xmlns:a16="http://schemas.microsoft.com/office/drawing/2014/main" id="{2C8D08CB-0F67-45C5-AE6C-D644DE33B31E}"/>
                </a:ext>
              </a:extLst>
            </p:cNvPr>
            <p:cNvSpPr/>
            <p:nvPr/>
          </p:nvSpPr>
          <p:spPr bwMode="auto">
            <a:xfrm>
              <a:off x="6410325" y="3230563"/>
              <a:ext cx="79375" cy="30163"/>
            </a:xfrm>
            <a:custGeom>
              <a:avLst/>
              <a:gdLst>
                <a:gd name="T0" fmla="*/ 3 w 24"/>
                <a:gd name="T1" fmla="*/ 6 h 9"/>
                <a:gd name="T2" fmla="*/ 24 w 24"/>
                <a:gd name="T3" fmla="*/ 8 h 9"/>
                <a:gd name="T4" fmla="*/ 22 w 24"/>
                <a:gd name="T5" fmla="*/ 0 h 9"/>
                <a:gd name="T6" fmla="*/ 0 w 24"/>
                <a:gd name="T7" fmla="*/ 0 h 9"/>
                <a:gd name="T8" fmla="*/ 1 w 24"/>
                <a:gd name="T9" fmla="*/ 6 h 9"/>
                <a:gd name="T10" fmla="*/ 3 w 24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3" y="6"/>
                  </a:moveTo>
                  <a:cubicBezTo>
                    <a:pt x="9" y="9"/>
                    <a:pt x="17" y="9"/>
                    <a:pt x="24" y="8"/>
                  </a:cubicBezTo>
                  <a:cubicBezTo>
                    <a:pt x="23" y="5"/>
                    <a:pt x="23" y="3"/>
                    <a:pt x="22" y="0"/>
                  </a:cubicBezTo>
                  <a:cubicBezTo>
                    <a:pt x="15" y="1"/>
                    <a:pt x="7" y="2"/>
                    <a:pt x="0" y="0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F4C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7" name="îśľîḍê">
              <a:extLst>
                <a:ext uri="{FF2B5EF4-FFF2-40B4-BE49-F238E27FC236}">
                  <a16:creationId xmlns:a16="http://schemas.microsoft.com/office/drawing/2014/main" id="{3849F1BA-B742-4B5F-B240-4E320D4BDED5}"/>
                </a:ext>
              </a:extLst>
            </p:cNvPr>
            <p:cNvSpPr/>
            <p:nvPr/>
          </p:nvSpPr>
          <p:spPr bwMode="auto">
            <a:xfrm>
              <a:off x="6507163" y="3227388"/>
              <a:ext cx="6350" cy="39688"/>
            </a:xfrm>
            <a:custGeom>
              <a:avLst/>
              <a:gdLst>
                <a:gd name="T0" fmla="*/ 2 w 2"/>
                <a:gd name="T1" fmla="*/ 12 h 12"/>
                <a:gd name="T2" fmla="*/ 1 w 2"/>
                <a:gd name="T3" fmla="*/ 0 h 12"/>
                <a:gd name="T4" fmla="*/ 0 w 2"/>
                <a:gd name="T5" fmla="*/ 1 h 12"/>
                <a:gd name="T6" fmla="*/ 2 w 2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2">
                  <a:moveTo>
                    <a:pt x="2" y="12"/>
                  </a:move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4"/>
                    <a:pt x="1" y="8"/>
                    <a:pt x="2" y="12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8" name="îṡļíḍè">
              <a:extLst>
                <a:ext uri="{FF2B5EF4-FFF2-40B4-BE49-F238E27FC236}">
                  <a16:creationId xmlns:a16="http://schemas.microsoft.com/office/drawing/2014/main" id="{4B6E9579-F338-417F-A00E-05F7FAEAD9A8}"/>
                </a:ext>
              </a:extLst>
            </p:cNvPr>
            <p:cNvSpPr/>
            <p:nvPr/>
          </p:nvSpPr>
          <p:spPr bwMode="auto">
            <a:xfrm>
              <a:off x="6529388" y="3227388"/>
              <a:ext cx="3175" cy="26988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0 h 8"/>
                <a:gd name="T4" fmla="*/ 0 w 1"/>
                <a:gd name="T5" fmla="*/ 0 h 8"/>
                <a:gd name="T6" fmla="*/ 0 w 1"/>
                <a:gd name="T7" fmla="*/ 1 h 8"/>
                <a:gd name="T8" fmla="*/ 1 w 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cubicBezTo>
                    <a:pt x="0" y="5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9" name="iṥľíḍê">
              <a:extLst>
                <a:ext uri="{FF2B5EF4-FFF2-40B4-BE49-F238E27FC236}">
                  <a16:creationId xmlns:a16="http://schemas.microsoft.com/office/drawing/2014/main" id="{048A5FB2-7ABF-487F-B016-DBC8E73DEE35}"/>
                </a:ext>
              </a:extLst>
            </p:cNvPr>
            <p:cNvSpPr/>
            <p:nvPr/>
          </p:nvSpPr>
          <p:spPr bwMode="auto">
            <a:xfrm>
              <a:off x="6542088" y="3303588"/>
              <a:ext cx="50800" cy="30163"/>
            </a:xfrm>
            <a:custGeom>
              <a:avLst/>
              <a:gdLst>
                <a:gd name="T0" fmla="*/ 4 w 15"/>
                <a:gd name="T1" fmla="*/ 9 h 9"/>
                <a:gd name="T2" fmla="*/ 8 w 15"/>
                <a:gd name="T3" fmla="*/ 6 h 9"/>
                <a:gd name="T4" fmla="*/ 15 w 15"/>
                <a:gd name="T5" fmla="*/ 0 h 9"/>
                <a:gd name="T6" fmla="*/ 0 w 15"/>
                <a:gd name="T7" fmla="*/ 9 h 9"/>
                <a:gd name="T8" fmla="*/ 4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4" y="9"/>
                  </a:moveTo>
                  <a:cubicBezTo>
                    <a:pt x="5" y="8"/>
                    <a:pt x="7" y="7"/>
                    <a:pt x="8" y="6"/>
                  </a:cubicBezTo>
                  <a:cubicBezTo>
                    <a:pt x="11" y="4"/>
                    <a:pt x="13" y="3"/>
                    <a:pt x="15" y="0"/>
                  </a:cubicBezTo>
                  <a:cubicBezTo>
                    <a:pt x="12" y="4"/>
                    <a:pt x="5" y="7"/>
                    <a:pt x="0" y="9"/>
                  </a:cubicBezTo>
                  <a:cubicBezTo>
                    <a:pt x="1" y="9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0" name="ïšḻïdé">
              <a:extLst>
                <a:ext uri="{FF2B5EF4-FFF2-40B4-BE49-F238E27FC236}">
                  <a16:creationId xmlns:a16="http://schemas.microsoft.com/office/drawing/2014/main" id="{3A6E021A-08A2-475D-B77F-BB80E11D9AAB}"/>
                </a:ext>
              </a:extLst>
            </p:cNvPr>
            <p:cNvSpPr/>
            <p:nvPr/>
          </p:nvSpPr>
          <p:spPr bwMode="auto">
            <a:xfrm>
              <a:off x="6684963" y="3370263"/>
              <a:ext cx="42863" cy="12700"/>
            </a:xfrm>
            <a:custGeom>
              <a:avLst/>
              <a:gdLst>
                <a:gd name="T0" fmla="*/ 3 w 13"/>
                <a:gd name="T1" fmla="*/ 4 h 4"/>
                <a:gd name="T2" fmla="*/ 13 w 13"/>
                <a:gd name="T3" fmla="*/ 0 h 4"/>
                <a:gd name="T4" fmla="*/ 0 w 13"/>
                <a:gd name="T5" fmla="*/ 3 h 4"/>
                <a:gd name="T6" fmla="*/ 3 w 1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3" y="4"/>
                  </a:moveTo>
                  <a:cubicBezTo>
                    <a:pt x="6" y="3"/>
                    <a:pt x="10" y="2"/>
                    <a:pt x="13" y="0"/>
                  </a:cubicBezTo>
                  <a:cubicBezTo>
                    <a:pt x="9" y="2"/>
                    <a:pt x="5" y="3"/>
                    <a:pt x="0" y="3"/>
                  </a:cubicBezTo>
                  <a:cubicBezTo>
                    <a:pt x="1" y="4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1" name="ïsľïḓè">
              <a:extLst>
                <a:ext uri="{FF2B5EF4-FFF2-40B4-BE49-F238E27FC236}">
                  <a16:creationId xmlns:a16="http://schemas.microsoft.com/office/drawing/2014/main" id="{3F5B5C32-8332-450D-9402-90688D53444A}"/>
                </a:ext>
              </a:extLst>
            </p:cNvPr>
            <p:cNvSpPr/>
            <p:nvPr/>
          </p:nvSpPr>
          <p:spPr bwMode="auto">
            <a:xfrm>
              <a:off x="6792913" y="3251200"/>
              <a:ext cx="14288" cy="58738"/>
            </a:xfrm>
            <a:custGeom>
              <a:avLst/>
              <a:gdLst>
                <a:gd name="T0" fmla="*/ 4 w 4"/>
                <a:gd name="T1" fmla="*/ 18 h 18"/>
                <a:gd name="T2" fmla="*/ 4 w 4"/>
                <a:gd name="T3" fmla="*/ 1 h 18"/>
                <a:gd name="T4" fmla="*/ 1 w 4"/>
                <a:gd name="T5" fmla="*/ 0 h 18"/>
                <a:gd name="T6" fmla="*/ 4 w 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4" y="18"/>
                  </a:moveTo>
                  <a:cubicBezTo>
                    <a:pt x="3" y="12"/>
                    <a:pt x="3" y="6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7"/>
                    <a:pt x="3" y="12"/>
                    <a:pt x="4" y="18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2" name="íS1íḓê">
              <a:extLst>
                <a:ext uri="{FF2B5EF4-FFF2-40B4-BE49-F238E27FC236}">
                  <a16:creationId xmlns:a16="http://schemas.microsoft.com/office/drawing/2014/main" id="{CB87F0E2-2E31-401C-93CC-7FE6A388A79C}"/>
                </a:ext>
              </a:extLst>
            </p:cNvPr>
            <p:cNvSpPr/>
            <p:nvPr/>
          </p:nvSpPr>
          <p:spPr bwMode="auto">
            <a:xfrm>
              <a:off x="6638925" y="3673475"/>
              <a:ext cx="12700" cy="114300"/>
            </a:xfrm>
            <a:custGeom>
              <a:avLst/>
              <a:gdLst>
                <a:gd name="T0" fmla="*/ 0 w 4"/>
                <a:gd name="T1" fmla="*/ 0 h 35"/>
                <a:gd name="T2" fmla="*/ 2 w 4"/>
                <a:gd name="T3" fmla="*/ 35 h 35"/>
                <a:gd name="T4" fmla="*/ 3 w 4"/>
                <a:gd name="T5" fmla="*/ 3 h 35"/>
                <a:gd name="T6" fmla="*/ 0 w 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5">
                  <a:moveTo>
                    <a:pt x="0" y="0"/>
                  </a:moveTo>
                  <a:cubicBezTo>
                    <a:pt x="2" y="11"/>
                    <a:pt x="3" y="23"/>
                    <a:pt x="2" y="35"/>
                  </a:cubicBezTo>
                  <a:cubicBezTo>
                    <a:pt x="3" y="24"/>
                    <a:pt x="4" y="1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BA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3" name="iṧļídè">
              <a:extLst>
                <a:ext uri="{FF2B5EF4-FFF2-40B4-BE49-F238E27FC236}">
                  <a16:creationId xmlns:a16="http://schemas.microsoft.com/office/drawing/2014/main" id="{F49C4D76-397F-49F9-8122-11319C2344F6}"/>
                </a:ext>
              </a:extLst>
            </p:cNvPr>
            <p:cNvSpPr/>
            <p:nvPr/>
          </p:nvSpPr>
          <p:spPr bwMode="auto">
            <a:xfrm>
              <a:off x="6777038" y="3429000"/>
              <a:ext cx="88900" cy="30163"/>
            </a:xfrm>
            <a:custGeom>
              <a:avLst/>
              <a:gdLst>
                <a:gd name="T0" fmla="*/ 27 w 27"/>
                <a:gd name="T1" fmla="*/ 8 h 9"/>
                <a:gd name="T2" fmla="*/ 0 w 27"/>
                <a:gd name="T3" fmla="*/ 0 h 9"/>
                <a:gd name="T4" fmla="*/ 2 w 27"/>
                <a:gd name="T5" fmla="*/ 4 h 9"/>
                <a:gd name="T6" fmla="*/ 2 w 27"/>
                <a:gd name="T7" fmla="*/ 7 h 9"/>
                <a:gd name="T8" fmla="*/ 27 w 2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">
                  <a:moveTo>
                    <a:pt x="27" y="8"/>
                  </a:moveTo>
                  <a:cubicBezTo>
                    <a:pt x="18" y="6"/>
                    <a:pt x="9" y="4"/>
                    <a:pt x="0" y="0"/>
                  </a:cubicBezTo>
                  <a:cubicBezTo>
                    <a:pt x="1" y="1"/>
                    <a:pt x="2" y="2"/>
                    <a:pt x="2" y="4"/>
                  </a:cubicBezTo>
                  <a:cubicBezTo>
                    <a:pt x="2" y="5"/>
                    <a:pt x="2" y="6"/>
                    <a:pt x="2" y="7"/>
                  </a:cubicBezTo>
                  <a:cubicBezTo>
                    <a:pt x="10" y="9"/>
                    <a:pt x="19" y="9"/>
                    <a:pt x="27" y="8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4" name="îṡļîḋe">
              <a:extLst>
                <a:ext uri="{FF2B5EF4-FFF2-40B4-BE49-F238E27FC236}">
                  <a16:creationId xmlns:a16="http://schemas.microsoft.com/office/drawing/2014/main" id="{8455894E-EC53-4903-8681-7213C9F7D92C}"/>
                </a:ext>
              </a:extLst>
            </p:cNvPr>
            <p:cNvSpPr/>
            <p:nvPr/>
          </p:nvSpPr>
          <p:spPr bwMode="auto">
            <a:xfrm>
              <a:off x="6434138" y="3517900"/>
              <a:ext cx="104775" cy="42863"/>
            </a:xfrm>
            <a:custGeom>
              <a:avLst/>
              <a:gdLst>
                <a:gd name="T0" fmla="*/ 32 w 32"/>
                <a:gd name="T1" fmla="*/ 0 h 13"/>
                <a:gd name="T2" fmla="*/ 0 w 32"/>
                <a:gd name="T3" fmla="*/ 13 h 13"/>
                <a:gd name="T4" fmla="*/ 13 w 32"/>
                <a:gd name="T5" fmla="*/ 7 h 13"/>
                <a:gd name="T6" fmla="*/ 32 w 3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3">
                  <a:moveTo>
                    <a:pt x="32" y="0"/>
                  </a:moveTo>
                  <a:cubicBezTo>
                    <a:pt x="22" y="6"/>
                    <a:pt x="11" y="11"/>
                    <a:pt x="0" y="13"/>
                  </a:cubicBezTo>
                  <a:cubicBezTo>
                    <a:pt x="4" y="11"/>
                    <a:pt x="8" y="8"/>
                    <a:pt x="13" y="7"/>
                  </a:cubicBezTo>
                  <a:cubicBezTo>
                    <a:pt x="19" y="5"/>
                    <a:pt x="27" y="3"/>
                    <a:pt x="32" y="0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5" name="îśļïḑè">
              <a:extLst>
                <a:ext uri="{FF2B5EF4-FFF2-40B4-BE49-F238E27FC236}">
                  <a16:creationId xmlns:a16="http://schemas.microsoft.com/office/drawing/2014/main" id="{B1996DDA-163E-466B-9DD3-584D1B8D4837}"/>
                </a:ext>
              </a:extLst>
            </p:cNvPr>
            <p:cNvSpPr/>
            <p:nvPr/>
          </p:nvSpPr>
          <p:spPr bwMode="auto">
            <a:xfrm>
              <a:off x="6440488" y="3548063"/>
              <a:ext cx="98425" cy="33338"/>
            </a:xfrm>
            <a:custGeom>
              <a:avLst/>
              <a:gdLst>
                <a:gd name="T0" fmla="*/ 0 w 30"/>
                <a:gd name="T1" fmla="*/ 9 h 10"/>
                <a:gd name="T2" fmla="*/ 17 w 30"/>
                <a:gd name="T3" fmla="*/ 9 h 10"/>
                <a:gd name="T4" fmla="*/ 30 w 30"/>
                <a:gd name="T5" fmla="*/ 0 h 10"/>
                <a:gd name="T6" fmla="*/ 17 w 30"/>
                <a:gd name="T7" fmla="*/ 5 h 10"/>
                <a:gd name="T8" fmla="*/ 0 w 3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0">
                  <a:moveTo>
                    <a:pt x="0" y="9"/>
                  </a:moveTo>
                  <a:cubicBezTo>
                    <a:pt x="6" y="10"/>
                    <a:pt x="11" y="10"/>
                    <a:pt x="17" y="9"/>
                  </a:cubicBezTo>
                  <a:cubicBezTo>
                    <a:pt x="22" y="7"/>
                    <a:pt x="27" y="4"/>
                    <a:pt x="30" y="0"/>
                  </a:cubicBezTo>
                  <a:cubicBezTo>
                    <a:pt x="26" y="2"/>
                    <a:pt x="21" y="3"/>
                    <a:pt x="17" y="5"/>
                  </a:cubicBezTo>
                  <a:cubicBezTo>
                    <a:pt x="12" y="8"/>
                    <a:pt x="6" y="9"/>
                    <a:pt x="0" y="9"/>
                  </a:cubicBezTo>
                  <a:close/>
                </a:path>
              </a:pathLst>
            </a:custGeom>
            <a:solidFill>
              <a:srgbClr val="FFA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6" name="iṣ1ïḑè">
              <a:extLst>
                <a:ext uri="{FF2B5EF4-FFF2-40B4-BE49-F238E27FC236}">
                  <a16:creationId xmlns:a16="http://schemas.microsoft.com/office/drawing/2014/main" id="{5B1938DF-F310-4426-8BB2-4F851014B351}"/>
                </a:ext>
              </a:extLst>
            </p:cNvPr>
            <p:cNvSpPr/>
            <p:nvPr/>
          </p:nvSpPr>
          <p:spPr bwMode="auto">
            <a:xfrm>
              <a:off x="6707188" y="4143375"/>
              <a:ext cx="446088" cy="231775"/>
            </a:xfrm>
            <a:custGeom>
              <a:avLst/>
              <a:gdLst>
                <a:gd name="T0" fmla="*/ 0 w 135"/>
                <a:gd name="T1" fmla="*/ 51 h 70"/>
                <a:gd name="T2" fmla="*/ 0 w 135"/>
                <a:gd name="T3" fmla="*/ 70 h 70"/>
                <a:gd name="T4" fmla="*/ 135 w 135"/>
                <a:gd name="T5" fmla="*/ 16 h 70"/>
                <a:gd name="T6" fmla="*/ 123 w 135"/>
                <a:gd name="T7" fmla="*/ 0 h 70"/>
                <a:gd name="T8" fmla="*/ 0 w 135"/>
                <a:gd name="T9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70">
                  <a:moveTo>
                    <a:pt x="0" y="51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117" y="43"/>
                    <a:pt x="135" y="16"/>
                  </a:cubicBezTo>
                  <a:cubicBezTo>
                    <a:pt x="133" y="17"/>
                    <a:pt x="123" y="0"/>
                    <a:pt x="123" y="0"/>
                  </a:cubicBezTo>
                  <a:cubicBezTo>
                    <a:pt x="123" y="0"/>
                    <a:pt x="111" y="28"/>
                    <a:pt x="0" y="51"/>
                  </a:cubicBezTo>
                </a:path>
              </a:pathLst>
            </a:custGeom>
            <a:solidFill>
              <a:srgbClr val="F9FA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7" name="îŝļíďè">
              <a:extLst>
                <a:ext uri="{FF2B5EF4-FFF2-40B4-BE49-F238E27FC236}">
                  <a16:creationId xmlns:a16="http://schemas.microsoft.com/office/drawing/2014/main" id="{12B17243-E78F-4A7C-A9A0-77350B1923C7}"/>
                </a:ext>
              </a:extLst>
            </p:cNvPr>
            <p:cNvSpPr/>
            <p:nvPr/>
          </p:nvSpPr>
          <p:spPr bwMode="auto">
            <a:xfrm>
              <a:off x="6621551" y="4130676"/>
              <a:ext cx="912310" cy="576263"/>
            </a:xfrm>
            <a:custGeom>
              <a:avLst/>
              <a:gdLst>
                <a:gd name="connsiteX0" fmla="*/ 604462 w 912310"/>
                <a:gd name="connsiteY0" fmla="*/ 0 h 576263"/>
                <a:gd name="connsiteX1" fmla="*/ 888195 w 912310"/>
                <a:gd name="connsiteY1" fmla="*/ 531416 h 576263"/>
                <a:gd name="connsiteX2" fmla="*/ 912310 w 912310"/>
                <a:gd name="connsiteY2" fmla="*/ 576263 h 576263"/>
                <a:gd name="connsiteX3" fmla="*/ 85704 w 912310"/>
                <a:gd name="connsiteY3" fmla="*/ 576263 h 576263"/>
                <a:gd name="connsiteX4" fmla="*/ 62336 w 912310"/>
                <a:gd name="connsiteY4" fmla="*/ 492881 h 576263"/>
                <a:gd name="connsiteX5" fmla="*/ 40 w 912310"/>
                <a:gd name="connsiteY5" fmla="*/ 260472 h 576263"/>
                <a:gd name="connsiteX6" fmla="*/ 604462 w 912310"/>
                <a:gd name="connsiteY6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2310" h="576263">
                  <a:moveTo>
                    <a:pt x="604462" y="0"/>
                  </a:moveTo>
                  <a:cubicBezTo>
                    <a:pt x="604462" y="0"/>
                    <a:pt x="777746" y="325706"/>
                    <a:pt x="888195" y="531416"/>
                  </a:cubicBezTo>
                  <a:lnTo>
                    <a:pt x="912310" y="576263"/>
                  </a:lnTo>
                  <a:lnTo>
                    <a:pt x="85704" y="576263"/>
                  </a:lnTo>
                  <a:lnTo>
                    <a:pt x="62336" y="492881"/>
                  </a:lnTo>
                  <a:cubicBezTo>
                    <a:pt x="26824" y="365568"/>
                    <a:pt x="-1198" y="262945"/>
                    <a:pt x="40" y="260472"/>
                  </a:cubicBezTo>
                  <a:cubicBezTo>
                    <a:pt x="426108" y="187936"/>
                    <a:pt x="604462" y="0"/>
                    <a:pt x="60446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8" name="íŝḷídé">
              <a:extLst>
                <a:ext uri="{FF2B5EF4-FFF2-40B4-BE49-F238E27FC236}">
                  <a16:creationId xmlns:a16="http://schemas.microsoft.com/office/drawing/2014/main" id="{93B531A1-2126-456A-97AA-969826C8ECA8}"/>
                </a:ext>
              </a:extLst>
            </p:cNvPr>
            <p:cNvSpPr/>
            <p:nvPr/>
          </p:nvSpPr>
          <p:spPr bwMode="auto">
            <a:xfrm>
              <a:off x="6621463" y="4368800"/>
              <a:ext cx="115888" cy="22225"/>
            </a:xfrm>
            <a:custGeom>
              <a:avLst/>
              <a:gdLst>
                <a:gd name="T0" fmla="*/ 0 w 35"/>
                <a:gd name="T1" fmla="*/ 7 h 7"/>
                <a:gd name="T2" fmla="*/ 0 w 35"/>
                <a:gd name="T3" fmla="*/ 7 h 7"/>
                <a:gd name="T4" fmla="*/ 0 w 35"/>
                <a:gd name="T5" fmla="*/ 7 h 7"/>
                <a:gd name="T6" fmla="*/ 0 w 35"/>
                <a:gd name="T7" fmla="*/ 7 h 7"/>
                <a:gd name="T8" fmla="*/ 0 w 35"/>
                <a:gd name="T9" fmla="*/ 7 h 7"/>
                <a:gd name="T10" fmla="*/ 0 w 35"/>
                <a:gd name="T11" fmla="*/ 7 h 7"/>
                <a:gd name="T12" fmla="*/ 1 w 35"/>
                <a:gd name="T13" fmla="*/ 7 h 7"/>
                <a:gd name="T14" fmla="*/ 1 w 35"/>
                <a:gd name="T15" fmla="*/ 7 h 7"/>
                <a:gd name="T16" fmla="*/ 1 w 35"/>
                <a:gd name="T17" fmla="*/ 7 h 7"/>
                <a:gd name="T18" fmla="*/ 2 w 35"/>
                <a:gd name="T19" fmla="*/ 7 h 7"/>
                <a:gd name="T20" fmla="*/ 2 w 35"/>
                <a:gd name="T21" fmla="*/ 7 h 7"/>
                <a:gd name="T22" fmla="*/ 2 w 35"/>
                <a:gd name="T23" fmla="*/ 7 h 7"/>
                <a:gd name="T24" fmla="*/ 3 w 35"/>
                <a:gd name="T25" fmla="*/ 7 h 7"/>
                <a:gd name="T26" fmla="*/ 3 w 35"/>
                <a:gd name="T27" fmla="*/ 7 h 7"/>
                <a:gd name="T28" fmla="*/ 3 w 35"/>
                <a:gd name="T29" fmla="*/ 7 h 7"/>
                <a:gd name="T30" fmla="*/ 4 w 35"/>
                <a:gd name="T31" fmla="*/ 6 h 7"/>
                <a:gd name="T32" fmla="*/ 4 w 35"/>
                <a:gd name="T33" fmla="*/ 6 h 7"/>
                <a:gd name="T34" fmla="*/ 4 w 35"/>
                <a:gd name="T35" fmla="*/ 6 h 7"/>
                <a:gd name="T36" fmla="*/ 4 w 35"/>
                <a:gd name="T37" fmla="*/ 6 h 7"/>
                <a:gd name="T38" fmla="*/ 4 w 35"/>
                <a:gd name="T39" fmla="*/ 6 h 7"/>
                <a:gd name="T40" fmla="*/ 4 w 35"/>
                <a:gd name="T41" fmla="*/ 6 h 7"/>
                <a:gd name="T42" fmla="*/ 5 w 35"/>
                <a:gd name="T43" fmla="*/ 6 h 7"/>
                <a:gd name="T44" fmla="*/ 5 w 35"/>
                <a:gd name="T45" fmla="*/ 6 h 7"/>
                <a:gd name="T46" fmla="*/ 5 w 35"/>
                <a:gd name="T47" fmla="*/ 6 h 7"/>
                <a:gd name="T48" fmla="*/ 5 w 35"/>
                <a:gd name="T49" fmla="*/ 6 h 7"/>
                <a:gd name="T50" fmla="*/ 5 w 35"/>
                <a:gd name="T51" fmla="*/ 6 h 7"/>
                <a:gd name="T52" fmla="*/ 5 w 35"/>
                <a:gd name="T53" fmla="*/ 6 h 7"/>
                <a:gd name="T54" fmla="*/ 6 w 35"/>
                <a:gd name="T55" fmla="*/ 6 h 7"/>
                <a:gd name="T56" fmla="*/ 6 w 35"/>
                <a:gd name="T57" fmla="*/ 6 h 7"/>
                <a:gd name="T58" fmla="*/ 6 w 35"/>
                <a:gd name="T59" fmla="*/ 6 h 7"/>
                <a:gd name="T60" fmla="*/ 6 w 35"/>
                <a:gd name="T61" fmla="*/ 6 h 7"/>
                <a:gd name="T62" fmla="*/ 6 w 35"/>
                <a:gd name="T63" fmla="*/ 6 h 7"/>
                <a:gd name="T64" fmla="*/ 6 w 35"/>
                <a:gd name="T65" fmla="*/ 6 h 7"/>
                <a:gd name="T66" fmla="*/ 7 w 35"/>
                <a:gd name="T67" fmla="*/ 6 h 7"/>
                <a:gd name="T68" fmla="*/ 6 w 35"/>
                <a:gd name="T69" fmla="*/ 6 h 7"/>
                <a:gd name="T70" fmla="*/ 7 w 35"/>
                <a:gd name="T71" fmla="*/ 6 h 7"/>
                <a:gd name="T72" fmla="*/ 35 w 35"/>
                <a:gd name="T73" fmla="*/ 0 h 7"/>
                <a:gd name="T74" fmla="*/ 7 w 35"/>
                <a:gd name="T75" fmla="*/ 6 h 7"/>
                <a:gd name="T76" fmla="*/ 35 w 35"/>
                <a:gd name="T7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7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moveTo>
                    <a:pt x="35" y="0"/>
                  </a:moveTo>
                  <a:cubicBezTo>
                    <a:pt x="26" y="2"/>
                    <a:pt x="16" y="4"/>
                    <a:pt x="7" y="6"/>
                  </a:cubicBezTo>
                  <a:cubicBezTo>
                    <a:pt x="16" y="4"/>
                    <a:pt x="26" y="2"/>
                    <a:pt x="35" y="0"/>
                  </a:cubicBezTo>
                </a:path>
              </a:pathLst>
            </a:custGeom>
            <a:solidFill>
              <a:srgbClr val="51A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9" name="íśḷíḋé">
              <a:extLst>
                <a:ext uri="{FF2B5EF4-FFF2-40B4-BE49-F238E27FC236}">
                  <a16:creationId xmlns:a16="http://schemas.microsoft.com/office/drawing/2014/main" id="{380E7F9E-FCD3-4493-9B53-0E20B964FC71}"/>
                </a:ext>
              </a:extLst>
            </p:cNvPr>
            <p:cNvSpPr/>
            <p:nvPr/>
          </p:nvSpPr>
          <p:spPr bwMode="auto">
            <a:xfrm>
              <a:off x="6621463" y="4298950"/>
              <a:ext cx="501650" cy="404813"/>
            </a:xfrm>
            <a:custGeom>
              <a:avLst/>
              <a:gdLst>
                <a:gd name="T0" fmla="*/ 104 w 152"/>
                <a:gd name="T1" fmla="*/ 0 h 123"/>
                <a:gd name="T2" fmla="*/ 104 w 152"/>
                <a:gd name="T3" fmla="*/ 0 h 123"/>
                <a:gd name="T4" fmla="*/ 35 w 152"/>
                <a:gd name="T5" fmla="*/ 21 h 123"/>
                <a:gd name="T6" fmla="*/ 35 w 152"/>
                <a:gd name="T7" fmla="*/ 21 h 123"/>
                <a:gd name="T8" fmla="*/ 7 w 152"/>
                <a:gd name="T9" fmla="*/ 27 h 123"/>
                <a:gd name="T10" fmla="*/ 7 w 152"/>
                <a:gd name="T11" fmla="*/ 27 h 123"/>
                <a:gd name="T12" fmla="*/ 6 w 152"/>
                <a:gd name="T13" fmla="*/ 27 h 123"/>
                <a:gd name="T14" fmla="*/ 6 w 152"/>
                <a:gd name="T15" fmla="*/ 27 h 123"/>
                <a:gd name="T16" fmla="*/ 6 w 152"/>
                <a:gd name="T17" fmla="*/ 27 h 123"/>
                <a:gd name="T18" fmla="*/ 6 w 152"/>
                <a:gd name="T19" fmla="*/ 27 h 123"/>
                <a:gd name="T20" fmla="*/ 6 w 152"/>
                <a:gd name="T21" fmla="*/ 27 h 123"/>
                <a:gd name="T22" fmla="*/ 5 w 152"/>
                <a:gd name="T23" fmla="*/ 27 h 123"/>
                <a:gd name="T24" fmla="*/ 5 w 152"/>
                <a:gd name="T25" fmla="*/ 27 h 123"/>
                <a:gd name="T26" fmla="*/ 5 w 152"/>
                <a:gd name="T27" fmla="*/ 27 h 123"/>
                <a:gd name="T28" fmla="*/ 5 w 152"/>
                <a:gd name="T29" fmla="*/ 27 h 123"/>
                <a:gd name="T30" fmla="*/ 4 w 152"/>
                <a:gd name="T31" fmla="*/ 27 h 123"/>
                <a:gd name="T32" fmla="*/ 4 w 152"/>
                <a:gd name="T33" fmla="*/ 27 h 123"/>
                <a:gd name="T34" fmla="*/ 4 w 152"/>
                <a:gd name="T35" fmla="*/ 27 h 123"/>
                <a:gd name="T36" fmla="*/ 4 w 152"/>
                <a:gd name="T37" fmla="*/ 27 h 123"/>
                <a:gd name="T38" fmla="*/ 3 w 152"/>
                <a:gd name="T39" fmla="*/ 28 h 123"/>
                <a:gd name="T40" fmla="*/ 3 w 152"/>
                <a:gd name="T41" fmla="*/ 28 h 123"/>
                <a:gd name="T42" fmla="*/ 2 w 152"/>
                <a:gd name="T43" fmla="*/ 28 h 123"/>
                <a:gd name="T44" fmla="*/ 2 w 152"/>
                <a:gd name="T45" fmla="*/ 28 h 123"/>
                <a:gd name="T46" fmla="*/ 1 w 152"/>
                <a:gd name="T47" fmla="*/ 28 h 123"/>
                <a:gd name="T48" fmla="*/ 1 w 152"/>
                <a:gd name="T49" fmla="*/ 28 h 123"/>
                <a:gd name="T50" fmla="*/ 0 w 152"/>
                <a:gd name="T51" fmla="*/ 28 h 123"/>
                <a:gd name="T52" fmla="*/ 0 w 152"/>
                <a:gd name="T53" fmla="*/ 28 h 123"/>
                <a:gd name="T54" fmla="*/ 0 w 152"/>
                <a:gd name="T55" fmla="*/ 28 h 123"/>
                <a:gd name="T56" fmla="*/ 0 w 152"/>
                <a:gd name="T57" fmla="*/ 28 h 123"/>
                <a:gd name="T58" fmla="*/ 0 w 152"/>
                <a:gd name="T59" fmla="*/ 28 h 123"/>
                <a:gd name="T60" fmla="*/ 0 w 152"/>
                <a:gd name="T61" fmla="*/ 28 h 123"/>
                <a:gd name="T62" fmla="*/ 0 w 152"/>
                <a:gd name="T63" fmla="*/ 28 h 123"/>
                <a:gd name="T64" fmla="*/ 26 w 152"/>
                <a:gd name="T65" fmla="*/ 123 h 123"/>
                <a:gd name="T66" fmla="*/ 152 w 152"/>
                <a:gd name="T67" fmla="*/ 123 h 123"/>
                <a:gd name="T68" fmla="*/ 104 w 152"/>
                <a:gd name="T6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" h="12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90" y="8"/>
                    <a:pt x="59" y="16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26" y="23"/>
                    <a:pt x="16" y="2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2" y="74"/>
                    <a:pt x="26" y="123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30" y="63"/>
                    <a:pt x="106" y="0"/>
                    <a:pt x="104" y="0"/>
                  </a:cubicBezTo>
                </a:path>
              </a:pathLst>
            </a:custGeom>
            <a:solidFill>
              <a:srgbClr val="4A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0" name="ïṡḻíḋè">
              <a:extLst>
                <a:ext uri="{FF2B5EF4-FFF2-40B4-BE49-F238E27FC236}">
                  <a16:creationId xmlns:a16="http://schemas.microsoft.com/office/drawing/2014/main" id="{DC1A013B-3431-4A6A-8B64-3216500E475C}"/>
                </a:ext>
              </a:extLst>
            </p:cNvPr>
            <p:cNvSpPr/>
            <p:nvPr/>
          </p:nvSpPr>
          <p:spPr bwMode="auto">
            <a:xfrm>
              <a:off x="6235700" y="3217863"/>
              <a:ext cx="887413" cy="563563"/>
            </a:xfrm>
            <a:custGeom>
              <a:avLst/>
              <a:gdLst>
                <a:gd name="T0" fmla="*/ 0 w 269"/>
                <a:gd name="T1" fmla="*/ 0 h 171"/>
                <a:gd name="T2" fmla="*/ 264 w 269"/>
                <a:gd name="T3" fmla="*/ 152 h 171"/>
                <a:gd name="T4" fmla="*/ 250 w 269"/>
                <a:gd name="T5" fmla="*/ 170 h 171"/>
                <a:gd name="T6" fmla="*/ 0 w 269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171">
                  <a:moveTo>
                    <a:pt x="0" y="0"/>
                  </a:moveTo>
                  <a:cubicBezTo>
                    <a:pt x="0" y="0"/>
                    <a:pt x="136" y="57"/>
                    <a:pt x="264" y="152"/>
                  </a:cubicBezTo>
                  <a:cubicBezTo>
                    <a:pt x="265" y="154"/>
                    <a:pt x="269" y="165"/>
                    <a:pt x="250" y="170"/>
                  </a:cubicBezTo>
                  <a:cubicBezTo>
                    <a:pt x="249" y="171"/>
                    <a:pt x="41" y="42"/>
                    <a:pt x="0" y="0"/>
                  </a:cubicBezTo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1" name="îṣľîḍe">
              <a:extLst>
                <a:ext uri="{FF2B5EF4-FFF2-40B4-BE49-F238E27FC236}">
                  <a16:creationId xmlns:a16="http://schemas.microsoft.com/office/drawing/2014/main" id="{4EA0FE60-6C18-4638-838E-3F4B1E983E72}"/>
                </a:ext>
              </a:extLst>
            </p:cNvPr>
            <p:cNvSpPr/>
            <p:nvPr/>
          </p:nvSpPr>
          <p:spPr bwMode="auto">
            <a:xfrm>
              <a:off x="6235700" y="3217863"/>
              <a:ext cx="103188" cy="66675"/>
            </a:xfrm>
            <a:custGeom>
              <a:avLst/>
              <a:gdLst>
                <a:gd name="T0" fmla="*/ 0 w 31"/>
                <a:gd name="T1" fmla="*/ 0 h 20"/>
                <a:gd name="T2" fmla="*/ 23 w 31"/>
                <a:gd name="T3" fmla="*/ 19 h 20"/>
                <a:gd name="T4" fmla="*/ 29 w 31"/>
                <a:gd name="T5" fmla="*/ 13 h 20"/>
                <a:gd name="T6" fmla="*/ 0 w 3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0" y="0"/>
                  </a:moveTo>
                  <a:cubicBezTo>
                    <a:pt x="0" y="0"/>
                    <a:pt x="12" y="11"/>
                    <a:pt x="23" y="19"/>
                  </a:cubicBezTo>
                  <a:cubicBezTo>
                    <a:pt x="23" y="19"/>
                    <a:pt x="31" y="20"/>
                    <a:pt x="29" y="13"/>
                  </a:cubicBezTo>
                  <a:cubicBezTo>
                    <a:pt x="29" y="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2" name="ïṩ1iďè">
              <a:extLst>
                <a:ext uri="{FF2B5EF4-FFF2-40B4-BE49-F238E27FC236}">
                  <a16:creationId xmlns:a16="http://schemas.microsoft.com/office/drawing/2014/main" id="{A075788C-951D-4CA0-B66D-0ED35732F42A}"/>
                </a:ext>
              </a:extLst>
            </p:cNvPr>
            <p:cNvSpPr/>
            <p:nvPr/>
          </p:nvSpPr>
          <p:spPr bwMode="auto">
            <a:xfrm>
              <a:off x="6235700" y="3217863"/>
              <a:ext cx="46038" cy="30163"/>
            </a:xfrm>
            <a:custGeom>
              <a:avLst/>
              <a:gdLst>
                <a:gd name="T0" fmla="*/ 0 w 14"/>
                <a:gd name="T1" fmla="*/ 0 h 9"/>
                <a:gd name="T2" fmla="*/ 10 w 14"/>
                <a:gd name="T3" fmla="*/ 9 h 9"/>
                <a:gd name="T4" fmla="*/ 13 w 14"/>
                <a:gd name="T5" fmla="*/ 5 h 9"/>
                <a:gd name="T6" fmla="*/ 0 w 1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0" y="0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4" y="9"/>
                    <a:pt x="13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3" name="ïśļiḋé">
              <a:extLst>
                <a:ext uri="{FF2B5EF4-FFF2-40B4-BE49-F238E27FC236}">
                  <a16:creationId xmlns:a16="http://schemas.microsoft.com/office/drawing/2014/main" id="{C053030F-17A6-4443-91C6-9A4D9C267020}"/>
                </a:ext>
              </a:extLst>
            </p:cNvPr>
            <p:cNvSpPr/>
            <p:nvPr/>
          </p:nvSpPr>
          <p:spPr bwMode="auto">
            <a:xfrm>
              <a:off x="6829425" y="3563938"/>
              <a:ext cx="60325" cy="76200"/>
            </a:xfrm>
            <a:custGeom>
              <a:avLst/>
              <a:gdLst>
                <a:gd name="T0" fmla="*/ 16 w 18"/>
                <a:gd name="T1" fmla="*/ 0 h 23"/>
                <a:gd name="T2" fmla="*/ 0 w 18"/>
                <a:gd name="T3" fmla="*/ 22 h 23"/>
                <a:gd name="T4" fmla="*/ 2 w 18"/>
                <a:gd name="T5" fmla="*/ 23 h 23"/>
                <a:gd name="T6" fmla="*/ 18 w 18"/>
                <a:gd name="T7" fmla="*/ 1 h 23"/>
                <a:gd name="T8" fmla="*/ 16 w 18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6" y="0"/>
                  </a:moveTo>
                  <a:cubicBezTo>
                    <a:pt x="14" y="7"/>
                    <a:pt x="10" y="14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1" y="16"/>
                    <a:pt x="16" y="8"/>
                    <a:pt x="18" y="1"/>
                  </a:cubicBezTo>
                  <a:cubicBezTo>
                    <a:pt x="17" y="1"/>
                    <a:pt x="17" y="0"/>
                    <a:pt x="16" y="0"/>
                  </a:cubicBezTo>
                </a:path>
              </a:pathLst>
            </a:cu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4" name="í$1ïḍè">
              <a:extLst>
                <a:ext uri="{FF2B5EF4-FFF2-40B4-BE49-F238E27FC236}">
                  <a16:creationId xmlns:a16="http://schemas.microsoft.com/office/drawing/2014/main" id="{063808BB-AB0C-458A-8166-7233D291C93C}"/>
                </a:ext>
              </a:extLst>
            </p:cNvPr>
            <p:cNvSpPr/>
            <p:nvPr/>
          </p:nvSpPr>
          <p:spPr bwMode="auto">
            <a:xfrm>
              <a:off x="6367463" y="3287713"/>
              <a:ext cx="485775" cy="300038"/>
            </a:xfrm>
            <a:custGeom>
              <a:avLst/>
              <a:gdLst>
                <a:gd name="T0" fmla="*/ 0 w 147"/>
                <a:gd name="T1" fmla="*/ 0 h 91"/>
                <a:gd name="T2" fmla="*/ 143 w 147"/>
                <a:gd name="T3" fmla="*/ 91 h 91"/>
                <a:gd name="T4" fmla="*/ 147 w 147"/>
                <a:gd name="T5" fmla="*/ 86 h 91"/>
                <a:gd name="T6" fmla="*/ 0 w 147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91">
                  <a:moveTo>
                    <a:pt x="0" y="0"/>
                  </a:moveTo>
                  <a:cubicBezTo>
                    <a:pt x="143" y="91"/>
                    <a:pt x="143" y="91"/>
                    <a:pt x="143" y="91"/>
                  </a:cubicBezTo>
                  <a:cubicBezTo>
                    <a:pt x="143" y="91"/>
                    <a:pt x="147" y="87"/>
                    <a:pt x="147" y="86"/>
                  </a:cubicBezTo>
                  <a:cubicBezTo>
                    <a:pt x="109" y="56"/>
                    <a:pt x="0" y="0"/>
                    <a:pt x="0" y="0"/>
                  </a:cubicBezTo>
                </a:path>
              </a:pathLst>
            </a:custGeom>
            <a:solidFill>
              <a:srgbClr val="575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5" name="îŝľíďè">
              <a:extLst>
                <a:ext uri="{FF2B5EF4-FFF2-40B4-BE49-F238E27FC236}">
                  <a16:creationId xmlns:a16="http://schemas.microsoft.com/office/drawing/2014/main" id="{47674666-CBF8-4A18-9D2E-79BF1D54AAD7}"/>
                </a:ext>
              </a:extLst>
            </p:cNvPr>
            <p:cNvSpPr/>
            <p:nvPr/>
          </p:nvSpPr>
          <p:spPr bwMode="auto">
            <a:xfrm>
              <a:off x="6889750" y="3597275"/>
              <a:ext cx="211138" cy="153988"/>
            </a:xfrm>
            <a:custGeom>
              <a:avLst/>
              <a:gdLst>
                <a:gd name="T0" fmla="*/ 1 w 64"/>
                <a:gd name="T1" fmla="*/ 0 h 47"/>
                <a:gd name="T2" fmla="*/ 0 w 64"/>
                <a:gd name="T3" fmla="*/ 5 h 47"/>
                <a:gd name="T4" fmla="*/ 58 w 64"/>
                <a:gd name="T5" fmla="*/ 47 h 47"/>
                <a:gd name="T6" fmla="*/ 62 w 64"/>
                <a:gd name="T7" fmla="*/ 39 h 47"/>
                <a:gd name="T8" fmla="*/ 1 w 6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7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64" y="45"/>
                    <a:pt x="62" y="3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5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6" name="îṡľiḑe">
              <a:extLst>
                <a:ext uri="{FF2B5EF4-FFF2-40B4-BE49-F238E27FC236}">
                  <a16:creationId xmlns:a16="http://schemas.microsoft.com/office/drawing/2014/main" id="{36C493FF-0B5B-4697-A8BC-3720A90DEEF1}"/>
                </a:ext>
              </a:extLst>
            </p:cNvPr>
            <p:cNvSpPr/>
            <p:nvPr/>
          </p:nvSpPr>
          <p:spPr bwMode="auto">
            <a:xfrm>
              <a:off x="6740525" y="4443413"/>
              <a:ext cx="100013" cy="103188"/>
            </a:xfrm>
            <a:prstGeom prst="ellipse">
              <a:avLst/>
            </a:pr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ïṧľïḑé">
              <a:extLst>
                <a:ext uri="{FF2B5EF4-FFF2-40B4-BE49-F238E27FC236}">
                  <a16:creationId xmlns:a16="http://schemas.microsoft.com/office/drawing/2014/main" id="{236B7DEC-25F2-4101-AE46-BF823E8C8B05}"/>
                </a:ext>
              </a:extLst>
            </p:cNvPr>
            <p:cNvSpPr/>
            <p:nvPr/>
          </p:nvSpPr>
          <p:spPr bwMode="auto">
            <a:xfrm>
              <a:off x="7123113" y="4130675"/>
              <a:ext cx="103188" cy="66675"/>
            </a:xfrm>
            <a:custGeom>
              <a:avLst/>
              <a:gdLst>
                <a:gd name="T0" fmla="*/ 31 w 31"/>
                <a:gd name="T1" fmla="*/ 0 h 20"/>
                <a:gd name="T2" fmla="*/ 0 w 31"/>
                <a:gd name="T3" fmla="*/ 9 h 20"/>
                <a:gd name="T4" fmla="*/ 9 w 31"/>
                <a:gd name="T5" fmla="*/ 20 h 20"/>
                <a:gd name="T6" fmla="*/ 31 w 3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31" y="0"/>
                    <a:pt x="10" y="1"/>
                    <a:pt x="0" y="9"/>
                  </a:cubicBezTo>
                  <a:cubicBezTo>
                    <a:pt x="0" y="9"/>
                    <a:pt x="9" y="20"/>
                    <a:pt x="9" y="2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8" name="î$ľíḍe">
              <a:extLst>
                <a:ext uri="{FF2B5EF4-FFF2-40B4-BE49-F238E27FC236}">
                  <a16:creationId xmlns:a16="http://schemas.microsoft.com/office/drawing/2014/main" id="{83042B1E-FD5C-41F5-9FFC-76DF2D593A83}"/>
                </a:ext>
              </a:extLst>
            </p:cNvPr>
            <p:cNvSpPr/>
            <p:nvPr/>
          </p:nvSpPr>
          <p:spPr bwMode="auto">
            <a:xfrm>
              <a:off x="6621463" y="4332288"/>
              <a:ext cx="85725" cy="58738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 h 18"/>
                <a:gd name="T4" fmla="*/ 26 w 26"/>
                <a:gd name="T5" fmla="*/ 13 h 18"/>
                <a:gd name="T6" fmla="*/ 0 w 26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cubicBezTo>
                    <a:pt x="0" y="18"/>
                    <a:pt x="5" y="4"/>
                    <a:pt x="26" y="1"/>
                  </a:cubicBezTo>
                  <a:cubicBezTo>
                    <a:pt x="26" y="0"/>
                    <a:pt x="26" y="13"/>
                    <a:pt x="26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9" name="iŝ1íďê">
              <a:extLst>
                <a:ext uri="{FF2B5EF4-FFF2-40B4-BE49-F238E27FC236}">
                  <a16:creationId xmlns:a16="http://schemas.microsoft.com/office/drawing/2014/main" id="{F3630CFC-93A0-48EC-BD4F-7685556ECF8A}"/>
                </a:ext>
              </a:extLst>
            </p:cNvPr>
            <p:cNvSpPr/>
            <p:nvPr/>
          </p:nvSpPr>
          <p:spPr bwMode="auto">
            <a:xfrm>
              <a:off x="4811713" y="4054475"/>
              <a:ext cx="49213" cy="63500"/>
            </a:xfrm>
            <a:custGeom>
              <a:avLst/>
              <a:gdLst>
                <a:gd name="T0" fmla="*/ 0 w 15"/>
                <a:gd name="T1" fmla="*/ 1 h 19"/>
                <a:gd name="T2" fmla="*/ 15 w 15"/>
                <a:gd name="T3" fmla="*/ 10 h 19"/>
                <a:gd name="T4" fmla="*/ 6 w 15"/>
                <a:gd name="T5" fmla="*/ 19 h 19"/>
                <a:gd name="T6" fmla="*/ 0 w 15"/>
                <a:gd name="T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9">
                  <a:moveTo>
                    <a:pt x="0" y="1"/>
                  </a:moveTo>
                  <a:cubicBezTo>
                    <a:pt x="0" y="1"/>
                    <a:pt x="10" y="0"/>
                    <a:pt x="15" y="10"/>
                  </a:cubicBezTo>
                  <a:cubicBezTo>
                    <a:pt x="14" y="10"/>
                    <a:pt x="7" y="15"/>
                    <a:pt x="6" y="19"/>
                  </a:cubicBezTo>
                  <a:cubicBezTo>
                    <a:pt x="6" y="19"/>
                    <a:pt x="0" y="6"/>
                    <a:pt x="0" y="1"/>
                  </a:cubicBezTo>
                  <a:close/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0" name="íšliďé">
              <a:extLst>
                <a:ext uri="{FF2B5EF4-FFF2-40B4-BE49-F238E27FC236}">
                  <a16:creationId xmlns:a16="http://schemas.microsoft.com/office/drawing/2014/main" id="{AA221B89-EA1E-463B-93B9-1E36B5861087}"/>
                </a:ext>
              </a:extLst>
            </p:cNvPr>
            <p:cNvSpPr/>
            <p:nvPr/>
          </p:nvSpPr>
          <p:spPr bwMode="auto">
            <a:xfrm>
              <a:off x="5219700" y="4479925"/>
              <a:ext cx="88900" cy="79375"/>
            </a:xfrm>
            <a:custGeom>
              <a:avLst/>
              <a:gdLst>
                <a:gd name="T0" fmla="*/ 5 w 27"/>
                <a:gd name="T1" fmla="*/ 0 h 24"/>
                <a:gd name="T2" fmla="*/ 26 w 27"/>
                <a:gd name="T3" fmla="*/ 24 h 24"/>
                <a:gd name="T4" fmla="*/ 0 w 27"/>
                <a:gd name="T5" fmla="*/ 9 h 24"/>
                <a:gd name="T6" fmla="*/ 5 w 27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4">
                  <a:moveTo>
                    <a:pt x="5" y="0"/>
                  </a:moveTo>
                  <a:cubicBezTo>
                    <a:pt x="5" y="0"/>
                    <a:pt x="27" y="14"/>
                    <a:pt x="26" y="24"/>
                  </a:cubicBezTo>
                  <a:cubicBezTo>
                    <a:pt x="26" y="24"/>
                    <a:pt x="5" y="12"/>
                    <a:pt x="0" y="9"/>
                  </a:cubicBezTo>
                  <a:cubicBezTo>
                    <a:pt x="1" y="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03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1" name="îṡļïḑé">
              <a:extLst>
                <a:ext uri="{FF2B5EF4-FFF2-40B4-BE49-F238E27FC236}">
                  <a16:creationId xmlns:a16="http://schemas.microsoft.com/office/drawing/2014/main" id="{099C6A95-BB7C-4B9E-B15A-359835B23431}"/>
                </a:ext>
              </a:extLst>
            </p:cNvPr>
            <p:cNvSpPr/>
            <p:nvPr/>
          </p:nvSpPr>
          <p:spPr bwMode="auto">
            <a:xfrm>
              <a:off x="5556250" y="3052763"/>
              <a:ext cx="266700" cy="165100"/>
            </a:xfrm>
            <a:custGeom>
              <a:avLst/>
              <a:gdLst>
                <a:gd name="T0" fmla="*/ 0 w 168"/>
                <a:gd name="T1" fmla="*/ 38 h 104"/>
                <a:gd name="T2" fmla="*/ 52 w 168"/>
                <a:gd name="T3" fmla="*/ 104 h 104"/>
                <a:gd name="T4" fmla="*/ 168 w 168"/>
                <a:gd name="T5" fmla="*/ 21 h 104"/>
                <a:gd name="T6" fmla="*/ 154 w 168"/>
                <a:gd name="T7" fmla="*/ 0 h 104"/>
                <a:gd name="T8" fmla="*/ 56 w 168"/>
                <a:gd name="T9" fmla="*/ 71 h 104"/>
                <a:gd name="T10" fmla="*/ 19 w 168"/>
                <a:gd name="T11" fmla="*/ 23 h 104"/>
                <a:gd name="T12" fmla="*/ 0 w 168"/>
                <a:gd name="T13" fmla="*/ 38 h 104"/>
                <a:gd name="T14" fmla="*/ 0 w 168"/>
                <a:gd name="T15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4">
                  <a:moveTo>
                    <a:pt x="0" y="38"/>
                  </a:moveTo>
                  <a:lnTo>
                    <a:pt x="52" y="104"/>
                  </a:lnTo>
                  <a:lnTo>
                    <a:pt x="168" y="21"/>
                  </a:lnTo>
                  <a:lnTo>
                    <a:pt x="154" y="0"/>
                  </a:lnTo>
                  <a:lnTo>
                    <a:pt x="56" y="71"/>
                  </a:lnTo>
                  <a:lnTo>
                    <a:pt x="19" y="2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4B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2" name="ïṧḷíḋè">
              <a:extLst>
                <a:ext uri="{FF2B5EF4-FFF2-40B4-BE49-F238E27FC236}">
                  <a16:creationId xmlns:a16="http://schemas.microsoft.com/office/drawing/2014/main" id="{ADD6A9A6-83AB-4639-86D9-8F630A66780B}"/>
                </a:ext>
              </a:extLst>
            </p:cNvPr>
            <p:cNvSpPr/>
            <p:nvPr/>
          </p:nvSpPr>
          <p:spPr bwMode="auto">
            <a:xfrm>
              <a:off x="5556250" y="3313113"/>
              <a:ext cx="266700" cy="168275"/>
            </a:xfrm>
            <a:custGeom>
              <a:avLst/>
              <a:gdLst>
                <a:gd name="T0" fmla="*/ 0 w 168"/>
                <a:gd name="T1" fmla="*/ 38 h 106"/>
                <a:gd name="T2" fmla="*/ 52 w 168"/>
                <a:gd name="T3" fmla="*/ 106 h 106"/>
                <a:gd name="T4" fmla="*/ 168 w 168"/>
                <a:gd name="T5" fmla="*/ 21 h 106"/>
                <a:gd name="T6" fmla="*/ 154 w 168"/>
                <a:gd name="T7" fmla="*/ 0 h 106"/>
                <a:gd name="T8" fmla="*/ 56 w 168"/>
                <a:gd name="T9" fmla="*/ 71 h 106"/>
                <a:gd name="T10" fmla="*/ 19 w 168"/>
                <a:gd name="T11" fmla="*/ 23 h 106"/>
                <a:gd name="T12" fmla="*/ 0 w 168"/>
                <a:gd name="T13" fmla="*/ 38 h 106"/>
                <a:gd name="T14" fmla="*/ 0 w 168"/>
                <a:gd name="T15" fmla="*/ 3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6">
                  <a:moveTo>
                    <a:pt x="0" y="38"/>
                  </a:moveTo>
                  <a:lnTo>
                    <a:pt x="52" y="106"/>
                  </a:lnTo>
                  <a:lnTo>
                    <a:pt x="168" y="21"/>
                  </a:lnTo>
                  <a:lnTo>
                    <a:pt x="154" y="0"/>
                  </a:lnTo>
                  <a:lnTo>
                    <a:pt x="56" y="71"/>
                  </a:lnTo>
                  <a:lnTo>
                    <a:pt x="19" y="2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4B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3" name="iṩḷíḍe">
              <a:extLst>
                <a:ext uri="{FF2B5EF4-FFF2-40B4-BE49-F238E27FC236}">
                  <a16:creationId xmlns:a16="http://schemas.microsoft.com/office/drawing/2014/main" id="{1E09DE5A-C05E-41D6-ADCA-A5C3481E3789}"/>
                </a:ext>
              </a:extLst>
            </p:cNvPr>
            <p:cNvSpPr/>
            <p:nvPr/>
          </p:nvSpPr>
          <p:spPr bwMode="auto">
            <a:xfrm>
              <a:off x="5556250" y="3573463"/>
              <a:ext cx="266700" cy="168275"/>
            </a:xfrm>
            <a:custGeom>
              <a:avLst/>
              <a:gdLst>
                <a:gd name="T0" fmla="*/ 0 w 168"/>
                <a:gd name="T1" fmla="*/ 38 h 106"/>
                <a:gd name="T2" fmla="*/ 52 w 168"/>
                <a:gd name="T3" fmla="*/ 106 h 106"/>
                <a:gd name="T4" fmla="*/ 168 w 168"/>
                <a:gd name="T5" fmla="*/ 21 h 106"/>
                <a:gd name="T6" fmla="*/ 154 w 168"/>
                <a:gd name="T7" fmla="*/ 0 h 106"/>
                <a:gd name="T8" fmla="*/ 56 w 168"/>
                <a:gd name="T9" fmla="*/ 71 h 106"/>
                <a:gd name="T10" fmla="*/ 19 w 168"/>
                <a:gd name="T11" fmla="*/ 23 h 106"/>
                <a:gd name="T12" fmla="*/ 0 w 168"/>
                <a:gd name="T13" fmla="*/ 38 h 106"/>
                <a:gd name="T14" fmla="*/ 0 w 168"/>
                <a:gd name="T15" fmla="*/ 3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6">
                  <a:moveTo>
                    <a:pt x="0" y="38"/>
                  </a:moveTo>
                  <a:lnTo>
                    <a:pt x="52" y="106"/>
                  </a:lnTo>
                  <a:lnTo>
                    <a:pt x="168" y="21"/>
                  </a:lnTo>
                  <a:lnTo>
                    <a:pt x="154" y="0"/>
                  </a:lnTo>
                  <a:lnTo>
                    <a:pt x="56" y="71"/>
                  </a:lnTo>
                  <a:lnTo>
                    <a:pt x="19" y="2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4B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ïślíḋe">
              <a:extLst>
                <a:ext uri="{FF2B5EF4-FFF2-40B4-BE49-F238E27FC236}">
                  <a16:creationId xmlns:a16="http://schemas.microsoft.com/office/drawing/2014/main" id="{AAD7708D-D770-44D5-8588-DF5D756B1976}"/>
                </a:ext>
              </a:extLst>
            </p:cNvPr>
            <p:cNvSpPr/>
            <p:nvPr/>
          </p:nvSpPr>
          <p:spPr bwMode="auto">
            <a:xfrm>
              <a:off x="5556250" y="3833813"/>
              <a:ext cx="266700" cy="168275"/>
            </a:xfrm>
            <a:custGeom>
              <a:avLst/>
              <a:gdLst>
                <a:gd name="T0" fmla="*/ 0 w 168"/>
                <a:gd name="T1" fmla="*/ 38 h 106"/>
                <a:gd name="T2" fmla="*/ 52 w 168"/>
                <a:gd name="T3" fmla="*/ 106 h 106"/>
                <a:gd name="T4" fmla="*/ 168 w 168"/>
                <a:gd name="T5" fmla="*/ 21 h 106"/>
                <a:gd name="T6" fmla="*/ 154 w 168"/>
                <a:gd name="T7" fmla="*/ 0 h 106"/>
                <a:gd name="T8" fmla="*/ 56 w 168"/>
                <a:gd name="T9" fmla="*/ 71 h 106"/>
                <a:gd name="T10" fmla="*/ 19 w 168"/>
                <a:gd name="T11" fmla="*/ 23 h 106"/>
                <a:gd name="T12" fmla="*/ 0 w 168"/>
                <a:gd name="T13" fmla="*/ 38 h 106"/>
                <a:gd name="T14" fmla="*/ 0 w 168"/>
                <a:gd name="T15" fmla="*/ 3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6">
                  <a:moveTo>
                    <a:pt x="0" y="38"/>
                  </a:moveTo>
                  <a:lnTo>
                    <a:pt x="52" y="106"/>
                  </a:lnTo>
                  <a:lnTo>
                    <a:pt x="168" y="21"/>
                  </a:lnTo>
                  <a:lnTo>
                    <a:pt x="154" y="0"/>
                  </a:lnTo>
                  <a:lnTo>
                    <a:pt x="56" y="71"/>
                  </a:lnTo>
                  <a:lnTo>
                    <a:pt x="19" y="2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4B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5" name="i$ľîḓé">
              <a:extLst>
                <a:ext uri="{FF2B5EF4-FFF2-40B4-BE49-F238E27FC236}">
                  <a16:creationId xmlns:a16="http://schemas.microsoft.com/office/drawing/2014/main" id="{25AB0B75-D304-4397-B2C7-627D543146FF}"/>
                </a:ext>
              </a:extLst>
            </p:cNvPr>
            <p:cNvSpPr/>
            <p:nvPr/>
          </p:nvSpPr>
          <p:spPr bwMode="auto">
            <a:xfrm>
              <a:off x="4675188" y="1403350"/>
              <a:ext cx="1030288" cy="1682750"/>
            </a:xfrm>
            <a:custGeom>
              <a:avLst/>
              <a:gdLst>
                <a:gd name="T0" fmla="*/ 258 w 312"/>
                <a:gd name="T1" fmla="*/ 167 h 511"/>
                <a:gd name="T2" fmla="*/ 204 w 312"/>
                <a:gd name="T3" fmla="*/ 141 h 511"/>
                <a:gd name="T4" fmla="*/ 171 w 312"/>
                <a:gd name="T5" fmla="*/ 211 h 511"/>
                <a:gd name="T6" fmla="*/ 190 w 312"/>
                <a:gd name="T7" fmla="*/ 215 h 511"/>
                <a:gd name="T8" fmla="*/ 300 w 312"/>
                <a:gd name="T9" fmla="*/ 285 h 511"/>
                <a:gd name="T10" fmla="*/ 269 w 312"/>
                <a:gd name="T11" fmla="*/ 415 h 511"/>
                <a:gd name="T12" fmla="*/ 177 w 312"/>
                <a:gd name="T13" fmla="*/ 444 h 511"/>
                <a:gd name="T14" fmla="*/ 144 w 312"/>
                <a:gd name="T15" fmla="*/ 444 h 511"/>
                <a:gd name="T16" fmla="*/ 4 w 312"/>
                <a:gd name="T17" fmla="*/ 397 h 511"/>
                <a:gd name="T18" fmla="*/ 44 w 312"/>
                <a:gd name="T19" fmla="*/ 323 h 511"/>
                <a:gd name="T20" fmla="*/ 45 w 312"/>
                <a:gd name="T21" fmla="*/ 327 h 511"/>
                <a:gd name="T22" fmla="*/ 77 w 312"/>
                <a:gd name="T23" fmla="*/ 345 h 511"/>
                <a:gd name="T24" fmla="*/ 150 w 312"/>
                <a:gd name="T25" fmla="*/ 368 h 511"/>
                <a:gd name="T26" fmla="*/ 122 w 312"/>
                <a:gd name="T27" fmla="*/ 286 h 511"/>
                <a:gd name="T28" fmla="*/ 46 w 312"/>
                <a:gd name="T29" fmla="*/ 245 h 511"/>
                <a:gd name="T30" fmla="*/ 31 w 312"/>
                <a:gd name="T31" fmla="*/ 131 h 511"/>
                <a:gd name="T32" fmla="*/ 142 w 312"/>
                <a:gd name="T33" fmla="*/ 59 h 511"/>
                <a:gd name="T34" fmla="*/ 177 w 312"/>
                <a:gd name="T35" fmla="*/ 4 h 511"/>
                <a:gd name="T36" fmla="*/ 245 w 312"/>
                <a:gd name="T37" fmla="*/ 74 h 511"/>
                <a:gd name="T38" fmla="*/ 297 w 312"/>
                <a:gd name="T39" fmla="*/ 97 h 511"/>
                <a:gd name="T40" fmla="*/ 261 w 312"/>
                <a:gd name="T41" fmla="*/ 170 h 511"/>
                <a:gd name="T42" fmla="*/ 301 w 312"/>
                <a:gd name="T43" fmla="*/ 97 h 511"/>
                <a:gd name="T44" fmla="*/ 180 w 312"/>
                <a:gd name="T45" fmla="*/ 55 h 511"/>
                <a:gd name="T46" fmla="*/ 181 w 312"/>
                <a:gd name="T47" fmla="*/ 0 h 511"/>
                <a:gd name="T48" fmla="*/ 142 w 312"/>
                <a:gd name="T49" fmla="*/ 57 h 511"/>
                <a:gd name="T50" fmla="*/ 54 w 312"/>
                <a:gd name="T51" fmla="*/ 91 h 511"/>
                <a:gd name="T52" fmla="*/ 23 w 312"/>
                <a:gd name="T53" fmla="*/ 219 h 511"/>
                <a:gd name="T54" fmla="*/ 122 w 312"/>
                <a:gd name="T55" fmla="*/ 288 h 511"/>
                <a:gd name="T56" fmla="*/ 146 w 312"/>
                <a:gd name="T57" fmla="*/ 366 h 511"/>
                <a:gd name="T58" fmla="*/ 111 w 312"/>
                <a:gd name="T59" fmla="*/ 355 h 511"/>
                <a:gd name="T60" fmla="*/ 54 w 312"/>
                <a:gd name="T61" fmla="*/ 329 h 511"/>
                <a:gd name="T62" fmla="*/ 41 w 312"/>
                <a:gd name="T63" fmla="*/ 318 h 511"/>
                <a:gd name="T64" fmla="*/ 68 w 312"/>
                <a:gd name="T65" fmla="*/ 432 h 511"/>
                <a:gd name="T66" fmla="*/ 140 w 312"/>
                <a:gd name="T67" fmla="*/ 445 h 511"/>
                <a:gd name="T68" fmla="*/ 181 w 312"/>
                <a:gd name="T69" fmla="*/ 446 h 511"/>
                <a:gd name="T70" fmla="*/ 229 w 312"/>
                <a:gd name="T71" fmla="*/ 440 h 511"/>
                <a:gd name="T72" fmla="*/ 312 w 312"/>
                <a:gd name="T73" fmla="*/ 329 h 511"/>
                <a:gd name="T74" fmla="*/ 241 w 312"/>
                <a:gd name="T75" fmla="*/ 228 h 511"/>
                <a:gd name="T76" fmla="*/ 175 w 312"/>
                <a:gd name="T77" fmla="*/ 207 h 511"/>
                <a:gd name="T78" fmla="*/ 173 w 312"/>
                <a:gd name="T79" fmla="*/ 138 h 511"/>
                <a:gd name="T80" fmla="*/ 249 w 312"/>
                <a:gd name="T81" fmla="*/ 166 h 511"/>
                <a:gd name="T82" fmla="*/ 260 w 312"/>
                <a:gd name="T83" fmla="*/ 175 h 511"/>
                <a:gd name="T84" fmla="*/ 110 w 312"/>
                <a:gd name="T85" fmla="*/ 166 h 511"/>
                <a:gd name="T86" fmla="*/ 148 w 312"/>
                <a:gd name="T87" fmla="*/ 203 h 511"/>
                <a:gd name="T88" fmla="*/ 148 w 312"/>
                <a:gd name="T89" fmla="*/ 133 h 511"/>
                <a:gd name="T90" fmla="*/ 110 w 312"/>
                <a:gd name="T91" fmla="*/ 166 h 511"/>
                <a:gd name="T92" fmla="*/ 148 w 312"/>
                <a:gd name="T93" fmla="*/ 137 h 511"/>
                <a:gd name="T94" fmla="*/ 146 w 312"/>
                <a:gd name="T95" fmla="*/ 201 h 511"/>
                <a:gd name="T96" fmla="*/ 121 w 312"/>
                <a:gd name="T97" fmla="*/ 186 h 511"/>
                <a:gd name="T98" fmla="*/ 215 w 312"/>
                <a:gd name="T99" fmla="*/ 338 h 511"/>
                <a:gd name="T100" fmla="*/ 174 w 312"/>
                <a:gd name="T101" fmla="*/ 300 h 511"/>
                <a:gd name="T102" fmla="*/ 174 w 312"/>
                <a:gd name="T103" fmla="*/ 369 h 511"/>
                <a:gd name="T104" fmla="*/ 215 w 312"/>
                <a:gd name="T105" fmla="*/ 338 h 511"/>
                <a:gd name="T106" fmla="*/ 173 w 312"/>
                <a:gd name="T107" fmla="*/ 365 h 511"/>
                <a:gd name="T108" fmla="*/ 175 w 312"/>
                <a:gd name="T109" fmla="*/ 302 h 511"/>
                <a:gd name="T110" fmla="*/ 203 w 312"/>
                <a:gd name="T111" fmla="*/ 31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" h="511">
                  <a:moveTo>
                    <a:pt x="260" y="171"/>
                  </a:moveTo>
                  <a:cubicBezTo>
                    <a:pt x="261" y="170"/>
                    <a:pt x="261" y="170"/>
                    <a:pt x="261" y="170"/>
                  </a:cubicBezTo>
                  <a:cubicBezTo>
                    <a:pt x="261" y="169"/>
                    <a:pt x="260" y="168"/>
                    <a:pt x="258" y="167"/>
                  </a:cubicBezTo>
                  <a:cubicBezTo>
                    <a:pt x="256" y="166"/>
                    <a:pt x="254" y="164"/>
                    <a:pt x="251" y="162"/>
                  </a:cubicBezTo>
                  <a:cubicBezTo>
                    <a:pt x="246" y="159"/>
                    <a:pt x="239" y="156"/>
                    <a:pt x="231" y="152"/>
                  </a:cubicBezTo>
                  <a:cubicBezTo>
                    <a:pt x="223" y="148"/>
                    <a:pt x="214" y="144"/>
                    <a:pt x="204" y="141"/>
                  </a:cubicBezTo>
                  <a:cubicBezTo>
                    <a:pt x="194" y="138"/>
                    <a:pt x="184" y="135"/>
                    <a:pt x="174" y="134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90" y="215"/>
                    <a:pt x="190" y="215"/>
                    <a:pt x="190" y="215"/>
                  </a:cubicBezTo>
                  <a:cubicBezTo>
                    <a:pt x="191" y="213"/>
                    <a:pt x="191" y="213"/>
                    <a:pt x="191" y="213"/>
                  </a:cubicBezTo>
                  <a:cubicBezTo>
                    <a:pt x="190" y="215"/>
                    <a:pt x="190" y="215"/>
                    <a:pt x="190" y="215"/>
                  </a:cubicBezTo>
                  <a:cubicBezTo>
                    <a:pt x="209" y="220"/>
                    <a:pt x="225" y="226"/>
                    <a:pt x="240" y="232"/>
                  </a:cubicBezTo>
                  <a:cubicBezTo>
                    <a:pt x="254" y="237"/>
                    <a:pt x="267" y="245"/>
                    <a:pt x="277" y="253"/>
                  </a:cubicBezTo>
                  <a:cubicBezTo>
                    <a:pt x="287" y="262"/>
                    <a:pt x="294" y="272"/>
                    <a:pt x="300" y="285"/>
                  </a:cubicBezTo>
                  <a:cubicBezTo>
                    <a:pt x="305" y="297"/>
                    <a:pt x="308" y="312"/>
                    <a:pt x="308" y="329"/>
                  </a:cubicBezTo>
                  <a:cubicBezTo>
                    <a:pt x="308" y="350"/>
                    <a:pt x="304" y="367"/>
                    <a:pt x="297" y="381"/>
                  </a:cubicBezTo>
                  <a:cubicBezTo>
                    <a:pt x="290" y="395"/>
                    <a:pt x="281" y="406"/>
                    <a:pt x="269" y="415"/>
                  </a:cubicBezTo>
                  <a:cubicBezTo>
                    <a:pt x="257" y="425"/>
                    <a:pt x="244" y="431"/>
                    <a:pt x="228" y="436"/>
                  </a:cubicBezTo>
                  <a:cubicBezTo>
                    <a:pt x="213" y="441"/>
                    <a:pt x="196" y="443"/>
                    <a:pt x="179" y="444"/>
                  </a:cubicBezTo>
                  <a:cubicBezTo>
                    <a:pt x="177" y="444"/>
                    <a:pt x="177" y="444"/>
                    <a:pt x="177" y="444"/>
                  </a:cubicBezTo>
                  <a:cubicBezTo>
                    <a:pt x="177" y="507"/>
                    <a:pt x="177" y="507"/>
                    <a:pt x="177" y="507"/>
                  </a:cubicBezTo>
                  <a:cubicBezTo>
                    <a:pt x="144" y="507"/>
                    <a:pt x="144" y="507"/>
                    <a:pt x="144" y="507"/>
                  </a:cubicBezTo>
                  <a:cubicBezTo>
                    <a:pt x="144" y="444"/>
                    <a:pt x="144" y="444"/>
                    <a:pt x="144" y="444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18" y="441"/>
                    <a:pt x="93" y="436"/>
                    <a:pt x="69" y="428"/>
                  </a:cubicBezTo>
                  <a:cubicBezTo>
                    <a:pt x="45" y="421"/>
                    <a:pt x="23" y="410"/>
                    <a:pt x="4" y="397"/>
                  </a:cubicBezTo>
                  <a:cubicBezTo>
                    <a:pt x="3" y="399"/>
                    <a:pt x="3" y="399"/>
                    <a:pt x="3" y="399"/>
                  </a:cubicBezTo>
                  <a:cubicBezTo>
                    <a:pt x="5" y="400"/>
                    <a:pt x="5" y="400"/>
                    <a:pt x="5" y="400"/>
                  </a:cubicBezTo>
                  <a:cubicBezTo>
                    <a:pt x="44" y="323"/>
                    <a:pt x="44" y="323"/>
                    <a:pt x="44" y="323"/>
                  </a:cubicBezTo>
                  <a:cubicBezTo>
                    <a:pt x="42" y="322"/>
                    <a:pt x="42" y="322"/>
                    <a:pt x="42" y="322"/>
                  </a:cubicBezTo>
                  <a:cubicBezTo>
                    <a:pt x="40" y="323"/>
                    <a:pt x="40" y="323"/>
                    <a:pt x="40" y="323"/>
                  </a:cubicBezTo>
                  <a:cubicBezTo>
                    <a:pt x="41" y="324"/>
                    <a:pt x="43" y="325"/>
                    <a:pt x="45" y="327"/>
                  </a:cubicBezTo>
                  <a:cubicBezTo>
                    <a:pt x="47" y="328"/>
                    <a:pt x="49" y="330"/>
                    <a:pt x="52" y="332"/>
                  </a:cubicBezTo>
                  <a:cubicBezTo>
                    <a:pt x="52" y="332"/>
                    <a:pt x="52" y="332"/>
                    <a:pt x="52" y="332"/>
                  </a:cubicBezTo>
                  <a:cubicBezTo>
                    <a:pt x="59" y="337"/>
                    <a:pt x="67" y="341"/>
                    <a:pt x="77" y="345"/>
                  </a:cubicBezTo>
                  <a:cubicBezTo>
                    <a:pt x="86" y="350"/>
                    <a:pt x="97" y="354"/>
                    <a:pt x="110" y="359"/>
                  </a:cubicBezTo>
                  <a:cubicBezTo>
                    <a:pt x="122" y="363"/>
                    <a:pt x="135" y="366"/>
                    <a:pt x="148" y="368"/>
                  </a:cubicBezTo>
                  <a:cubicBezTo>
                    <a:pt x="150" y="368"/>
                    <a:pt x="150" y="368"/>
                    <a:pt x="150" y="368"/>
                  </a:cubicBezTo>
                  <a:cubicBezTo>
                    <a:pt x="150" y="292"/>
                    <a:pt x="150" y="292"/>
                    <a:pt x="150" y="292"/>
                  </a:cubicBezTo>
                  <a:cubicBezTo>
                    <a:pt x="123" y="284"/>
                    <a:pt x="123" y="284"/>
                    <a:pt x="123" y="284"/>
                  </a:cubicBezTo>
                  <a:cubicBezTo>
                    <a:pt x="122" y="286"/>
                    <a:pt x="122" y="286"/>
                    <a:pt x="122" y="286"/>
                  </a:cubicBezTo>
                  <a:cubicBezTo>
                    <a:pt x="123" y="284"/>
                    <a:pt x="123" y="284"/>
                    <a:pt x="123" y="284"/>
                  </a:cubicBezTo>
                  <a:cubicBezTo>
                    <a:pt x="105" y="279"/>
                    <a:pt x="90" y="273"/>
                    <a:pt x="77" y="267"/>
                  </a:cubicBezTo>
                  <a:cubicBezTo>
                    <a:pt x="64" y="261"/>
                    <a:pt x="54" y="253"/>
                    <a:pt x="46" y="245"/>
                  </a:cubicBezTo>
                  <a:cubicBezTo>
                    <a:pt x="37" y="237"/>
                    <a:pt x="31" y="228"/>
                    <a:pt x="27" y="217"/>
                  </a:cubicBezTo>
                  <a:cubicBezTo>
                    <a:pt x="23" y="207"/>
                    <a:pt x="21" y="195"/>
                    <a:pt x="21" y="180"/>
                  </a:cubicBezTo>
                  <a:cubicBezTo>
                    <a:pt x="21" y="162"/>
                    <a:pt x="24" y="146"/>
                    <a:pt x="31" y="131"/>
                  </a:cubicBezTo>
                  <a:cubicBezTo>
                    <a:pt x="37" y="117"/>
                    <a:pt x="46" y="105"/>
                    <a:pt x="56" y="94"/>
                  </a:cubicBezTo>
                  <a:cubicBezTo>
                    <a:pt x="67" y="84"/>
                    <a:pt x="80" y="76"/>
                    <a:pt x="95" y="70"/>
                  </a:cubicBezTo>
                  <a:cubicBezTo>
                    <a:pt x="109" y="64"/>
                    <a:pt x="125" y="61"/>
                    <a:pt x="142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202" y="61"/>
                    <a:pt x="224" y="66"/>
                    <a:pt x="245" y="74"/>
                  </a:cubicBezTo>
                  <a:cubicBezTo>
                    <a:pt x="265" y="83"/>
                    <a:pt x="283" y="91"/>
                    <a:pt x="298" y="100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58" y="170"/>
                    <a:pt x="258" y="170"/>
                    <a:pt x="258" y="170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1" y="170"/>
                    <a:pt x="261" y="170"/>
                    <a:pt x="261" y="170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2" y="172"/>
                    <a:pt x="262" y="172"/>
                    <a:pt x="262" y="172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0" y="96"/>
                    <a:pt x="300" y="96"/>
                    <a:pt x="300" y="96"/>
                  </a:cubicBezTo>
                  <a:cubicBezTo>
                    <a:pt x="284" y="87"/>
                    <a:pt x="267" y="79"/>
                    <a:pt x="246" y="71"/>
                  </a:cubicBezTo>
                  <a:cubicBezTo>
                    <a:pt x="225" y="62"/>
                    <a:pt x="203" y="57"/>
                    <a:pt x="180" y="55"/>
                  </a:cubicBezTo>
                  <a:cubicBezTo>
                    <a:pt x="179" y="57"/>
                    <a:pt x="179" y="57"/>
                    <a:pt x="179" y="57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2" y="57"/>
                    <a:pt x="142" y="57"/>
                    <a:pt x="142" y="57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25" y="57"/>
                    <a:pt x="108" y="61"/>
                    <a:pt x="93" y="67"/>
                  </a:cubicBezTo>
                  <a:cubicBezTo>
                    <a:pt x="78" y="73"/>
                    <a:pt x="65" y="81"/>
                    <a:pt x="54" y="91"/>
                  </a:cubicBezTo>
                  <a:cubicBezTo>
                    <a:pt x="42" y="102"/>
                    <a:pt x="34" y="115"/>
                    <a:pt x="27" y="130"/>
                  </a:cubicBezTo>
                  <a:cubicBezTo>
                    <a:pt x="20" y="145"/>
                    <a:pt x="17" y="161"/>
                    <a:pt x="17" y="180"/>
                  </a:cubicBezTo>
                  <a:cubicBezTo>
                    <a:pt x="17" y="195"/>
                    <a:pt x="19" y="208"/>
                    <a:pt x="23" y="219"/>
                  </a:cubicBezTo>
                  <a:cubicBezTo>
                    <a:pt x="28" y="230"/>
                    <a:pt x="34" y="240"/>
                    <a:pt x="43" y="248"/>
                  </a:cubicBezTo>
                  <a:cubicBezTo>
                    <a:pt x="51" y="257"/>
                    <a:pt x="62" y="264"/>
                    <a:pt x="75" y="270"/>
                  </a:cubicBezTo>
                  <a:cubicBezTo>
                    <a:pt x="89" y="277"/>
                    <a:pt x="104" y="283"/>
                    <a:pt x="122" y="288"/>
                  </a:cubicBezTo>
                  <a:cubicBezTo>
                    <a:pt x="122" y="288"/>
                    <a:pt x="122" y="288"/>
                    <a:pt x="122" y="288"/>
                  </a:cubicBezTo>
                  <a:cubicBezTo>
                    <a:pt x="146" y="295"/>
                    <a:pt x="146" y="295"/>
                    <a:pt x="146" y="295"/>
                  </a:cubicBezTo>
                  <a:cubicBezTo>
                    <a:pt x="146" y="366"/>
                    <a:pt x="146" y="366"/>
                    <a:pt x="146" y="366"/>
                  </a:cubicBezTo>
                  <a:cubicBezTo>
                    <a:pt x="148" y="366"/>
                    <a:pt x="148" y="366"/>
                    <a:pt x="148" y="366"/>
                  </a:cubicBezTo>
                  <a:cubicBezTo>
                    <a:pt x="148" y="364"/>
                    <a:pt x="148" y="364"/>
                    <a:pt x="148" y="364"/>
                  </a:cubicBezTo>
                  <a:cubicBezTo>
                    <a:pt x="136" y="362"/>
                    <a:pt x="123" y="359"/>
                    <a:pt x="111" y="355"/>
                  </a:cubicBezTo>
                  <a:cubicBezTo>
                    <a:pt x="99" y="351"/>
                    <a:pt x="88" y="346"/>
                    <a:pt x="78" y="342"/>
                  </a:cubicBezTo>
                  <a:cubicBezTo>
                    <a:pt x="69" y="337"/>
                    <a:pt x="61" y="333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1" y="327"/>
                    <a:pt x="49" y="325"/>
                    <a:pt x="47" y="324"/>
                  </a:cubicBezTo>
                  <a:cubicBezTo>
                    <a:pt x="45" y="322"/>
                    <a:pt x="44" y="321"/>
                    <a:pt x="43" y="321"/>
                  </a:cubicBezTo>
                  <a:cubicBezTo>
                    <a:pt x="41" y="318"/>
                    <a:pt x="41" y="318"/>
                    <a:pt x="41" y="318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2" y="401"/>
                    <a:pt x="2" y="401"/>
                    <a:pt x="2" y="401"/>
                  </a:cubicBezTo>
                  <a:cubicBezTo>
                    <a:pt x="21" y="414"/>
                    <a:pt x="43" y="424"/>
                    <a:pt x="68" y="432"/>
                  </a:cubicBezTo>
                  <a:cubicBezTo>
                    <a:pt x="92" y="440"/>
                    <a:pt x="117" y="445"/>
                    <a:pt x="142" y="447"/>
                  </a:cubicBezTo>
                  <a:cubicBezTo>
                    <a:pt x="142" y="445"/>
                    <a:pt x="142" y="445"/>
                    <a:pt x="142" y="445"/>
                  </a:cubicBezTo>
                  <a:cubicBezTo>
                    <a:pt x="140" y="445"/>
                    <a:pt x="140" y="445"/>
                    <a:pt x="140" y="445"/>
                  </a:cubicBezTo>
                  <a:cubicBezTo>
                    <a:pt x="140" y="511"/>
                    <a:pt x="140" y="511"/>
                    <a:pt x="140" y="511"/>
                  </a:cubicBezTo>
                  <a:cubicBezTo>
                    <a:pt x="181" y="511"/>
                    <a:pt x="181" y="511"/>
                    <a:pt x="181" y="511"/>
                  </a:cubicBezTo>
                  <a:cubicBezTo>
                    <a:pt x="181" y="446"/>
                    <a:pt x="181" y="446"/>
                    <a:pt x="181" y="446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79" y="448"/>
                    <a:pt x="179" y="448"/>
                    <a:pt x="179" y="448"/>
                  </a:cubicBezTo>
                  <a:cubicBezTo>
                    <a:pt x="197" y="447"/>
                    <a:pt x="214" y="444"/>
                    <a:pt x="229" y="440"/>
                  </a:cubicBezTo>
                  <a:cubicBezTo>
                    <a:pt x="245" y="435"/>
                    <a:pt x="259" y="428"/>
                    <a:pt x="272" y="419"/>
                  </a:cubicBezTo>
                  <a:cubicBezTo>
                    <a:pt x="284" y="409"/>
                    <a:pt x="294" y="397"/>
                    <a:pt x="301" y="383"/>
                  </a:cubicBezTo>
                  <a:cubicBezTo>
                    <a:pt x="308" y="368"/>
                    <a:pt x="312" y="350"/>
                    <a:pt x="312" y="329"/>
                  </a:cubicBezTo>
                  <a:cubicBezTo>
                    <a:pt x="312" y="312"/>
                    <a:pt x="309" y="296"/>
                    <a:pt x="303" y="283"/>
                  </a:cubicBezTo>
                  <a:cubicBezTo>
                    <a:pt x="298" y="270"/>
                    <a:pt x="290" y="259"/>
                    <a:pt x="279" y="250"/>
                  </a:cubicBezTo>
                  <a:cubicBezTo>
                    <a:pt x="269" y="241"/>
                    <a:pt x="256" y="234"/>
                    <a:pt x="241" y="228"/>
                  </a:cubicBezTo>
                  <a:cubicBezTo>
                    <a:pt x="226" y="222"/>
                    <a:pt x="210" y="216"/>
                    <a:pt x="191" y="211"/>
                  </a:cubicBezTo>
                  <a:cubicBezTo>
                    <a:pt x="191" y="211"/>
                    <a:pt x="191" y="211"/>
                    <a:pt x="191" y="211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83" y="139"/>
                    <a:pt x="193" y="141"/>
                    <a:pt x="203" y="145"/>
                  </a:cubicBezTo>
                  <a:cubicBezTo>
                    <a:pt x="213" y="148"/>
                    <a:pt x="222" y="152"/>
                    <a:pt x="230" y="155"/>
                  </a:cubicBezTo>
                  <a:cubicBezTo>
                    <a:pt x="238" y="159"/>
                    <a:pt x="244" y="163"/>
                    <a:pt x="249" y="166"/>
                  </a:cubicBezTo>
                  <a:cubicBezTo>
                    <a:pt x="252" y="167"/>
                    <a:pt x="254" y="169"/>
                    <a:pt x="255" y="170"/>
                  </a:cubicBezTo>
                  <a:cubicBezTo>
                    <a:pt x="257" y="171"/>
                    <a:pt x="258" y="172"/>
                    <a:pt x="258" y="172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2" y="172"/>
                    <a:pt x="262" y="172"/>
                    <a:pt x="262" y="172"/>
                  </a:cubicBezTo>
                  <a:lnTo>
                    <a:pt x="260" y="171"/>
                  </a:lnTo>
                  <a:close/>
                  <a:moveTo>
                    <a:pt x="110" y="166"/>
                  </a:moveTo>
                  <a:cubicBezTo>
                    <a:pt x="108" y="166"/>
                    <a:pt x="108" y="166"/>
                    <a:pt x="108" y="166"/>
                  </a:cubicBezTo>
                  <a:cubicBezTo>
                    <a:pt x="108" y="176"/>
                    <a:pt x="112" y="184"/>
                    <a:pt x="118" y="189"/>
                  </a:cubicBezTo>
                  <a:cubicBezTo>
                    <a:pt x="125" y="195"/>
                    <a:pt x="135" y="199"/>
                    <a:pt x="148" y="203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8" y="133"/>
                    <a:pt x="148" y="133"/>
                    <a:pt x="148" y="133"/>
                  </a:cubicBezTo>
                  <a:cubicBezTo>
                    <a:pt x="135" y="134"/>
                    <a:pt x="125" y="137"/>
                    <a:pt x="118" y="143"/>
                  </a:cubicBezTo>
                  <a:cubicBezTo>
                    <a:pt x="112" y="149"/>
                    <a:pt x="108" y="157"/>
                    <a:pt x="108" y="16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57"/>
                    <a:pt x="115" y="151"/>
                    <a:pt x="121" y="146"/>
                  </a:cubicBezTo>
                  <a:cubicBezTo>
                    <a:pt x="127" y="141"/>
                    <a:pt x="136" y="138"/>
                    <a:pt x="148" y="137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46" y="201"/>
                    <a:pt x="146" y="201"/>
                    <a:pt x="146" y="201"/>
                  </a:cubicBezTo>
                  <a:cubicBezTo>
                    <a:pt x="148" y="201"/>
                    <a:pt x="148" y="201"/>
                    <a:pt x="148" y="201"/>
                  </a:cubicBezTo>
                  <a:cubicBezTo>
                    <a:pt x="149" y="200"/>
                    <a:pt x="149" y="200"/>
                    <a:pt x="149" y="200"/>
                  </a:cubicBezTo>
                  <a:cubicBezTo>
                    <a:pt x="136" y="196"/>
                    <a:pt x="127" y="191"/>
                    <a:pt x="121" y="186"/>
                  </a:cubicBezTo>
                  <a:cubicBezTo>
                    <a:pt x="115" y="181"/>
                    <a:pt x="112" y="175"/>
                    <a:pt x="112" y="166"/>
                  </a:cubicBezTo>
                  <a:lnTo>
                    <a:pt x="110" y="166"/>
                  </a:lnTo>
                  <a:close/>
                  <a:moveTo>
                    <a:pt x="215" y="338"/>
                  </a:moveTo>
                  <a:cubicBezTo>
                    <a:pt x="217" y="338"/>
                    <a:pt x="217" y="338"/>
                    <a:pt x="217" y="338"/>
                  </a:cubicBezTo>
                  <a:cubicBezTo>
                    <a:pt x="217" y="328"/>
                    <a:pt x="213" y="320"/>
                    <a:pt x="205" y="314"/>
                  </a:cubicBezTo>
                  <a:cubicBezTo>
                    <a:pt x="197" y="309"/>
                    <a:pt x="187" y="304"/>
                    <a:pt x="174" y="300"/>
                  </a:cubicBezTo>
                  <a:cubicBezTo>
                    <a:pt x="171" y="299"/>
                    <a:pt x="171" y="299"/>
                    <a:pt x="171" y="299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74" y="369"/>
                    <a:pt x="174" y="369"/>
                    <a:pt x="174" y="369"/>
                  </a:cubicBezTo>
                  <a:cubicBezTo>
                    <a:pt x="188" y="368"/>
                    <a:pt x="198" y="365"/>
                    <a:pt x="206" y="360"/>
                  </a:cubicBezTo>
                  <a:cubicBezTo>
                    <a:pt x="213" y="355"/>
                    <a:pt x="217" y="347"/>
                    <a:pt x="217" y="338"/>
                  </a:cubicBezTo>
                  <a:cubicBezTo>
                    <a:pt x="215" y="338"/>
                    <a:pt x="215" y="338"/>
                    <a:pt x="215" y="338"/>
                  </a:cubicBezTo>
                  <a:cubicBezTo>
                    <a:pt x="213" y="338"/>
                    <a:pt x="213" y="338"/>
                    <a:pt x="213" y="338"/>
                  </a:cubicBezTo>
                  <a:cubicBezTo>
                    <a:pt x="213" y="346"/>
                    <a:pt x="210" y="353"/>
                    <a:pt x="204" y="357"/>
                  </a:cubicBezTo>
                  <a:cubicBezTo>
                    <a:pt x="197" y="361"/>
                    <a:pt x="187" y="364"/>
                    <a:pt x="173" y="365"/>
                  </a:cubicBezTo>
                  <a:cubicBezTo>
                    <a:pt x="173" y="367"/>
                    <a:pt x="173" y="367"/>
                    <a:pt x="173" y="367"/>
                  </a:cubicBezTo>
                  <a:cubicBezTo>
                    <a:pt x="175" y="367"/>
                    <a:pt x="175" y="367"/>
                    <a:pt x="175" y="367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85" y="308"/>
                    <a:pt x="195" y="313"/>
                    <a:pt x="203" y="318"/>
                  </a:cubicBezTo>
                  <a:cubicBezTo>
                    <a:pt x="210" y="323"/>
                    <a:pt x="213" y="329"/>
                    <a:pt x="213" y="338"/>
                  </a:cubicBezTo>
                  <a:lnTo>
                    <a:pt x="215" y="338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6" name="ïŝḻîde">
              <a:extLst>
                <a:ext uri="{FF2B5EF4-FFF2-40B4-BE49-F238E27FC236}">
                  <a16:creationId xmlns:a16="http://schemas.microsoft.com/office/drawing/2014/main" id="{672ACEC5-3917-48FD-A65E-04906078D377}"/>
                </a:ext>
              </a:extLst>
            </p:cNvPr>
            <p:cNvSpPr/>
            <p:nvPr/>
          </p:nvSpPr>
          <p:spPr bwMode="auto">
            <a:xfrm>
              <a:off x="8007350" y="4598988"/>
              <a:ext cx="636588" cy="425450"/>
            </a:xfrm>
            <a:custGeom>
              <a:avLst/>
              <a:gdLst>
                <a:gd name="T0" fmla="*/ 0 w 401"/>
                <a:gd name="T1" fmla="*/ 0 h 268"/>
                <a:gd name="T2" fmla="*/ 401 w 401"/>
                <a:gd name="T3" fmla="*/ 147 h 268"/>
                <a:gd name="T4" fmla="*/ 295 w 401"/>
                <a:gd name="T5" fmla="*/ 268 h 268"/>
                <a:gd name="T6" fmla="*/ 0 w 401"/>
                <a:gd name="T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268">
                  <a:moveTo>
                    <a:pt x="0" y="0"/>
                  </a:moveTo>
                  <a:lnTo>
                    <a:pt x="401" y="147"/>
                  </a:lnTo>
                  <a:lnTo>
                    <a:pt x="295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7" name="iŝļïḑé">
              <a:extLst>
                <a:ext uri="{FF2B5EF4-FFF2-40B4-BE49-F238E27FC236}">
                  <a16:creationId xmlns:a16="http://schemas.microsoft.com/office/drawing/2014/main" id="{9C9B2430-3207-46ED-ABCA-BD6F1AF8C63E}"/>
                </a:ext>
              </a:extLst>
            </p:cNvPr>
            <p:cNvSpPr/>
            <p:nvPr/>
          </p:nvSpPr>
          <p:spPr bwMode="auto">
            <a:xfrm>
              <a:off x="7783513" y="4740275"/>
              <a:ext cx="150813" cy="319088"/>
            </a:xfrm>
            <a:custGeom>
              <a:avLst/>
              <a:gdLst>
                <a:gd name="T0" fmla="*/ 0 w 95"/>
                <a:gd name="T1" fmla="*/ 0 h 201"/>
                <a:gd name="T2" fmla="*/ 95 w 95"/>
                <a:gd name="T3" fmla="*/ 187 h 201"/>
                <a:gd name="T4" fmla="*/ 0 w 95"/>
                <a:gd name="T5" fmla="*/ 201 h 201"/>
                <a:gd name="T6" fmla="*/ 0 w 95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201">
                  <a:moveTo>
                    <a:pt x="0" y="0"/>
                  </a:moveTo>
                  <a:lnTo>
                    <a:pt x="95" y="187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8" name="íšľîḋè">
              <a:extLst>
                <a:ext uri="{FF2B5EF4-FFF2-40B4-BE49-F238E27FC236}">
                  <a16:creationId xmlns:a16="http://schemas.microsoft.com/office/drawing/2014/main" id="{1E410A92-643B-485F-A26B-8DB967BBAC4A}"/>
                </a:ext>
              </a:extLst>
            </p:cNvPr>
            <p:cNvSpPr/>
            <p:nvPr/>
          </p:nvSpPr>
          <p:spPr bwMode="auto">
            <a:xfrm>
              <a:off x="3887788" y="4776788"/>
              <a:ext cx="496888" cy="349250"/>
            </a:xfrm>
            <a:custGeom>
              <a:avLst/>
              <a:gdLst>
                <a:gd name="T0" fmla="*/ 313 w 313"/>
                <a:gd name="T1" fmla="*/ 0 h 220"/>
                <a:gd name="T2" fmla="*/ 68 w 313"/>
                <a:gd name="T3" fmla="*/ 220 h 220"/>
                <a:gd name="T4" fmla="*/ 0 w 313"/>
                <a:gd name="T5" fmla="*/ 135 h 220"/>
                <a:gd name="T6" fmla="*/ 313 w 313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220">
                  <a:moveTo>
                    <a:pt x="313" y="0"/>
                  </a:moveTo>
                  <a:lnTo>
                    <a:pt x="68" y="220"/>
                  </a:lnTo>
                  <a:lnTo>
                    <a:pt x="0" y="135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íšļiḍé">
              <a:extLst>
                <a:ext uri="{FF2B5EF4-FFF2-40B4-BE49-F238E27FC236}">
                  <a16:creationId xmlns:a16="http://schemas.microsoft.com/office/drawing/2014/main" id="{96F5E40E-B0B2-4FC1-A32E-531EC95A252F}"/>
                </a:ext>
              </a:extLst>
            </p:cNvPr>
            <p:cNvSpPr/>
            <p:nvPr/>
          </p:nvSpPr>
          <p:spPr bwMode="auto">
            <a:xfrm>
              <a:off x="3956050" y="4621213"/>
              <a:ext cx="400050" cy="165100"/>
            </a:xfrm>
            <a:custGeom>
              <a:avLst/>
              <a:gdLst>
                <a:gd name="T0" fmla="*/ 252 w 252"/>
                <a:gd name="T1" fmla="*/ 46 h 104"/>
                <a:gd name="T2" fmla="*/ 13 w 252"/>
                <a:gd name="T3" fmla="*/ 104 h 104"/>
                <a:gd name="T4" fmla="*/ 0 w 252"/>
                <a:gd name="T5" fmla="*/ 0 h 104"/>
                <a:gd name="T6" fmla="*/ 252 w 252"/>
                <a:gd name="T7" fmla="*/ 4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104">
                  <a:moveTo>
                    <a:pt x="252" y="46"/>
                  </a:moveTo>
                  <a:lnTo>
                    <a:pt x="13" y="104"/>
                  </a:lnTo>
                  <a:lnTo>
                    <a:pt x="0" y="0"/>
                  </a:lnTo>
                  <a:lnTo>
                    <a:pt x="252" y="46"/>
                  </a:lnTo>
                  <a:close/>
                </a:path>
              </a:pathLst>
            </a:custGeom>
            <a:solidFill>
              <a:srgbClr val="FFCE5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1" name="iṡ1ïḍé">
              <a:extLst>
                <a:ext uri="{FF2B5EF4-FFF2-40B4-BE49-F238E27FC236}">
                  <a16:creationId xmlns:a16="http://schemas.microsoft.com/office/drawing/2014/main" id="{B0E7DD4E-18A5-4EC1-98C3-4A1C504E9618}"/>
                </a:ext>
              </a:extLst>
            </p:cNvPr>
            <p:cNvSpPr/>
            <p:nvPr/>
          </p:nvSpPr>
          <p:spPr bwMode="auto">
            <a:xfrm>
              <a:off x="7640638" y="1069975"/>
              <a:ext cx="1095375" cy="65088"/>
            </a:xfrm>
            <a:custGeom>
              <a:avLst/>
              <a:gdLst>
                <a:gd name="T0" fmla="*/ 10 w 332"/>
                <a:gd name="T1" fmla="*/ 20 h 20"/>
                <a:gd name="T2" fmla="*/ 322 w 332"/>
                <a:gd name="T3" fmla="*/ 20 h 20"/>
                <a:gd name="T4" fmla="*/ 332 w 332"/>
                <a:gd name="T5" fmla="*/ 10 h 20"/>
                <a:gd name="T6" fmla="*/ 322 w 332"/>
                <a:gd name="T7" fmla="*/ 0 h 20"/>
                <a:gd name="T8" fmla="*/ 10 w 332"/>
                <a:gd name="T9" fmla="*/ 0 h 20"/>
                <a:gd name="T10" fmla="*/ 0 w 332"/>
                <a:gd name="T11" fmla="*/ 10 h 20"/>
                <a:gd name="T12" fmla="*/ 10 w 33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20">
                  <a:moveTo>
                    <a:pt x="10" y="20"/>
                  </a:moveTo>
                  <a:cubicBezTo>
                    <a:pt x="322" y="20"/>
                    <a:pt x="322" y="20"/>
                    <a:pt x="322" y="20"/>
                  </a:cubicBezTo>
                  <a:cubicBezTo>
                    <a:pt x="328" y="20"/>
                    <a:pt x="332" y="15"/>
                    <a:pt x="332" y="10"/>
                  </a:cubicBezTo>
                  <a:cubicBezTo>
                    <a:pt x="332" y="4"/>
                    <a:pt x="328" y="0"/>
                    <a:pt x="3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890073" y="447070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6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90073" y="417443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6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890073" y="2154901"/>
            <a:ext cx="4470400" cy="133294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00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CF072-8F63-435B-B625-8FED5CBF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E76EA-3F17-44B5-A0C8-0438614C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9AAA1-EEF3-41C6-AFB6-A1664B3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36629-931B-4A61-95D0-90FDB96D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1E18AC-D9F2-4435-A5E5-9B9D913F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25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AA2F-5F56-41D7-A547-BA048ABD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28D6A-DA48-4483-8A45-502A2FC1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AA1F9-E8F2-4B5D-803A-63F39F6F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6A547E-31FD-4CA6-9B91-2BF63685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B0DD0-6DAA-4F27-9F06-F4AAC11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10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A2B3-3B37-4AF7-907D-DC7982A6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F81D1-6199-4CF7-B0EC-A2761633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C16C0-01B2-44B4-A2D9-C27093E74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E7D75A-5A5F-4BEB-B00F-BBF19E92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4ED93-8A6E-4F2E-AD84-948DEEF8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F26DB-8F3A-4A71-B165-D8C2603E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252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0D92-67FD-4EC0-A4E4-D188CD12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5918E-C8F3-4AD6-9BD5-9A721199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9B837C-39C6-44F0-87F7-E4643769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93116-4F40-44C3-9DB1-E7715BEE3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D5FDCA-E3B0-4083-A920-0D75946B1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B0E98A-1896-4C4D-99B3-6865DB22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B394AB-90A6-4CF1-BCAD-3B74E81C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4041CE-A3C7-41E7-B681-50E8A122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845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BE8A0-0BB0-4E40-BCCE-AEB60DD0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D9F902-354B-408E-9F77-395E2044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7F4654-A8C0-4695-99CF-887B6C74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B9D997-8508-4153-8538-B928441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520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A7961-E1EE-468E-A428-1F914896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7904E-49E9-4E76-B5CC-F242957B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60341B-CDC9-4292-8CA3-D3BCB259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19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83C6-C292-4023-83BD-99633084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E06ED-0B52-4C76-BCA5-AC542905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467670-3513-4C76-9060-2B180110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EBD6D1-2138-4230-A553-8D476FAA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F076E2-6AB1-40D3-BE77-E35CEDE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BD0C7-7415-4159-A9F8-1223F80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473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5BAD7-D5D1-4C68-8A08-796055CA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A59D1A-736A-439B-86FD-498A3FD8A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EA1068-1BFC-421B-BD14-5ADDF616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C0C30-9EF4-4381-82DB-6BB1C56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D70D4E-9A51-49B2-80C8-C447F29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EAEA8-E0C4-4CC4-9969-265116B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456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91382D-A148-48D6-BF16-5642392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0C039-2E0D-4BA5-B5D1-5FC4D26D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20B39-DB84-43EF-BFD4-19911F3AE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5C6C-9C05-4DFC-80D6-D5132E4FF00A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A48BD-37E4-4642-86CE-851DFC6D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B2EF8-F9A8-42D9-84AD-75AC01A4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D8D8-C42B-430A-9E83-BE1EBB3B276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20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4724" y="1698332"/>
            <a:ext cx="3668216" cy="1204415"/>
          </a:xfrm>
        </p:spPr>
        <p:txBody>
          <a:bodyPr/>
          <a:lstStyle/>
          <a:p>
            <a:pPr algn="just"/>
            <a:r>
              <a:rPr lang="en-US" altLang="zh-CN" sz="2000" b="1" u="sng" dirty="0">
                <a:solidFill>
                  <a:srgbClr val="FFDC44"/>
                </a:solidFill>
              </a:rPr>
              <a:t>La </a:t>
            </a:r>
            <a:r>
              <a:rPr lang="en-US" altLang="zh-CN" sz="2000" b="1" u="sng" dirty="0" err="1">
                <a:solidFill>
                  <a:srgbClr val="FFDC44"/>
                </a:solidFill>
              </a:rPr>
              <a:t>normativa</a:t>
            </a:r>
            <a:r>
              <a:rPr lang="en-US" altLang="zh-CN" sz="2000" b="1" u="sng" dirty="0">
                <a:solidFill>
                  <a:srgbClr val="FFDC44"/>
                </a:solidFill>
              </a:rPr>
              <a:t> </a:t>
            </a:r>
            <a:r>
              <a:rPr lang="en-US" altLang="zh-CN" sz="2000" b="1" u="sng" dirty="0" err="1">
                <a:solidFill>
                  <a:srgbClr val="FFDC44"/>
                </a:solidFill>
              </a:rPr>
              <a:t>avala</a:t>
            </a:r>
            <a:r>
              <a:rPr lang="en-US" altLang="zh-CN" sz="2000" b="1" u="sng" dirty="0">
                <a:solidFill>
                  <a:srgbClr val="FFDC44"/>
                </a:solidFill>
              </a:rPr>
              <a:t> </a:t>
            </a:r>
            <a:r>
              <a:rPr lang="en-US" altLang="zh-CN" sz="2000" b="1" u="sng" dirty="0" err="1">
                <a:solidFill>
                  <a:srgbClr val="FFDC44"/>
                </a:solidFill>
              </a:rPr>
              <a:t>presindir</a:t>
            </a:r>
            <a:r>
              <a:rPr lang="en-US" altLang="zh-CN" sz="2000" b="1" u="sng" dirty="0">
                <a:solidFill>
                  <a:srgbClr val="FFDC44"/>
                </a:solidFill>
              </a:rPr>
              <a:t> de </a:t>
            </a:r>
            <a:r>
              <a:rPr lang="en-US" altLang="zh-CN" sz="2000" b="1" u="sng" dirty="0" err="1">
                <a:solidFill>
                  <a:srgbClr val="FFDC44"/>
                </a:solidFill>
              </a:rPr>
              <a:t>este</a:t>
            </a:r>
            <a:r>
              <a:rPr lang="en-US" altLang="zh-CN" sz="2000" b="1" u="sng" dirty="0">
                <a:solidFill>
                  <a:srgbClr val="FFDC44"/>
                </a:solidFill>
              </a:rPr>
              <a:t> </a:t>
            </a:r>
            <a:r>
              <a:rPr lang="en-US" altLang="zh-CN" sz="2000" b="1" u="sng" dirty="0" err="1">
                <a:solidFill>
                  <a:srgbClr val="FFDC44"/>
                </a:solidFill>
              </a:rPr>
              <a:t>requisito</a:t>
            </a:r>
            <a:r>
              <a:rPr lang="en-US" altLang="zh-CN" sz="2000" b="1" u="sng" dirty="0">
                <a:solidFill>
                  <a:srgbClr val="FFDC44"/>
                </a:solidFill>
              </a:rPr>
              <a:t> para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70A5D87E-BB0B-4979-8BE2-20719E440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5723" y="523798"/>
            <a:ext cx="3808347" cy="12642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¿Es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necesarios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generar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la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protectora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crédito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en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todos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los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análisis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</a:t>
            </a:r>
            <a:r>
              <a:rPr lang="en-US" altLang="zh-CN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crédito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?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B3FAA104-5694-4757-B5EA-3420F259A791}"/>
              </a:ext>
            </a:extLst>
          </p:cNvPr>
          <p:cNvSpPr txBox="1">
            <a:spLocks/>
          </p:cNvSpPr>
          <p:nvPr/>
        </p:nvSpPr>
        <p:spPr>
          <a:xfrm>
            <a:off x="7050807" y="2419025"/>
            <a:ext cx="2382742" cy="1263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500" b="1" dirty="0">
                <a:solidFill>
                  <a:srgbClr val="54B5FA"/>
                </a:solidFill>
              </a:rPr>
              <a:t>No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E6A45F37-7DFA-4DDB-9235-03D56548B5D0}"/>
              </a:ext>
            </a:extLst>
          </p:cNvPr>
          <p:cNvSpPr txBox="1">
            <a:spLocks/>
          </p:cNvSpPr>
          <p:nvPr/>
        </p:nvSpPr>
        <p:spPr>
          <a:xfrm>
            <a:off x="9133334" y="2611360"/>
            <a:ext cx="2681472" cy="2141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</a:rPr>
              <a:t>Personas </a:t>
            </a:r>
            <a:r>
              <a:rPr lang="en-US" altLang="zh-CN" sz="1600" b="1" dirty="0" err="1">
                <a:solidFill>
                  <a:schemeClr val="bg1"/>
                </a:solidFill>
              </a:rPr>
              <a:t>físicas</a:t>
            </a:r>
            <a:r>
              <a:rPr lang="en-US" altLang="zh-CN" sz="1600" b="1" dirty="0">
                <a:solidFill>
                  <a:schemeClr val="bg1"/>
                </a:solidFill>
              </a:rPr>
              <a:t> y </a:t>
            </a:r>
            <a:r>
              <a:rPr lang="en-US" altLang="zh-CN" sz="1600" b="1" dirty="0" err="1">
                <a:solidFill>
                  <a:schemeClr val="bg1"/>
                </a:solidFill>
              </a:rPr>
              <a:t>jurídicas</a:t>
            </a:r>
            <a:r>
              <a:rPr lang="en-US" altLang="zh-CN" sz="1600" b="1" dirty="0">
                <a:solidFill>
                  <a:schemeClr val="bg1"/>
                </a:solidFill>
              </a:rPr>
              <a:t> con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</a:rPr>
              <a:t>SCORE de </a:t>
            </a:r>
            <a:r>
              <a:rPr lang="en-US" altLang="zh-CN" sz="1600" b="1" u="sng" dirty="0" err="1">
                <a:solidFill>
                  <a:schemeClr val="bg1"/>
                </a:solidFill>
              </a:rPr>
              <a:t>comportamiento</a:t>
            </a:r>
            <a:r>
              <a:rPr lang="en-US" altLang="zh-CN" sz="16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igual</a:t>
            </a:r>
            <a:r>
              <a:rPr lang="en-US" altLang="zh-CN" sz="1600" b="1" dirty="0">
                <a:solidFill>
                  <a:schemeClr val="bg1"/>
                </a:solidFill>
              </a:rPr>
              <a:t> a “AAA”, “AA” y “A” 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083D7A48-DFC6-4314-89A1-1FFCB1D46A11}"/>
              </a:ext>
            </a:extLst>
          </p:cNvPr>
          <p:cNvSpPr txBox="1">
            <a:spLocks/>
          </p:cNvSpPr>
          <p:nvPr/>
        </p:nvSpPr>
        <p:spPr>
          <a:xfrm>
            <a:off x="6767632" y="4604707"/>
            <a:ext cx="4385480" cy="1204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Beneficios</a:t>
            </a:r>
            <a:endParaRPr lang="en-US" altLang="zh-CN" sz="1600" b="1" dirty="0">
              <a:solidFill>
                <a:srgbClr val="0241D3"/>
              </a:solidFill>
              <a:effectLst>
                <a:glow rad="355600">
                  <a:schemeClr val="bg1"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Fluidez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en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los </a:t>
            </a: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trámite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de </a:t>
            </a: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crédito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Ahorro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1600" b="1" dirty="0" err="1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econónico</a:t>
            </a:r>
            <a:r>
              <a:rPr lang="en-US" altLang="zh-CN" sz="1600" b="1" dirty="0">
                <a:solidFill>
                  <a:srgbClr val="0241D3"/>
                </a:solidFill>
                <a:effectLst>
                  <a:glow rad="355600">
                    <a:schemeClr val="bg1">
                      <a:alpha val="40000"/>
                    </a:schemeClr>
                  </a:glow>
                </a:effectLst>
              </a:rPr>
              <a:t> para el BNCR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B47F7EEC-AD23-4110-A9F9-959AE354419A}"/>
              </a:ext>
            </a:extLst>
          </p:cNvPr>
          <p:cNvSpPr txBox="1">
            <a:spLocks/>
          </p:cNvSpPr>
          <p:nvPr/>
        </p:nvSpPr>
        <p:spPr>
          <a:xfrm>
            <a:off x="507554" y="3223848"/>
            <a:ext cx="3933862" cy="1204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Agency FB" panose="020B0503020202020204" pitchFamily="34" charset="0"/>
                <a:ea typeface="STXingkai" panose="020B0503020204020204" pitchFamily="2" charset="-122"/>
              </a:rPr>
              <a:t>Crédito Retail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5850e62-7e0c-47f8-9d23-77a5581cda1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Agency FB</vt:lpstr>
      <vt:lpstr>Arial</vt:lpstr>
      <vt:lpstr>Arial Rounded MT Bold</vt:lpstr>
      <vt:lpstr>Calibri</vt:lpstr>
      <vt:lpstr>Calibri Light</vt:lpstr>
      <vt:lpstr>Tema de Office</vt:lpstr>
      <vt:lpstr>think-cell Slide</vt:lpstr>
      <vt:lpstr>¿Es necesarios generar la protectora de crédito en todos los análisis de crédito?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¿Es necesarios generar la protectora de crédito en todos los análisis de crédito?</dc:title>
  <dc:creator>Paola Janith Castro Chacon</dc:creator>
  <cp:lastModifiedBy>Paola Janith Castro Chacon</cp:lastModifiedBy>
  <cp:revision>1</cp:revision>
  <dcterms:created xsi:type="dcterms:W3CDTF">2020-07-16T16:03:17Z</dcterms:created>
  <dcterms:modified xsi:type="dcterms:W3CDTF">2020-07-16T16:04:11Z</dcterms:modified>
</cp:coreProperties>
</file>