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9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08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05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372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435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>
            <a:extLst>
              <a:ext uri="{FF2B5EF4-FFF2-40B4-BE49-F238E27FC236}">
                <a16:creationId xmlns:a16="http://schemas.microsoft.com/office/drawing/2014/main" id="{419DBE4C-CA14-4543-A1B8-DD2230524A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210967" y="-210966"/>
            <a:ext cx="6858000" cy="727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2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04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7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06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36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52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94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26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56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2" y="6029331"/>
            <a:ext cx="5295900" cy="654057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541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151" y="0"/>
            <a:ext cx="647700" cy="6858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21646BB-F881-4469-93C8-B79A5800117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675120"/>
            <a:ext cx="1022351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CR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Uso Interno</a:t>
            </a:r>
          </a:p>
        </p:txBody>
      </p:sp>
    </p:spTree>
    <p:extLst>
      <p:ext uri="{BB962C8B-B14F-4D97-AF65-F5344CB8AC3E}">
        <p14:creationId xmlns:p14="http://schemas.microsoft.com/office/powerpoint/2010/main" val="32397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65129"/>
            <a:ext cx="10735491" cy="561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9902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 DGR" id="{FCCB59FA-3B29-4ED3-838D-DC001E02EAB7}" vid="{A23B8AF9-2B42-4E80-85A2-0268B316318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Esteban Marchena Zamora</dc:creator>
  <cp:lastModifiedBy>Juan Esteban Marchena Zamora</cp:lastModifiedBy>
  <cp:revision>1</cp:revision>
  <dcterms:created xsi:type="dcterms:W3CDTF">2021-10-12T22:15:02Z</dcterms:created>
  <dcterms:modified xsi:type="dcterms:W3CDTF">2021-10-12T22:16:40Z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a0fa7c3-08bc-4c39-913d-47e835046d9c_Enabled">
    <vt:lpwstr>true</vt:lpwstr>
  </property>
  <property fmtid="{D5CDD505-2E9C-101B-9397-08002B2CF9AE}" pid="3" name="MSIP_Label_3a0fa7c3-08bc-4c39-913d-47e835046d9c_SetDate">
    <vt:lpwstr>2021-10-12T22:15:02Z</vt:lpwstr>
  </property>
  <property fmtid="{D5CDD505-2E9C-101B-9397-08002B2CF9AE}" pid="4" name="MSIP_Label_3a0fa7c3-08bc-4c39-913d-47e835046d9c_Method">
    <vt:lpwstr>Standard</vt:lpwstr>
  </property>
  <property fmtid="{D5CDD505-2E9C-101B-9397-08002B2CF9AE}" pid="5" name="MSIP_Label_3a0fa7c3-08bc-4c39-913d-47e835046d9c_Name">
    <vt:lpwstr>Uso Interno</vt:lpwstr>
  </property>
  <property fmtid="{D5CDD505-2E9C-101B-9397-08002B2CF9AE}" pid="6" name="MSIP_Label_3a0fa7c3-08bc-4c39-913d-47e835046d9c_SiteId">
    <vt:lpwstr>e4821339-88e3-43d4-bd05-6954a946b94e</vt:lpwstr>
  </property>
  <property fmtid="{D5CDD505-2E9C-101B-9397-08002B2CF9AE}" pid="7" name="MSIP_Label_3a0fa7c3-08bc-4c39-913d-47e835046d9c_ActionId">
    <vt:lpwstr>4f56aa9f-a3e9-4c8a-a9e1-4d68dfa0a5c7</vt:lpwstr>
  </property>
  <property fmtid="{D5CDD505-2E9C-101B-9397-08002B2CF9AE}" pid="8" name="MSIP_Label_3a0fa7c3-08bc-4c39-913d-47e835046d9c_ContentBits">
    <vt:lpwstr>2</vt:lpwstr>
  </property>
  <property fmtid="{D5CDD505-2E9C-101B-9397-08002B2CF9AE}" pid="9" name="ClassificationContentMarkingFooterLocations">
    <vt:lpwstr>Tema de Office:8</vt:lpwstr>
  </property>
  <property fmtid="{D5CDD505-2E9C-101B-9397-08002B2CF9AE}" pid="10" name="ClassificationContentMarkingFooterText">
    <vt:lpwstr>Uso Interno</vt:lpwstr>
  </property>
</Properties>
</file>