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79" r:id="rId2"/>
  </p:sldIdLst>
  <p:sldSz cx="12192000" cy="6858000"/>
  <p:notesSz cx="6858000" cy="9144000"/>
  <p:defaultTextStyle>
    <a:defPPr>
      <a:defRPr lang="es-C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C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B2AA7B7-1D36-4656-85AF-0FE673E821EE}" type="datetimeFigureOut">
              <a:rPr lang="es-C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12/10/2021</a:t>
            </a:fld>
            <a:endParaRPr lang="es-C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C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EDC1CA-8903-4E43-88E6-E42DF49A3458}" type="slidenum">
              <a:rPr lang="es-C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‹Nº›</a:t>
            </a:fld>
            <a:endParaRPr lang="es-C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2008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B2AA7B7-1D36-4656-85AF-0FE673E821EE}" type="datetimeFigureOut">
              <a:rPr lang="es-C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12/10/2021</a:t>
            </a:fld>
            <a:endParaRPr lang="es-C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C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EDC1CA-8903-4E43-88E6-E42DF49A3458}" type="slidenum">
              <a:rPr lang="es-C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‹Nº›</a:t>
            </a:fld>
            <a:endParaRPr lang="es-C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6343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B2AA7B7-1D36-4656-85AF-0FE673E821EE}" type="datetimeFigureOut">
              <a:rPr lang="es-C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12/10/2021</a:t>
            </a:fld>
            <a:endParaRPr lang="es-C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C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EDC1CA-8903-4E43-88E6-E42DF49A3458}" type="slidenum">
              <a:rPr lang="es-C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‹Nº›</a:t>
            </a:fld>
            <a:endParaRPr lang="es-C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99537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B2AA7B7-1D36-4656-85AF-0FE673E821EE}" type="datetimeFigureOut">
              <a:rPr lang="es-C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12/10/2021</a:t>
            </a:fld>
            <a:endParaRPr lang="es-C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C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EDC1CA-8903-4E43-88E6-E42DF49A3458}" type="slidenum">
              <a:rPr lang="es-C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‹Nº›</a:t>
            </a:fld>
            <a:endParaRPr lang="es-C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76270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8">
            <a:extLst>
              <a:ext uri="{FF2B5EF4-FFF2-40B4-BE49-F238E27FC236}">
                <a16:creationId xmlns:a16="http://schemas.microsoft.com/office/drawing/2014/main" id="{419DBE4C-CA14-4543-A1B8-DD2230524A5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210967" y="-210966"/>
            <a:ext cx="6858000" cy="7279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247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B2AA7B7-1D36-4656-85AF-0FE673E821EE}" type="datetimeFigureOut">
              <a:rPr lang="es-C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12/10/2021</a:t>
            </a:fld>
            <a:endParaRPr lang="es-C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C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EDC1CA-8903-4E43-88E6-E42DF49A3458}" type="slidenum">
              <a:rPr lang="es-C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‹Nº›</a:t>
            </a:fld>
            <a:endParaRPr lang="es-C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3526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1" y="170974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1" y="458947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B2AA7B7-1D36-4656-85AF-0FE673E821EE}" type="datetimeFigureOut">
              <a:rPr lang="es-C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12/10/2021</a:t>
            </a:fld>
            <a:endParaRPr lang="es-C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C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EDC1CA-8903-4E43-88E6-E42DF49A3458}" type="slidenum">
              <a:rPr lang="es-C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‹Nº›</a:t>
            </a:fld>
            <a:endParaRPr lang="es-C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4223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B2AA7B7-1D36-4656-85AF-0FE673E821EE}" type="datetimeFigureOut">
              <a:rPr lang="es-C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12/10/2021</a:t>
            </a:fld>
            <a:endParaRPr lang="es-C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C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EDC1CA-8903-4E43-88E6-E42DF49A3458}" type="slidenum">
              <a:rPr lang="es-C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‹Nº›</a:t>
            </a:fld>
            <a:endParaRPr lang="es-C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9415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B2AA7B7-1D36-4656-85AF-0FE673E821EE}" type="datetimeFigureOut">
              <a:rPr lang="es-C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12/10/2021</a:t>
            </a:fld>
            <a:endParaRPr lang="es-C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C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EDC1CA-8903-4E43-88E6-E42DF49A3458}" type="slidenum">
              <a:rPr lang="es-C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‹Nº›</a:t>
            </a:fld>
            <a:endParaRPr lang="es-C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8720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B2AA7B7-1D36-4656-85AF-0FE673E821EE}" type="datetimeFigureOut">
              <a:rPr lang="es-C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12/10/2021</a:t>
            </a:fld>
            <a:endParaRPr lang="es-C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C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EDC1CA-8903-4E43-88E6-E42DF49A3458}" type="slidenum">
              <a:rPr lang="es-C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‹Nº›</a:t>
            </a:fld>
            <a:endParaRPr lang="es-C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2416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B2AA7B7-1D36-4656-85AF-0FE673E821EE}" type="datetimeFigureOut">
              <a:rPr lang="es-C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12/10/2021</a:t>
            </a:fld>
            <a:endParaRPr lang="es-C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C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EDC1CA-8903-4E43-88E6-E42DF49A3458}" type="slidenum">
              <a:rPr lang="es-C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‹Nº›</a:t>
            </a:fld>
            <a:endParaRPr lang="es-C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5133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3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B2AA7B7-1D36-4656-85AF-0FE673E821EE}" type="datetimeFigureOut">
              <a:rPr lang="es-C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12/10/2021</a:t>
            </a:fld>
            <a:endParaRPr lang="es-C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C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EDC1CA-8903-4E43-88E6-E42DF49A3458}" type="slidenum">
              <a:rPr lang="es-C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‹Nº›</a:t>
            </a:fld>
            <a:endParaRPr lang="es-C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3432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3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s-C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B2AA7B7-1D36-4656-85AF-0FE673E821EE}" type="datetimeFigureOut">
              <a:rPr lang="es-C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12/10/2021</a:t>
            </a:fld>
            <a:endParaRPr lang="es-C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C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EDC1CA-8903-4E43-88E6-E42DF49A3458}" type="slidenum">
              <a:rPr lang="es-C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‹Nº›</a:t>
            </a:fld>
            <a:endParaRPr lang="es-C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0760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2" y="6029331"/>
            <a:ext cx="5295900" cy="654057"/>
          </a:xfrm>
          <a:prstGeom prst="rect">
            <a:avLst/>
          </a:prstGeom>
        </p:spPr>
      </p:pic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45415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6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B2AA7B7-1D36-4656-85AF-0FE673E821EE}" type="datetimeFigureOut">
              <a:rPr lang="es-C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12/10/2021</a:t>
            </a:fld>
            <a:endParaRPr lang="es-C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6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s-C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6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8EDC1CA-8903-4E43-88E6-E42DF49A3458}" type="slidenum">
              <a:rPr lang="es-C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‹Nº›</a:t>
            </a:fld>
            <a:endParaRPr lang="es-CR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151" y="0"/>
            <a:ext cx="647700" cy="6858000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521646BB-F881-4469-93C8-B79A58001175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0" y="6675120"/>
            <a:ext cx="1022351" cy="18288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s-CR" sz="12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Uso Interno</a:t>
            </a:r>
          </a:p>
        </p:txBody>
      </p:sp>
    </p:spTree>
    <p:extLst>
      <p:ext uri="{BB962C8B-B14F-4D97-AF65-F5344CB8AC3E}">
        <p14:creationId xmlns:p14="http://schemas.microsoft.com/office/powerpoint/2010/main" val="3960180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mage0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987" y="261258"/>
            <a:ext cx="10500270" cy="5737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92624961"/>
      </p:ext>
    </p:extLst>
  </p:cSld>
  <p:clrMapOvr>
    <a:masterClrMapping/>
  </p:clrMapOvr>
</p:sld>
</file>

<file path=ppt/theme/theme1.xml><?xml version="1.0" encoding="utf-8"?>
<a:theme xmlns:a="http://schemas.openxmlformats.org/drawingml/2006/main" name="1_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ción DGR" id="{FCCB59FA-3B29-4ED3-838D-DC001E02EAB7}" vid="{A23B8AF9-2B42-4E80-85A2-0268B316318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1_Tema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Esteban Marchena Zamora</dc:creator>
  <cp:lastModifiedBy>Juan Esteban Marchena Zamora</cp:lastModifiedBy>
  <cp:revision>1</cp:revision>
  <dcterms:created xsi:type="dcterms:W3CDTF">2021-10-13T14:34:26Z</dcterms:created>
  <dcterms:modified xsi:type="dcterms:W3CDTF">2021-10-13T14:35:17Z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a0fa7c3-08bc-4c39-913d-47e835046d9c_Enabled">
    <vt:lpwstr>true</vt:lpwstr>
  </property>
  <property fmtid="{D5CDD505-2E9C-101B-9397-08002B2CF9AE}" pid="3" name="MSIP_Label_3a0fa7c3-08bc-4c39-913d-47e835046d9c_SetDate">
    <vt:lpwstr>2021-10-13T14:34:26Z</vt:lpwstr>
  </property>
  <property fmtid="{D5CDD505-2E9C-101B-9397-08002B2CF9AE}" pid="4" name="MSIP_Label_3a0fa7c3-08bc-4c39-913d-47e835046d9c_Method">
    <vt:lpwstr>Standard</vt:lpwstr>
  </property>
  <property fmtid="{D5CDD505-2E9C-101B-9397-08002B2CF9AE}" pid="5" name="MSIP_Label_3a0fa7c3-08bc-4c39-913d-47e835046d9c_Name">
    <vt:lpwstr>Uso Interno</vt:lpwstr>
  </property>
  <property fmtid="{D5CDD505-2E9C-101B-9397-08002B2CF9AE}" pid="6" name="MSIP_Label_3a0fa7c3-08bc-4c39-913d-47e835046d9c_SiteId">
    <vt:lpwstr>e4821339-88e3-43d4-bd05-6954a946b94e</vt:lpwstr>
  </property>
  <property fmtid="{D5CDD505-2E9C-101B-9397-08002B2CF9AE}" pid="7" name="MSIP_Label_3a0fa7c3-08bc-4c39-913d-47e835046d9c_ActionId">
    <vt:lpwstr>ab0268ba-55f7-4e71-8566-c6b44ef07fcd</vt:lpwstr>
  </property>
  <property fmtid="{D5CDD505-2E9C-101B-9397-08002B2CF9AE}" pid="8" name="MSIP_Label_3a0fa7c3-08bc-4c39-913d-47e835046d9c_ContentBits">
    <vt:lpwstr>2</vt:lpwstr>
  </property>
  <property fmtid="{D5CDD505-2E9C-101B-9397-08002B2CF9AE}" pid="9" name="ClassificationContentMarkingFooterLocations">
    <vt:lpwstr>Tema de Office:8</vt:lpwstr>
  </property>
  <property fmtid="{D5CDD505-2E9C-101B-9397-08002B2CF9AE}" pid="10" name="ClassificationContentMarkingFooterText">
    <vt:lpwstr>Uso Interno</vt:lpwstr>
  </property>
</Properties>
</file>