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5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>
            <a:extLst>
              <a:ext uri="{FF2B5EF4-FFF2-40B4-BE49-F238E27FC236}">
                <a16:creationId xmlns:a16="http://schemas.microsoft.com/office/drawing/2014/main" id="{419DBE4C-CA14-4543-A1B8-DD2230524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10967" y="-210966"/>
            <a:ext cx="6858000" cy="72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9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4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1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6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0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2" y="6029331"/>
            <a:ext cx="5295900" cy="654057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1" y="0"/>
            <a:ext cx="647700" cy="685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1646BB-F881-4469-93C8-B79A580011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022351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R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Interno</a:t>
            </a:r>
          </a:p>
        </p:txBody>
      </p:sp>
    </p:spTree>
    <p:extLst>
      <p:ext uri="{BB962C8B-B14F-4D97-AF65-F5344CB8AC3E}">
        <p14:creationId xmlns:p14="http://schemas.microsoft.com/office/powerpoint/2010/main" val="36091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D77CC5.F790750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12751" y="-973333"/>
            <a:ext cx="11027078" cy="37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Imagen 5" descr="cid:image002.jpg@01D77CC5.F790750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326571"/>
            <a:ext cx="11142617" cy="56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3140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DGR" id="{FCCB59FA-3B29-4ED3-838D-DC001E02EAB7}" vid="{A23B8AF9-2B42-4E80-85A2-0268B3163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Marchena Zamora</dc:creator>
  <cp:lastModifiedBy>Juan Esteban Marchena Zamora</cp:lastModifiedBy>
  <cp:revision>1</cp:revision>
  <dcterms:created xsi:type="dcterms:W3CDTF">2021-10-12T20:27:18Z</dcterms:created>
  <dcterms:modified xsi:type="dcterms:W3CDTF">2021-10-12T20:40:55Z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0fa7c3-08bc-4c39-913d-47e835046d9c_Enabled">
    <vt:lpwstr>true</vt:lpwstr>
  </property>
  <property fmtid="{D5CDD505-2E9C-101B-9397-08002B2CF9AE}" pid="3" name="MSIP_Label_3a0fa7c3-08bc-4c39-913d-47e835046d9c_SetDate">
    <vt:lpwstr>2021-10-12T20:27:18Z</vt:lpwstr>
  </property>
  <property fmtid="{D5CDD505-2E9C-101B-9397-08002B2CF9AE}" pid="4" name="MSIP_Label_3a0fa7c3-08bc-4c39-913d-47e835046d9c_Method">
    <vt:lpwstr>Standard</vt:lpwstr>
  </property>
  <property fmtid="{D5CDD505-2E9C-101B-9397-08002B2CF9AE}" pid="5" name="MSIP_Label_3a0fa7c3-08bc-4c39-913d-47e835046d9c_Name">
    <vt:lpwstr>Uso Interno</vt:lpwstr>
  </property>
  <property fmtid="{D5CDD505-2E9C-101B-9397-08002B2CF9AE}" pid="6" name="MSIP_Label_3a0fa7c3-08bc-4c39-913d-47e835046d9c_SiteId">
    <vt:lpwstr>e4821339-88e3-43d4-bd05-6954a946b94e</vt:lpwstr>
  </property>
  <property fmtid="{D5CDD505-2E9C-101B-9397-08002B2CF9AE}" pid="7" name="MSIP_Label_3a0fa7c3-08bc-4c39-913d-47e835046d9c_ActionId">
    <vt:lpwstr>df23471d-e4bd-4739-bf06-2f5ea4544efb</vt:lpwstr>
  </property>
  <property fmtid="{D5CDD505-2E9C-101B-9397-08002B2CF9AE}" pid="8" name="MSIP_Label_3a0fa7c3-08bc-4c39-913d-47e835046d9c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Uso Interno</vt:lpwstr>
  </property>
</Properties>
</file>