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7" r:id="rId2"/>
    <p:sldId id="259" r:id="rId3"/>
    <p:sldId id="380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4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2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1646BB-F881-4469-93C8-B79A580011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0223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Interno</a:t>
            </a:r>
          </a:p>
        </p:txBody>
      </p:sp>
    </p:spTree>
    <p:extLst>
      <p:ext uri="{BB962C8B-B14F-4D97-AF65-F5344CB8AC3E}">
        <p14:creationId xmlns:p14="http://schemas.microsoft.com/office/powerpoint/2010/main" val="275915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87" y="365129"/>
            <a:ext cx="10674819" cy="56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E0243B-F450-40AF-8600-213B19B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63" y="2439125"/>
            <a:ext cx="11760200" cy="1979749"/>
          </a:xfrm>
          <a:ln>
            <a:solidFill>
              <a:srgbClr val="003D8D"/>
            </a:solidFill>
          </a:ln>
        </p:spPr>
        <p:txBody>
          <a:bodyPr>
            <a:normAutofit/>
          </a:bodyPr>
          <a:lstStyle/>
          <a:p>
            <a:r>
              <a:rPr lang="es-CR" sz="5400" dirty="0">
                <a:solidFill>
                  <a:srgbClr val="003D8D"/>
                </a:solidFill>
                <a:latin typeface="BN font" panose="02000505050000020004" pitchFamily="2" charset="0"/>
              </a:rPr>
              <a:t>Programas de Tasa Irregular BN Rapiditos Normalizaciones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0"/>
            <a:ext cx="485775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6203943"/>
            <a:ext cx="3971925" cy="6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26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854975-853F-4232-AF27-BB4746742471}"/>
              </a:ext>
            </a:extLst>
          </p:cNvPr>
          <p:cNvSpPr/>
          <p:nvPr/>
        </p:nvSpPr>
        <p:spPr>
          <a:xfrm>
            <a:off x="2941983" y="5592417"/>
            <a:ext cx="5658678" cy="11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B860979F-AA60-4A2B-97F6-58B96513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0" y="99391"/>
            <a:ext cx="11838610" cy="66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BN font</vt:lpstr>
      <vt:lpstr>Calibri</vt:lpstr>
      <vt:lpstr>Calibri Light</vt:lpstr>
      <vt:lpstr>1_Tema de Office</vt:lpstr>
      <vt:lpstr>Presentación de PowerPoint</vt:lpstr>
      <vt:lpstr>Programas de Tasa Irregular BN Rapiditos Normalizaciones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Marchena Zamora</dc:creator>
  <cp:lastModifiedBy>Juan Esteban Marchena Zamora</cp:lastModifiedBy>
  <cp:revision>2</cp:revision>
  <dcterms:created xsi:type="dcterms:W3CDTF">2021-10-12T21:52:27Z</dcterms:created>
  <dcterms:modified xsi:type="dcterms:W3CDTF">2021-10-12T22:14:28Z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0fa7c3-08bc-4c39-913d-47e835046d9c_Enabled">
    <vt:lpwstr>true</vt:lpwstr>
  </property>
  <property fmtid="{D5CDD505-2E9C-101B-9397-08002B2CF9AE}" pid="3" name="MSIP_Label_3a0fa7c3-08bc-4c39-913d-47e835046d9c_SetDate">
    <vt:lpwstr>2021-10-12T21:52:27Z</vt:lpwstr>
  </property>
  <property fmtid="{D5CDD505-2E9C-101B-9397-08002B2CF9AE}" pid="4" name="MSIP_Label_3a0fa7c3-08bc-4c39-913d-47e835046d9c_Method">
    <vt:lpwstr>Standard</vt:lpwstr>
  </property>
  <property fmtid="{D5CDD505-2E9C-101B-9397-08002B2CF9AE}" pid="5" name="MSIP_Label_3a0fa7c3-08bc-4c39-913d-47e835046d9c_Name">
    <vt:lpwstr>Uso Interno</vt:lpwstr>
  </property>
  <property fmtid="{D5CDD505-2E9C-101B-9397-08002B2CF9AE}" pid="6" name="MSIP_Label_3a0fa7c3-08bc-4c39-913d-47e835046d9c_SiteId">
    <vt:lpwstr>e4821339-88e3-43d4-bd05-6954a946b94e</vt:lpwstr>
  </property>
  <property fmtid="{D5CDD505-2E9C-101B-9397-08002B2CF9AE}" pid="7" name="MSIP_Label_3a0fa7c3-08bc-4c39-913d-47e835046d9c_ActionId">
    <vt:lpwstr>d7e5c819-c2dc-4888-8293-8a85d67fce9a</vt:lpwstr>
  </property>
  <property fmtid="{D5CDD505-2E9C-101B-9397-08002B2CF9AE}" pid="8" name="MSIP_Label_3a0fa7c3-08bc-4c39-913d-47e835046d9c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Uso Interno</vt:lpwstr>
  </property>
</Properties>
</file>