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Hepyn0OPPQ3P9bWfYlqQwNAVC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28dedfbe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28dedfb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1953373"/>
            <a:ext cx="1219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AR"/>
              <a:t>FiguRace: Carrera de datos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0" y="3050774"/>
            <a:ext cx="12192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AR"/>
              <a:t>Seminario de Lenguajes - Opción Python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AR"/>
              <a:t>Alumnos: María Emilia Romero y Francisco Venegas Naboulet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0" y="6692750"/>
            <a:ext cx="12192000" cy="1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358975" y="145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/>
              <a:t>Introducción</a:t>
            </a:r>
            <a:endParaRPr/>
          </a:p>
        </p:txBody>
      </p:sp>
      <p:grpSp>
        <p:nvGrpSpPr>
          <p:cNvPr id="92" name="Google Shape;92;p2"/>
          <p:cNvGrpSpPr/>
          <p:nvPr/>
        </p:nvGrpSpPr>
        <p:grpSpPr>
          <a:xfrm>
            <a:off x="718771" y="1687238"/>
            <a:ext cx="10790348" cy="4282238"/>
            <a:chOff x="1600204" y="36225"/>
            <a:chExt cx="7315490" cy="4282238"/>
          </a:xfrm>
        </p:grpSpPr>
        <p:sp>
          <p:nvSpPr>
            <p:cNvPr id="93" name="Google Shape;93;p2"/>
            <p:cNvSpPr/>
            <p:nvPr/>
          </p:nvSpPr>
          <p:spPr>
            <a:xfrm>
              <a:off x="1600204" y="39687"/>
              <a:ext cx="2094000" cy="19716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00208" y="36225"/>
              <a:ext cx="2094000" cy="19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Temas estudiados (marco teórico)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708342" y="39687"/>
              <a:ext cx="2207100" cy="19716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6708594" y="39687"/>
              <a:ext cx="2207100" cy="19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Consideraciones éticas sobre el desarrollo</a:t>
              </a:r>
              <a:endPara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901611" y="2346862"/>
              <a:ext cx="2094000" cy="19716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2901611" y="2346862"/>
              <a:ext cx="2094000" cy="19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Organización del directorio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538836" y="2346862"/>
              <a:ext cx="2207100" cy="19716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5538836" y="2339912"/>
              <a:ext cx="2207100" cy="19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 y trabajos futuros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0" y="1189825"/>
            <a:ext cx="12192000" cy="1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4551596" y="1690700"/>
            <a:ext cx="3088800" cy="19716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551601" y="1690700"/>
            <a:ext cx="3088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y soluciones surgidas durante el desarrollo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/>
              <a:t>Temas estudiados (marco teórico)</a:t>
            </a:r>
            <a:endParaRPr/>
          </a:p>
        </p:txBody>
      </p:sp>
      <p:grpSp>
        <p:nvGrpSpPr>
          <p:cNvPr id="109" name="Google Shape;109;p7"/>
          <p:cNvGrpSpPr/>
          <p:nvPr/>
        </p:nvGrpSpPr>
        <p:grpSpPr>
          <a:xfrm>
            <a:off x="838200" y="1832451"/>
            <a:ext cx="10515600" cy="4337685"/>
            <a:chOff x="0" y="6826"/>
            <a:chExt cx="10515600" cy="4337685"/>
          </a:xfrm>
        </p:grpSpPr>
        <p:sp>
          <p:nvSpPr>
            <p:cNvPr id="110" name="Google Shape;110;p7"/>
            <p:cNvSpPr/>
            <p:nvPr/>
          </p:nvSpPr>
          <p:spPr>
            <a:xfrm>
              <a:off x="0" y="6826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 txBox="1"/>
            <p:nvPr/>
          </p:nvSpPr>
          <p:spPr>
            <a:xfrm>
              <a:off x="38638" y="45464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Uso de Pandas</a:t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0" y="893371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 txBox="1"/>
            <p:nvPr/>
          </p:nvSpPr>
          <p:spPr>
            <a:xfrm>
              <a:off x="38638" y="932009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Uso de PySimpleGUI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938" y="1779916"/>
              <a:ext cx="10497723" cy="791505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 txBox="1"/>
            <p:nvPr/>
          </p:nvSpPr>
          <p:spPr>
            <a:xfrm>
              <a:off x="47576" y="1818554"/>
              <a:ext cx="10420447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Uso de Matplotlib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2666461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 txBox="1"/>
            <p:nvPr/>
          </p:nvSpPr>
          <p:spPr>
            <a:xfrm>
              <a:off x="38638" y="2705099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Uso de virtualenv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0" y="3553006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 txBox="1"/>
            <p:nvPr/>
          </p:nvSpPr>
          <p:spPr>
            <a:xfrm>
              <a:off x="38638" y="3591644"/>
              <a:ext cx="10438324" cy="714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3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Otras técnicas y herramientas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7"/>
          <p:cNvSpPr txBox="1"/>
          <p:nvPr/>
        </p:nvSpPr>
        <p:spPr>
          <a:xfrm>
            <a:off x="0" y="6692750"/>
            <a:ext cx="12192000" cy="1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900" y="1930471"/>
            <a:ext cx="1978552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04850" y="4023920"/>
            <a:ext cx="1046323" cy="104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1909" y="2675775"/>
            <a:ext cx="1877014" cy="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3875" y="5426967"/>
            <a:ext cx="1726577" cy="66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2950" y="3955675"/>
            <a:ext cx="1428425" cy="7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4605005" y="1304669"/>
            <a:ext cx="2700000" cy="1620982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Problemas y soluciones surgidas durante el desarrollo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6"/>
          <p:cNvCxnSpPr>
            <a:stCxn id="130" idx="1"/>
          </p:cNvCxnSpPr>
          <p:nvPr/>
        </p:nvCxnSpPr>
        <p:spPr>
          <a:xfrm rot="10800000">
            <a:off x="2897705" y="2115160"/>
            <a:ext cx="1707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6"/>
          <p:cNvSpPr/>
          <p:nvPr/>
        </p:nvSpPr>
        <p:spPr>
          <a:xfrm>
            <a:off x="541200" y="1200750"/>
            <a:ext cx="2356500" cy="1828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Comunicación entre módulos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6"/>
          <p:cNvCxnSpPr>
            <a:stCxn id="130" idx="2"/>
            <a:endCxn id="134" idx="0"/>
          </p:cNvCxnSpPr>
          <p:nvPr/>
        </p:nvCxnSpPr>
        <p:spPr>
          <a:xfrm>
            <a:off x="5955005" y="2925651"/>
            <a:ext cx="900" cy="1541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6"/>
          <p:cNvSpPr/>
          <p:nvPr/>
        </p:nvSpPr>
        <p:spPr>
          <a:xfrm>
            <a:off x="4605983" y="4467335"/>
            <a:ext cx="2700000" cy="1519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propias del lenguaje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6"/>
          <p:cNvCxnSpPr>
            <a:stCxn id="130" idx="3"/>
          </p:cNvCxnSpPr>
          <p:nvPr/>
        </p:nvCxnSpPr>
        <p:spPr>
          <a:xfrm>
            <a:off x="7305005" y="2115160"/>
            <a:ext cx="1706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6"/>
          <p:cNvSpPr/>
          <p:nvPr/>
        </p:nvSpPr>
        <p:spPr>
          <a:xfrm>
            <a:off x="9012300" y="1200763"/>
            <a:ext cx="2356500" cy="1828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Dinámica de trabajo y espacio de consultas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0" y="0"/>
            <a:ext cx="12192000" cy="1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/>
              <a:t>Consideraciones éticas sobre el desarrollo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838200" y="2104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AR"/>
              <a:t>Respecto</a:t>
            </a:r>
            <a:r>
              <a:rPr lang="es-AR"/>
              <a:t> del software libre:</a:t>
            </a:r>
            <a:endParaRPr/>
          </a:p>
          <a:p>
            <a:pPr indent="-3429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AR"/>
              <a:t>La ventaja de contar con acceso al código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AR"/>
              <a:t>Respecto del sistema operativo:</a:t>
            </a:r>
            <a:endParaRPr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AR"/>
              <a:t>Garantizar jugabilidad en distintos sistemas</a:t>
            </a:r>
            <a:endParaRPr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AR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Implementación del módulo </a:t>
            </a:r>
            <a:r>
              <a:rPr i="1" lang="es-AR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os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0" y="0"/>
            <a:ext cx="178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28dedfbe9_0_10"/>
          <p:cNvSpPr txBox="1"/>
          <p:nvPr>
            <p:ph type="title"/>
          </p:nvPr>
        </p:nvSpPr>
        <p:spPr>
          <a:xfrm>
            <a:off x="287375" y="0"/>
            <a:ext cx="8601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Organización del directorio</a:t>
            </a:r>
            <a:endParaRPr/>
          </a:p>
        </p:txBody>
      </p:sp>
      <p:sp>
        <p:nvSpPr>
          <p:cNvPr id="150" name="Google Shape;150;g1428dedfbe9_0_10"/>
          <p:cNvSpPr txBox="1"/>
          <p:nvPr>
            <p:ph idx="1" type="body"/>
          </p:nvPr>
        </p:nvSpPr>
        <p:spPr>
          <a:xfrm>
            <a:off x="287375" y="1768350"/>
            <a:ext cx="8247900" cy="332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AR" u="sng"/>
              <a:t>common</a:t>
            </a:r>
            <a:r>
              <a:rPr lang="es-AR"/>
              <a:t>: funciones transversales al proyecto</a:t>
            </a:r>
            <a:endParaRPr/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AR" u="sng"/>
              <a:t>data</a:t>
            </a:r>
            <a:r>
              <a:rPr lang="es-AR"/>
              <a:t>: datos del juego</a:t>
            </a:r>
            <a:endParaRPr/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AR" u="sng"/>
              <a:t>helpers</a:t>
            </a:r>
            <a:r>
              <a:rPr lang="es-AR"/>
              <a:t>: archivos con lógica particular para pantallas específicas. </a:t>
            </a:r>
            <a:endParaRPr/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AR" u="sng"/>
              <a:t>static</a:t>
            </a:r>
            <a:r>
              <a:rPr lang="es-AR"/>
              <a:t>: archivos estáticos </a:t>
            </a:r>
            <a:endParaRPr/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AR" u="sng"/>
              <a:t>windows</a:t>
            </a:r>
            <a:r>
              <a:rPr lang="es-AR"/>
              <a:t>: pantallas del juego</a:t>
            </a:r>
            <a:endParaRPr/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s-AR" u="sng"/>
              <a:t>figurace</a:t>
            </a:r>
            <a:r>
              <a:rPr lang="es-AR"/>
              <a:t>.py: archivo 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428dedfbe9_0_10"/>
          <p:cNvSpPr txBox="1"/>
          <p:nvPr/>
        </p:nvSpPr>
        <p:spPr>
          <a:xfrm>
            <a:off x="0" y="1210850"/>
            <a:ext cx="12192000" cy="1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1428dedfbe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8675" y="157725"/>
            <a:ext cx="3001025" cy="6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153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AR"/>
              <a:t>Conclusiones y trabajos futuros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-"/>
            </a:pPr>
            <a:r>
              <a:rPr lang="es-AR"/>
              <a:t>Percepción más real sobre el mundo del desarrollo de software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AR"/>
              <a:t>Trabajo en equipo: Dinámica, herramientas y división de tareas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AR"/>
              <a:t>Implementación: Antes y después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AR"/>
              <a:t>Propuestas de mejora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Más accesibilidad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Más opciones de datos de juego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/>
              <a:t>Mejores gráficos, sonido y colores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0" y="0"/>
            <a:ext cx="178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0" y="1197750"/>
            <a:ext cx="12192000" cy="1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AR"/>
              <a:t>Muchas gracias.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12013900" y="0"/>
            <a:ext cx="178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window dir="ver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2019-11-07T17:41:20Z</dcterms:created>
  <dc:creator>venegas naboulet francisco</dc:creator>
</cp:coreProperties>
</file>