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6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6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0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5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87CB-2116-4ECD-A78C-4C3ACFBA87F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DDC3-9312-426F-A158-DFC177A46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403" y="535279"/>
            <a:ext cx="5899052" cy="604203"/>
          </a:xfrm>
        </p:spPr>
        <p:txBody>
          <a:bodyPr>
            <a:normAutofit fontScale="92500" lnSpcReduction="10000"/>
          </a:bodyPr>
          <a:lstStyle/>
          <a:p>
            <a:r>
              <a:rPr lang="en-IN" sz="4400" b="1" dirty="0" smtClean="0"/>
              <a:t>GRAPHQL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10500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VENKTESH</dc:creator>
  <cp:lastModifiedBy>VENKTESH</cp:lastModifiedBy>
  <cp:revision>3</cp:revision>
  <dcterms:created xsi:type="dcterms:W3CDTF">2020-04-12T07:23:32Z</dcterms:created>
  <dcterms:modified xsi:type="dcterms:W3CDTF">2020-04-12T11:46:25Z</dcterms:modified>
</cp:coreProperties>
</file>