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1"/>
  </p:notesMasterIdLst>
  <p:sldIdLst>
    <p:sldId id="256" r:id="rId2"/>
    <p:sldId id="262" r:id="rId3"/>
    <p:sldId id="258" r:id="rId4"/>
    <p:sldId id="263" r:id="rId5"/>
    <p:sldId id="261" r:id="rId6"/>
    <p:sldId id="264" r:id="rId7"/>
    <p:sldId id="257" r:id="rId8"/>
    <p:sldId id="274" r:id="rId9"/>
    <p:sldId id="277" r:id="rId10"/>
    <p:sldId id="276" r:id="rId11"/>
    <p:sldId id="275" r:id="rId12"/>
    <p:sldId id="269" r:id="rId13"/>
    <p:sldId id="270" r:id="rId14"/>
    <p:sldId id="273" r:id="rId15"/>
    <p:sldId id="267" r:id="rId16"/>
    <p:sldId id="266" r:id="rId17"/>
    <p:sldId id="271" r:id="rId18"/>
    <p:sldId id="272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06A8703-A516-42D3-B52B-E180250DFBE1}">
          <p14:sldIdLst>
            <p14:sldId id="256"/>
            <p14:sldId id="262"/>
            <p14:sldId id="258"/>
            <p14:sldId id="263"/>
            <p14:sldId id="261"/>
            <p14:sldId id="264"/>
            <p14:sldId id="257"/>
            <p14:sldId id="274"/>
            <p14:sldId id="277"/>
            <p14:sldId id="276"/>
            <p14:sldId id="275"/>
            <p14:sldId id="269"/>
            <p14:sldId id="270"/>
            <p14:sldId id="273"/>
            <p14:sldId id="267"/>
            <p14:sldId id="266"/>
            <p14:sldId id="271"/>
            <p14:sldId id="272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  <a:srgbClr val="5495BA"/>
    <a:srgbClr val="FFFFFF"/>
    <a:srgbClr val="3977C0"/>
    <a:srgbClr val="3168AB"/>
    <a:srgbClr val="00863D"/>
    <a:srgbClr val="E75403"/>
    <a:srgbClr val="2D62A6"/>
    <a:srgbClr val="00682F"/>
    <a:srgbClr val="448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433" autoAdjust="0"/>
  </p:normalViewPr>
  <p:slideViewPr>
    <p:cSldViewPr snapToGrid="0">
      <p:cViewPr varScale="1">
        <p:scale>
          <a:sx n="109" d="100"/>
          <a:sy n="109" d="100"/>
        </p:scale>
        <p:origin x="534" y="96"/>
      </p:cViewPr>
      <p:guideLst>
        <p:guide/>
        <p:guide pos="7680"/>
        <p:guide orient="horz" pos="1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hyperlink" Target="https://tomcat.apache.org/" TargetMode="External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hyperlink" Target="https://tomcat.apache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A72DC-58DD-4495-BCBB-873D8B239CDA}" type="doc">
      <dgm:prSet loTypeId="urn:microsoft.com/office/officeart/2005/8/layout/matrix3" loCatId="matrix" qsTypeId="urn:microsoft.com/office/officeart/2005/8/quickstyle/simple1" qsCatId="simple" csTypeId="urn:microsoft.com/office/officeart/2005/8/colors/accent4_3" csCatId="accent4"/>
      <dgm:spPr/>
      <dgm:t>
        <a:bodyPr/>
        <a:lstStyle/>
        <a:p>
          <a:endParaRPr lang="pt-BR"/>
        </a:p>
      </dgm:t>
    </dgm:pt>
    <dgm:pt modelId="{1352FF5B-F548-49D7-9584-F22C680A2406}">
      <dgm:prSet/>
      <dgm:spPr/>
      <dgm:t>
        <a:bodyPr/>
        <a:lstStyle/>
        <a:p>
          <a:pPr rtl="0"/>
          <a:r>
            <a:rPr lang="pt-BR" dirty="0" smtClean="0"/>
            <a:t>Especialização em Engenharia de Software</a:t>
          </a:r>
          <a:endParaRPr lang="pt-BR" dirty="0"/>
        </a:p>
      </dgm:t>
    </dgm:pt>
    <dgm:pt modelId="{F9EAA621-F743-47E9-88FD-1D72819D4AEC}" type="parTrans" cxnId="{75F42F3E-3B7A-43D5-9E53-3FC9CF165DE7}">
      <dgm:prSet/>
      <dgm:spPr/>
      <dgm:t>
        <a:bodyPr/>
        <a:lstStyle/>
        <a:p>
          <a:endParaRPr lang="pt-BR"/>
        </a:p>
      </dgm:t>
    </dgm:pt>
    <dgm:pt modelId="{E0FFE9BC-D2E8-44FE-A188-2501A6D17EC2}" type="sibTrans" cxnId="{75F42F3E-3B7A-43D5-9E53-3FC9CF165DE7}">
      <dgm:prSet/>
      <dgm:spPr/>
      <dgm:t>
        <a:bodyPr/>
        <a:lstStyle/>
        <a:p>
          <a:endParaRPr lang="pt-BR"/>
        </a:p>
      </dgm:t>
    </dgm:pt>
    <dgm:pt modelId="{B47EE44A-B245-4202-B984-F3A46A046923}">
      <dgm:prSet/>
      <dgm:spPr/>
      <dgm:t>
        <a:bodyPr/>
        <a:lstStyle/>
        <a:p>
          <a:pPr rtl="0"/>
          <a:r>
            <a:rPr lang="pt-BR" dirty="0" smtClean="0"/>
            <a:t>SIGA – Sistema de Gerenciamento de Academias</a:t>
          </a:r>
          <a:endParaRPr lang="pt-BR" dirty="0"/>
        </a:p>
      </dgm:t>
    </dgm:pt>
    <dgm:pt modelId="{5A4BA652-7E64-40AE-BE62-A19EF4244CAD}" type="parTrans" cxnId="{12093FA7-BA6F-4804-909E-11CCC3E4998D}">
      <dgm:prSet/>
      <dgm:spPr/>
      <dgm:t>
        <a:bodyPr/>
        <a:lstStyle/>
        <a:p>
          <a:endParaRPr lang="pt-BR"/>
        </a:p>
      </dgm:t>
    </dgm:pt>
    <dgm:pt modelId="{76D628B9-69D4-4040-B647-2170C4D94E8F}" type="sibTrans" cxnId="{12093FA7-BA6F-4804-909E-11CCC3E4998D}">
      <dgm:prSet/>
      <dgm:spPr/>
      <dgm:t>
        <a:bodyPr/>
        <a:lstStyle/>
        <a:p>
          <a:endParaRPr lang="pt-BR"/>
        </a:p>
      </dgm:t>
    </dgm:pt>
    <dgm:pt modelId="{DA7E5589-BDC4-404E-87BE-753AAE2A6AC5}">
      <dgm:prSet/>
      <dgm:spPr/>
      <dgm:t>
        <a:bodyPr/>
        <a:lstStyle/>
        <a:p>
          <a:pPr rtl="0"/>
          <a:r>
            <a:rPr lang="pt-BR" dirty="0" smtClean="0"/>
            <a:t>Francisco José Borges Verissimo Junior  </a:t>
          </a:r>
          <a:endParaRPr lang="pt-BR" dirty="0"/>
        </a:p>
      </dgm:t>
    </dgm:pt>
    <dgm:pt modelId="{9BC8720D-C174-4C85-A435-B360A8109AAA}" type="parTrans" cxnId="{763F1ECF-E254-49C4-A5C1-F759E12BAD18}">
      <dgm:prSet/>
      <dgm:spPr/>
      <dgm:t>
        <a:bodyPr/>
        <a:lstStyle/>
        <a:p>
          <a:endParaRPr lang="pt-BR"/>
        </a:p>
      </dgm:t>
    </dgm:pt>
    <dgm:pt modelId="{9967440A-E314-4A4F-9B97-9C1CB8934E7D}" type="sibTrans" cxnId="{763F1ECF-E254-49C4-A5C1-F759E12BAD18}">
      <dgm:prSet/>
      <dgm:spPr/>
      <dgm:t>
        <a:bodyPr/>
        <a:lstStyle/>
        <a:p>
          <a:endParaRPr lang="pt-BR"/>
        </a:p>
      </dgm:t>
    </dgm:pt>
    <dgm:pt modelId="{BEEEF926-2CDA-403A-A723-E815865016BD}">
      <dgm:prSet/>
      <dgm:spPr/>
      <dgm:t>
        <a:bodyPr/>
        <a:lstStyle/>
        <a:p>
          <a:pPr rtl="0"/>
          <a:r>
            <a:rPr lang="pt-BR" dirty="0" smtClean="0"/>
            <a:t>Agosto - 2020</a:t>
          </a:r>
          <a:endParaRPr lang="pt-BR" dirty="0"/>
        </a:p>
      </dgm:t>
    </dgm:pt>
    <dgm:pt modelId="{1906A97E-0D64-4568-AB15-35E9FBCB676B}" type="parTrans" cxnId="{1701AA88-B8CA-4947-8F71-107E303CDB45}">
      <dgm:prSet/>
      <dgm:spPr/>
      <dgm:t>
        <a:bodyPr/>
        <a:lstStyle/>
        <a:p>
          <a:endParaRPr lang="pt-BR"/>
        </a:p>
      </dgm:t>
    </dgm:pt>
    <dgm:pt modelId="{B162E0D1-3D52-4DE8-8831-D66DF8421513}" type="sibTrans" cxnId="{1701AA88-B8CA-4947-8F71-107E303CDB45}">
      <dgm:prSet/>
      <dgm:spPr/>
      <dgm:t>
        <a:bodyPr/>
        <a:lstStyle/>
        <a:p>
          <a:endParaRPr lang="pt-BR"/>
        </a:p>
      </dgm:t>
    </dgm:pt>
    <dgm:pt modelId="{7BF3513A-9E59-4120-BEBB-63BC31911BF1}" type="pres">
      <dgm:prSet presAssocID="{60DA72DC-58DD-4495-BCBB-873D8B239CD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88C9F6B-D218-4975-A60E-07C89201DE80}" type="pres">
      <dgm:prSet presAssocID="{60DA72DC-58DD-4495-BCBB-873D8B239CDA}" presName="diamond" presStyleLbl="bgShp" presStyleIdx="0" presStyleCnt="1"/>
      <dgm:spPr/>
    </dgm:pt>
    <dgm:pt modelId="{6CB2F71F-7DCE-480E-8145-19F16AF247BA}" type="pres">
      <dgm:prSet presAssocID="{60DA72DC-58DD-4495-BCBB-873D8B239CD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00A91E-189F-4320-A002-BFEDE21FD768}" type="pres">
      <dgm:prSet presAssocID="{60DA72DC-58DD-4495-BCBB-873D8B239CD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FB8F8F-B090-482B-9F91-41672AE60F0A}" type="pres">
      <dgm:prSet presAssocID="{60DA72DC-58DD-4495-BCBB-873D8B239CD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39220F-E931-4129-A384-4C175E83F030}" type="pres">
      <dgm:prSet presAssocID="{60DA72DC-58DD-4495-BCBB-873D8B239CD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39E4E6C-2237-4536-91E4-087D2A4FDD4A}" type="presOf" srcId="{DA7E5589-BDC4-404E-87BE-753AAE2A6AC5}" destId="{C0FB8F8F-B090-482B-9F91-41672AE60F0A}" srcOrd="0" destOrd="0" presId="urn:microsoft.com/office/officeart/2005/8/layout/matrix3"/>
    <dgm:cxn modelId="{12093FA7-BA6F-4804-909E-11CCC3E4998D}" srcId="{60DA72DC-58DD-4495-BCBB-873D8B239CDA}" destId="{B47EE44A-B245-4202-B984-F3A46A046923}" srcOrd="1" destOrd="0" parTransId="{5A4BA652-7E64-40AE-BE62-A19EF4244CAD}" sibTransId="{76D628B9-69D4-4040-B647-2170C4D94E8F}"/>
    <dgm:cxn modelId="{75F42F3E-3B7A-43D5-9E53-3FC9CF165DE7}" srcId="{60DA72DC-58DD-4495-BCBB-873D8B239CDA}" destId="{1352FF5B-F548-49D7-9584-F22C680A2406}" srcOrd="0" destOrd="0" parTransId="{F9EAA621-F743-47E9-88FD-1D72819D4AEC}" sibTransId="{E0FFE9BC-D2E8-44FE-A188-2501A6D17EC2}"/>
    <dgm:cxn modelId="{1701AA88-B8CA-4947-8F71-107E303CDB45}" srcId="{60DA72DC-58DD-4495-BCBB-873D8B239CDA}" destId="{BEEEF926-2CDA-403A-A723-E815865016BD}" srcOrd="3" destOrd="0" parTransId="{1906A97E-0D64-4568-AB15-35E9FBCB676B}" sibTransId="{B162E0D1-3D52-4DE8-8831-D66DF8421513}"/>
    <dgm:cxn modelId="{B411F77D-73A4-4B48-A206-3B67535DA3A7}" type="presOf" srcId="{B47EE44A-B245-4202-B984-F3A46A046923}" destId="{1700A91E-189F-4320-A002-BFEDE21FD768}" srcOrd="0" destOrd="0" presId="urn:microsoft.com/office/officeart/2005/8/layout/matrix3"/>
    <dgm:cxn modelId="{FF4B35ED-49FD-42F5-A722-A99A53AA5FA1}" type="presOf" srcId="{1352FF5B-F548-49D7-9584-F22C680A2406}" destId="{6CB2F71F-7DCE-480E-8145-19F16AF247BA}" srcOrd="0" destOrd="0" presId="urn:microsoft.com/office/officeart/2005/8/layout/matrix3"/>
    <dgm:cxn modelId="{763F1ECF-E254-49C4-A5C1-F759E12BAD18}" srcId="{60DA72DC-58DD-4495-BCBB-873D8B239CDA}" destId="{DA7E5589-BDC4-404E-87BE-753AAE2A6AC5}" srcOrd="2" destOrd="0" parTransId="{9BC8720D-C174-4C85-A435-B360A8109AAA}" sibTransId="{9967440A-E314-4A4F-9B97-9C1CB8934E7D}"/>
    <dgm:cxn modelId="{82E5744F-DE95-49B4-BB46-A92A0F7FD582}" type="presOf" srcId="{60DA72DC-58DD-4495-BCBB-873D8B239CDA}" destId="{7BF3513A-9E59-4120-BEBB-63BC31911BF1}" srcOrd="0" destOrd="0" presId="urn:microsoft.com/office/officeart/2005/8/layout/matrix3"/>
    <dgm:cxn modelId="{DC4A1C5B-A6C7-4352-9F7B-101189361204}" type="presOf" srcId="{BEEEF926-2CDA-403A-A723-E815865016BD}" destId="{7B39220F-E931-4129-A384-4C175E83F030}" srcOrd="0" destOrd="0" presId="urn:microsoft.com/office/officeart/2005/8/layout/matrix3"/>
    <dgm:cxn modelId="{F5E049DB-6087-4768-B327-EF3836DA3285}" type="presParOf" srcId="{7BF3513A-9E59-4120-BEBB-63BC31911BF1}" destId="{088C9F6B-D218-4975-A60E-07C89201DE80}" srcOrd="0" destOrd="0" presId="urn:microsoft.com/office/officeart/2005/8/layout/matrix3"/>
    <dgm:cxn modelId="{CA81C92E-3C57-4385-B43A-A778CF176764}" type="presParOf" srcId="{7BF3513A-9E59-4120-BEBB-63BC31911BF1}" destId="{6CB2F71F-7DCE-480E-8145-19F16AF247BA}" srcOrd="1" destOrd="0" presId="urn:microsoft.com/office/officeart/2005/8/layout/matrix3"/>
    <dgm:cxn modelId="{7C6AC0A4-802D-4169-AF5B-A5830CB9CF19}" type="presParOf" srcId="{7BF3513A-9E59-4120-BEBB-63BC31911BF1}" destId="{1700A91E-189F-4320-A002-BFEDE21FD768}" srcOrd="2" destOrd="0" presId="urn:microsoft.com/office/officeart/2005/8/layout/matrix3"/>
    <dgm:cxn modelId="{7DB6BFFB-C79A-4FA6-8FE2-8D358FA3F1E9}" type="presParOf" srcId="{7BF3513A-9E59-4120-BEBB-63BC31911BF1}" destId="{C0FB8F8F-B090-482B-9F91-41672AE60F0A}" srcOrd="3" destOrd="0" presId="urn:microsoft.com/office/officeart/2005/8/layout/matrix3"/>
    <dgm:cxn modelId="{6E3B07B0-64A4-43D7-8711-B549D7132EC4}" type="presParOf" srcId="{7BF3513A-9E59-4120-BEBB-63BC31911BF1}" destId="{7B39220F-E931-4129-A384-4C175E83F03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6384BF-40E6-468B-9A47-1C4C49F2F280}" type="doc">
      <dgm:prSet loTypeId="urn:microsoft.com/office/officeart/2005/8/layout/cycle6" loCatId="relationship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4E9A718E-EDA3-4307-9B84-5F76F55E50CF}">
      <dgm:prSet custT="1"/>
      <dgm:spPr/>
      <dgm:t>
        <a:bodyPr/>
        <a:lstStyle/>
        <a:p>
          <a:pPr rtl="0"/>
          <a:r>
            <a:rPr lang="pt-BR" sz="1500" dirty="0" smtClean="0"/>
            <a:t>Node.js </a:t>
          </a:r>
        </a:p>
        <a:p>
          <a:pPr rtl="0"/>
          <a:r>
            <a:rPr lang="pt-BR" sz="1000" dirty="0" smtClean="0"/>
            <a:t>(Ambiente de execução </a:t>
          </a:r>
          <a:r>
            <a:rPr lang="pt-BR" sz="1000" dirty="0" err="1" smtClean="0"/>
            <a:t>JavaScript</a:t>
          </a:r>
          <a:r>
            <a:rPr lang="pt-BR" sz="1000" dirty="0" smtClean="0"/>
            <a:t>): </a:t>
          </a:r>
          <a:r>
            <a:rPr lang="pt-BR" sz="1500" dirty="0" smtClean="0"/>
            <a:t>www.nodejs.org</a:t>
          </a:r>
          <a:endParaRPr lang="pt-BR" sz="1500" dirty="0"/>
        </a:p>
      </dgm:t>
    </dgm:pt>
    <dgm:pt modelId="{A6C4DD55-EA5E-425A-AE78-0CFC79205FAE}" type="parTrans" cxnId="{6805546A-FE96-4C75-AF80-3B596258E909}">
      <dgm:prSet/>
      <dgm:spPr/>
      <dgm:t>
        <a:bodyPr/>
        <a:lstStyle/>
        <a:p>
          <a:endParaRPr lang="pt-BR"/>
        </a:p>
      </dgm:t>
    </dgm:pt>
    <dgm:pt modelId="{1C48436E-25D9-4209-BE80-454829CB92BA}" type="sibTrans" cxnId="{6805546A-FE96-4C75-AF80-3B596258E909}">
      <dgm:prSet/>
      <dgm:spPr/>
      <dgm:t>
        <a:bodyPr/>
        <a:lstStyle/>
        <a:p>
          <a:endParaRPr lang="pt-BR"/>
        </a:p>
      </dgm:t>
    </dgm:pt>
    <dgm:pt modelId="{2A3C4DE8-7F64-4D63-89B1-85459F2477E5}">
      <dgm:prSet/>
      <dgm:spPr/>
      <dgm:t>
        <a:bodyPr/>
        <a:lstStyle/>
        <a:p>
          <a:pPr rtl="0"/>
          <a:r>
            <a:rPr lang="pt-BR" dirty="0" smtClean="0"/>
            <a:t>Front: Angular 8</a:t>
          </a:r>
        </a:p>
        <a:p>
          <a:pPr rtl="0"/>
          <a:r>
            <a:rPr lang="pt-BR" dirty="0" smtClean="0"/>
            <a:t> </a:t>
          </a:r>
          <a:r>
            <a:rPr lang="pt-BR" dirty="0" err="1" smtClean="0"/>
            <a:t>npm</a:t>
          </a:r>
          <a:r>
            <a:rPr lang="pt-BR" dirty="0" smtClean="0"/>
            <a:t> </a:t>
          </a:r>
          <a:r>
            <a:rPr lang="pt-BR" dirty="0" err="1" smtClean="0"/>
            <a:t>install</a:t>
          </a:r>
          <a:r>
            <a:rPr lang="pt-BR" dirty="0" smtClean="0"/>
            <a:t> –g @</a:t>
          </a:r>
          <a:r>
            <a:rPr lang="pt-BR" dirty="0" err="1" smtClean="0"/>
            <a:t>ngular</a:t>
          </a:r>
          <a:r>
            <a:rPr lang="pt-BR" dirty="0" smtClean="0"/>
            <a:t>/</a:t>
          </a:r>
          <a:r>
            <a:rPr lang="pt-BR" dirty="0" err="1" smtClean="0"/>
            <a:t>cli</a:t>
          </a:r>
          <a:endParaRPr lang="pt-BR" dirty="0"/>
        </a:p>
      </dgm:t>
    </dgm:pt>
    <dgm:pt modelId="{7CFA53EB-7128-435C-8FB3-4B05FF368DC2}" type="parTrans" cxnId="{EB43A915-4153-4E1F-8F64-73B0095C6515}">
      <dgm:prSet/>
      <dgm:spPr/>
      <dgm:t>
        <a:bodyPr/>
        <a:lstStyle/>
        <a:p>
          <a:endParaRPr lang="pt-BR"/>
        </a:p>
      </dgm:t>
    </dgm:pt>
    <dgm:pt modelId="{1BC84D2C-0936-4848-B524-B99C5C437911}" type="sibTrans" cxnId="{EB43A915-4153-4E1F-8F64-73B0095C6515}">
      <dgm:prSet/>
      <dgm:spPr/>
      <dgm:t>
        <a:bodyPr/>
        <a:lstStyle/>
        <a:p>
          <a:endParaRPr lang="pt-BR"/>
        </a:p>
      </dgm:t>
    </dgm:pt>
    <dgm:pt modelId="{4533718A-8487-4BCD-AF19-D5B03DD212D7}">
      <dgm:prSet/>
      <dgm:spPr>
        <a:solidFill>
          <a:srgbClr val="5495BA"/>
        </a:solidFill>
      </dgm:spPr>
      <dgm:t>
        <a:bodyPr/>
        <a:lstStyle/>
        <a:p>
          <a:pPr rtl="0"/>
          <a:r>
            <a:rPr lang="pt-BR" dirty="0" smtClean="0"/>
            <a:t>Back: </a:t>
          </a:r>
          <a:r>
            <a:rPr lang="pt-BR" dirty="0" err="1" smtClean="0"/>
            <a:t>Java+Springboot</a:t>
          </a:r>
          <a:r>
            <a:rPr lang="pt-BR" dirty="0" smtClean="0"/>
            <a:t> https://start.spring.io/</a:t>
          </a:r>
          <a:endParaRPr lang="pt-BR" dirty="0"/>
        </a:p>
      </dgm:t>
    </dgm:pt>
    <dgm:pt modelId="{6C427401-3292-4724-9A55-930A115BCC29}" type="parTrans" cxnId="{221C981C-8155-40E3-A2FB-2502872C1376}">
      <dgm:prSet/>
      <dgm:spPr/>
      <dgm:t>
        <a:bodyPr/>
        <a:lstStyle/>
        <a:p>
          <a:endParaRPr lang="pt-BR"/>
        </a:p>
      </dgm:t>
    </dgm:pt>
    <dgm:pt modelId="{E6FF61E1-0708-4BFE-8F1F-685CFC0CC9D3}" type="sibTrans" cxnId="{221C981C-8155-40E3-A2FB-2502872C1376}">
      <dgm:prSet/>
      <dgm:spPr/>
      <dgm:t>
        <a:bodyPr/>
        <a:lstStyle/>
        <a:p>
          <a:endParaRPr lang="pt-BR"/>
        </a:p>
      </dgm:t>
    </dgm:pt>
    <dgm:pt modelId="{4D88F2A8-5C9E-4C03-9BAF-AAF8DEBF79EC}" type="pres">
      <dgm:prSet presAssocID="{2C6384BF-40E6-468B-9A47-1C4C49F2F2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018CC4F-716A-4508-A9C6-F6F8AF858670}" type="pres">
      <dgm:prSet presAssocID="{4E9A718E-EDA3-4307-9B84-5F76F55E50CF}" presName="node" presStyleLbl="node1" presStyleIdx="0" presStyleCnt="3" custScaleX="1134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020D75-9264-4F16-887B-C5D9FE927CA1}" type="pres">
      <dgm:prSet presAssocID="{4E9A718E-EDA3-4307-9B84-5F76F55E50CF}" presName="spNode" presStyleCnt="0"/>
      <dgm:spPr/>
    </dgm:pt>
    <dgm:pt modelId="{BE10BF4B-FD26-435C-B9C8-B192307A7A49}" type="pres">
      <dgm:prSet presAssocID="{1C48436E-25D9-4209-BE80-454829CB92BA}" presName="sibTrans" presStyleLbl="sibTrans1D1" presStyleIdx="0" presStyleCnt="3"/>
      <dgm:spPr/>
      <dgm:t>
        <a:bodyPr/>
        <a:lstStyle/>
        <a:p>
          <a:endParaRPr lang="pt-BR"/>
        </a:p>
      </dgm:t>
    </dgm:pt>
    <dgm:pt modelId="{2BF3E6DB-A5E0-4745-A4F5-F890C1B00F66}" type="pres">
      <dgm:prSet presAssocID="{2A3C4DE8-7F64-4D63-89B1-85459F2477E5}" presName="node" presStyleLbl="node1" presStyleIdx="1" presStyleCnt="3" custRadScaleRad="111899" custRadScaleInc="18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CCBB75-2663-466C-84F2-D2CF6F91A5B2}" type="pres">
      <dgm:prSet presAssocID="{2A3C4DE8-7F64-4D63-89B1-85459F2477E5}" presName="spNode" presStyleCnt="0"/>
      <dgm:spPr/>
    </dgm:pt>
    <dgm:pt modelId="{780ECD60-2608-4685-AF4A-18C7402F97E0}" type="pres">
      <dgm:prSet presAssocID="{1BC84D2C-0936-4848-B524-B99C5C437911}" presName="sibTrans" presStyleLbl="sibTrans1D1" presStyleIdx="1" presStyleCnt="3"/>
      <dgm:spPr/>
      <dgm:t>
        <a:bodyPr/>
        <a:lstStyle/>
        <a:p>
          <a:endParaRPr lang="pt-BR"/>
        </a:p>
      </dgm:t>
    </dgm:pt>
    <dgm:pt modelId="{38E998CC-4BCD-4612-8C7D-3922C7D0E03D}" type="pres">
      <dgm:prSet presAssocID="{4533718A-8487-4BCD-AF19-D5B03DD212D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E04D16-9AC9-4EE2-80E0-EE3DE63E5157}" type="pres">
      <dgm:prSet presAssocID="{4533718A-8487-4BCD-AF19-D5B03DD212D7}" presName="spNode" presStyleCnt="0"/>
      <dgm:spPr/>
    </dgm:pt>
    <dgm:pt modelId="{EE0F6309-2201-4E10-8C77-F33F5E8B41B7}" type="pres">
      <dgm:prSet presAssocID="{E6FF61E1-0708-4BFE-8F1F-685CFC0CC9D3}" presName="sibTrans" presStyleLbl="sibTrans1D1" presStyleIdx="2" presStyleCnt="3"/>
      <dgm:spPr/>
      <dgm:t>
        <a:bodyPr/>
        <a:lstStyle/>
        <a:p>
          <a:endParaRPr lang="pt-BR"/>
        </a:p>
      </dgm:t>
    </dgm:pt>
  </dgm:ptLst>
  <dgm:cxnLst>
    <dgm:cxn modelId="{EB43A915-4153-4E1F-8F64-73B0095C6515}" srcId="{2C6384BF-40E6-468B-9A47-1C4C49F2F280}" destId="{2A3C4DE8-7F64-4D63-89B1-85459F2477E5}" srcOrd="1" destOrd="0" parTransId="{7CFA53EB-7128-435C-8FB3-4B05FF368DC2}" sibTransId="{1BC84D2C-0936-4848-B524-B99C5C437911}"/>
    <dgm:cxn modelId="{0370FAD4-F0DD-4A50-B377-928614F29B60}" type="presOf" srcId="{2C6384BF-40E6-468B-9A47-1C4C49F2F280}" destId="{4D88F2A8-5C9E-4C03-9BAF-AAF8DEBF79EC}" srcOrd="0" destOrd="0" presId="urn:microsoft.com/office/officeart/2005/8/layout/cycle6"/>
    <dgm:cxn modelId="{B5226D4F-7D3D-4713-AB5E-8E4E31BEFA90}" type="presOf" srcId="{1C48436E-25D9-4209-BE80-454829CB92BA}" destId="{BE10BF4B-FD26-435C-B9C8-B192307A7A49}" srcOrd="0" destOrd="0" presId="urn:microsoft.com/office/officeart/2005/8/layout/cycle6"/>
    <dgm:cxn modelId="{04758817-DB25-4630-BC4C-B252AF85AB43}" type="presOf" srcId="{2A3C4DE8-7F64-4D63-89B1-85459F2477E5}" destId="{2BF3E6DB-A5E0-4745-A4F5-F890C1B00F66}" srcOrd="0" destOrd="0" presId="urn:microsoft.com/office/officeart/2005/8/layout/cycle6"/>
    <dgm:cxn modelId="{46DD8022-47B9-451B-90F3-DEA60E0ED7B2}" type="presOf" srcId="{1BC84D2C-0936-4848-B524-B99C5C437911}" destId="{780ECD60-2608-4685-AF4A-18C7402F97E0}" srcOrd="0" destOrd="0" presId="urn:microsoft.com/office/officeart/2005/8/layout/cycle6"/>
    <dgm:cxn modelId="{CE0B725E-ACDD-4092-A346-147049ADC87B}" type="presOf" srcId="{E6FF61E1-0708-4BFE-8F1F-685CFC0CC9D3}" destId="{EE0F6309-2201-4E10-8C77-F33F5E8B41B7}" srcOrd="0" destOrd="0" presId="urn:microsoft.com/office/officeart/2005/8/layout/cycle6"/>
    <dgm:cxn modelId="{6805546A-FE96-4C75-AF80-3B596258E909}" srcId="{2C6384BF-40E6-468B-9A47-1C4C49F2F280}" destId="{4E9A718E-EDA3-4307-9B84-5F76F55E50CF}" srcOrd="0" destOrd="0" parTransId="{A6C4DD55-EA5E-425A-AE78-0CFC79205FAE}" sibTransId="{1C48436E-25D9-4209-BE80-454829CB92BA}"/>
    <dgm:cxn modelId="{DEFC3587-981F-4D60-ACBC-C0E83F7421E7}" type="presOf" srcId="{4533718A-8487-4BCD-AF19-D5B03DD212D7}" destId="{38E998CC-4BCD-4612-8C7D-3922C7D0E03D}" srcOrd="0" destOrd="0" presId="urn:microsoft.com/office/officeart/2005/8/layout/cycle6"/>
    <dgm:cxn modelId="{221C981C-8155-40E3-A2FB-2502872C1376}" srcId="{2C6384BF-40E6-468B-9A47-1C4C49F2F280}" destId="{4533718A-8487-4BCD-AF19-D5B03DD212D7}" srcOrd="2" destOrd="0" parTransId="{6C427401-3292-4724-9A55-930A115BCC29}" sibTransId="{E6FF61E1-0708-4BFE-8F1F-685CFC0CC9D3}"/>
    <dgm:cxn modelId="{D2430F3E-3DEB-4FDC-9DDB-383B27B9362D}" type="presOf" srcId="{4E9A718E-EDA3-4307-9B84-5F76F55E50CF}" destId="{1018CC4F-716A-4508-A9C6-F6F8AF858670}" srcOrd="0" destOrd="0" presId="urn:microsoft.com/office/officeart/2005/8/layout/cycle6"/>
    <dgm:cxn modelId="{6AEBEEFD-B90A-49A1-B0B7-655E19779E01}" type="presParOf" srcId="{4D88F2A8-5C9E-4C03-9BAF-AAF8DEBF79EC}" destId="{1018CC4F-716A-4508-A9C6-F6F8AF858670}" srcOrd="0" destOrd="0" presId="urn:microsoft.com/office/officeart/2005/8/layout/cycle6"/>
    <dgm:cxn modelId="{8204B3C6-5258-4798-93E8-01C627D5436A}" type="presParOf" srcId="{4D88F2A8-5C9E-4C03-9BAF-AAF8DEBF79EC}" destId="{8A020D75-9264-4F16-887B-C5D9FE927CA1}" srcOrd="1" destOrd="0" presId="urn:microsoft.com/office/officeart/2005/8/layout/cycle6"/>
    <dgm:cxn modelId="{36CDDACD-84B0-46B2-B9DF-63040AEC674E}" type="presParOf" srcId="{4D88F2A8-5C9E-4C03-9BAF-AAF8DEBF79EC}" destId="{BE10BF4B-FD26-435C-B9C8-B192307A7A49}" srcOrd="2" destOrd="0" presId="urn:microsoft.com/office/officeart/2005/8/layout/cycle6"/>
    <dgm:cxn modelId="{D167866A-8563-45D6-B920-2D2B7A36A62F}" type="presParOf" srcId="{4D88F2A8-5C9E-4C03-9BAF-AAF8DEBF79EC}" destId="{2BF3E6DB-A5E0-4745-A4F5-F890C1B00F66}" srcOrd="3" destOrd="0" presId="urn:microsoft.com/office/officeart/2005/8/layout/cycle6"/>
    <dgm:cxn modelId="{845C1079-89C0-4410-AF4E-19CB8EDA37BA}" type="presParOf" srcId="{4D88F2A8-5C9E-4C03-9BAF-AAF8DEBF79EC}" destId="{77CCBB75-2663-466C-84F2-D2CF6F91A5B2}" srcOrd="4" destOrd="0" presId="urn:microsoft.com/office/officeart/2005/8/layout/cycle6"/>
    <dgm:cxn modelId="{5C706584-2C6C-45BB-A753-02DE760F4906}" type="presParOf" srcId="{4D88F2A8-5C9E-4C03-9BAF-AAF8DEBF79EC}" destId="{780ECD60-2608-4685-AF4A-18C7402F97E0}" srcOrd="5" destOrd="0" presId="urn:microsoft.com/office/officeart/2005/8/layout/cycle6"/>
    <dgm:cxn modelId="{D3721A4A-C579-40FC-BC0B-3C618086265C}" type="presParOf" srcId="{4D88F2A8-5C9E-4C03-9BAF-AAF8DEBF79EC}" destId="{38E998CC-4BCD-4612-8C7D-3922C7D0E03D}" srcOrd="6" destOrd="0" presId="urn:microsoft.com/office/officeart/2005/8/layout/cycle6"/>
    <dgm:cxn modelId="{E877F952-B530-42AB-8172-B9B479040AEE}" type="presParOf" srcId="{4D88F2A8-5C9E-4C03-9BAF-AAF8DEBF79EC}" destId="{E6E04D16-9AC9-4EE2-80E0-EE3DE63E5157}" srcOrd="7" destOrd="0" presId="urn:microsoft.com/office/officeart/2005/8/layout/cycle6"/>
    <dgm:cxn modelId="{64505E20-2DC3-4E7C-9A0E-613E19442DE8}" type="presParOf" srcId="{4D88F2A8-5C9E-4C03-9BAF-AAF8DEBF79EC}" destId="{EE0F6309-2201-4E10-8C77-F33F5E8B41B7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4F6B4B3-738E-40DF-8DE0-BC2AEBC2FF64}" type="doc">
      <dgm:prSet loTypeId="urn:microsoft.com/office/officeart/2005/8/layout/arrow2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EF2118D3-03DF-4EC3-9B5B-86AB4000C6B3}">
      <dgm:prSet/>
      <dgm:spPr/>
      <dgm:t>
        <a:bodyPr/>
        <a:lstStyle/>
        <a:p>
          <a:pPr rtl="0"/>
          <a:r>
            <a:rPr lang="pt-BR" dirty="0" smtClean="0"/>
            <a:t>Para gerar um projeto novo: </a:t>
          </a:r>
          <a:endParaRPr lang="pt-BR" dirty="0" smtClean="0"/>
        </a:p>
        <a:p>
          <a:pPr rtl="0"/>
          <a:r>
            <a:rPr lang="pt-BR" b="1" dirty="0" err="1" smtClean="0"/>
            <a:t>ng</a:t>
          </a:r>
          <a:r>
            <a:rPr lang="pt-BR" b="1" dirty="0" smtClean="0"/>
            <a:t> </a:t>
          </a:r>
          <a:r>
            <a:rPr lang="pt-BR" b="1" dirty="0" smtClean="0"/>
            <a:t>new </a:t>
          </a:r>
          <a:r>
            <a:rPr lang="pt-BR" i="1" dirty="0" smtClean="0"/>
            <a:t>&lt;nome do projeto&gt;</a:t>
          </a:r>
          <a:endParaRPr lang="pt-BR" dirty="0"/>
        </a:p>
      </dgm:t>
    </dgm:pt>
    <dgm:pt modelId="{983F79D0-7728-4B9E-AD39-231A626CA1D9}" type="parTrans" cxnId="{8FBECB4B-6896-4294-A4A4-62F8686D9C8F}">
      <dgm:prSet/>
      <dgm:spPr/>
      <dgm:t>
        <a:bodyPr/>
        <a:lstStyle/>
        <a:p>
          <a:endParaRPr lang="pt-BR"/>
        </a:p>
      </dgm:t>
    </dgm:pt>
    <dgm:pt modelId="{E16B9FB6-4491-460F-9079-726E6A6350C0}" type="sibTrans" cxnId="{8FBECB4B-6896-4294-A4A4-62F8686D9C8F}">
      <dgm:prSet/>
      <dgm:spPr/>
      <dgm:t>
        <a:bodyPr/>
        <a:lstStyle/>
        <a:p>
          <a:endParaRPr lang="pt-BR"/>
        </a:p>
      </dgm:t>
    </dgm:pt>
    <dgm:pt modelId="{56DDCC3D-F87C-4352-8AF0-F3E1AB8D1EA7}">
      <dgm:prSet/>
      <dgm:spPr/>
      <dgm:t>
        <a:bodyPr/>
        <a:lstStyle/>
        <a:p>
          <a:pPr rtl="0"/>
          <a:r>
            <a:rPr lang="pt-BR" dirty="0" smtClean="0"/>
            <a:t>Para usar o Bootstrap basta instalar: </a:t>
          </a:r>
          <a:endParaRPr lang="pt-BR" dirty="0" smtClean="0"/>
        </a:p>
        <a:p>
          <a:pPr rtl="0"/>
          <a:r>
            <a:rPr lang="pt-BR" b="1" dirty="0" err="1" smtClean="0"/>
            <a:t>npm</a:t>
          </a:r>
          <a:r>
            <a:rPr lang="pt-BR" b="1" dirty="0" smtClean="0"/>
            <a:t> </a:t>
          </a:r>
          <a:r>
            <a:rPr lang="pt-BR" b="1" dirty="0" err="1" smtClean="0"/>
            <a:t>install</a:t>
          </a:r>
          <a:r>
            <a:rPr lang="pt-BR" dirty="0" smtClean="0"/>
            <a:t> </a:t>
          </a:r>
          <a:r>
            <a:rPr lang="pt-BR" dirty="0" err="1" smtClean="0"/>
            <a:t>bootstrap</a:t>
          </a:r>
          <a:endParaRPr lang="pt-BR" dirty="0"/>
        </a:p>
      </dgm:t>
    </dgm:pt>
    <dgm:pt modelId="{9910BD7D-1CB0-4A0F-9808-4F650E09C6DE}" type="parTrans" cxnId="{5FA3D5D2-714A-42E0-9F5C-2FFB97DB1A80}">
      <dgm:prSet/>
      <dgm:spPr/>
      <dgm:t>
        <a:bodyPr/>
        <a:lstStyle/>
        <a:p>
          <a:endParaRPr lang="pt-BR"/>
        </a:p>
      </dgm:t>
    </dgm:pt>
    <dgm:pt modelId="{C3467358-F8D6-484C-B8D8-76F9753188EB}" type="sibTrans" cxnId="{5FA3D5D2-714A-42E0-9F5C-2FFB97DB1A80}">
      <dgm:prSet/>
      <dgm:spPr/>
      <dgm:t>
        <a:bodyPr/>
        <a:lstStyle/>
        <a:p>
          <a:endParaRPr lang="pt-BR"/>
        </a:p>
      </dgm:t>
    </dgm:pt>
    <dgm:pt modelId="{1E906B32-744B-49D0-ABE0-66F0F64AA60B}">
      <dgm:prSet/>
      <dgm:spPr/>
      <dgm:t>
        <a:bodyPr/>
        <a:lstStyle/>
        <a:p>
          <a:pPr rtl="0"/>
          <a:r>
            <a:rPr lang="pt-BR" dirty="0" smtClean="0"/>
            <a:t>Para Gerar um </a:t>
          </a:r>
          <a:r>
            <a:rPr lang="pt-BR" dirty="0" err="1" smtClean="0"/>
            <a:t>app</a:t>
          </a:r>
          <a:r>
            <a:rPr lang="pt-BR" dirty="0" smtClean="0"/>
            <a:t>: </a:t>
          </a:r>
          <a:endParaRPr lang="pt-BR" dirty="0" smtClean="0"/>
        </a:p>
        <a:p>
          <a:pPr rtl="0"/>
          <a:r>
            <a:rPr lang="pt-BR" b="1" dirty="0" err="1" smtClean="0"/>
            <a:t>ng</a:t>
          </a:r>
          <a:r>
            <a:rPr lang="pt-BR" b="1" dirty="0" smtClean="0"/>
            <a:t> </a:t>
          </a:r>
          <a:r>
            <a:rPr lang="pt-BR" b="1" dirty="0" smtClean="0"/>
            <a:t>g c</a:t>
          </a:r>
          <a:r>
            <a:rPr lang="pt-BR" dirty="0" smtClean="0"/>
            <a:t> </a:t>
          </a:r>
          <a:r>
            <a:rPr lang="pt-BR" i="1" dirty="0" smtClean="0"/>
            <a:t>&lt;</a:t>
          </a:r>
          <a:r>
            <a:rPr lang="pt-BR" i="1" dirty="0" err="1" smtClean="0"/>
            <a:t>nome_do_app</a:t>
          </a:r>
          <a:r>
            <a:rPr lang="pt-BR" i="1" dirty="0" smtClean="0"/>
            <a:t>&gt;</a:t>
          </a:r>
          <a:endParaRPr lang="pt-BR" dirty="0"/>
        </a:p>
      </dgm:t>
    </dgm:pt>
    <dgm:pt modelId="{658D7214-4F56-459A-A525-A8C06FCE08CA}" type="parTrans" cxnId="{580ECB09-4543-4200-805B-71A28C3CE752}">
      <dgm:prSet/>
      <dgm:spPr/>
      <dgm:t>
        <a:bodyPr/>
        <a:lstStyle/>
        <a:p>
          <a:endParaRPr lang="pt-BR"/>
        </a:p>
      </dgm:t>
    </dgm:pt>
    <dgm:pt modelId="{A3B580B8-027F-4FC7-ACAC-30AA20B451F2}" type="sibTrans" cxnId="{580ECB09-4543-4200-805B-71A28C3CE752}">
      <dgm:prSet/>
      <dgm:spPr/>
      <dgm:t>
        <a:bodyPr/>
        <a:lstStyle/>
        <a:p>
          <a:endParaRPr lang="pt-BR"/>
        </a:p>
      </dgm:t>
    </dgm:pt>
    <dgm:pt modelId="{0AD8EB8C-65CC-437C-AB2C-0303516A9448}">
      <dgm:prSet/>
      <dgm:spPr/>
      <dgm:t>
        <a:bodyPr/>
        <a:lstStyle/>
        <a:p>
          <a:pPr rtl="0"/>
          <a:r>
            <a:rPr lang="pt-BR" dirty="0" smtClean="0"/>
            <a:t>Para criar um serviço: </a:t>
          </a:r>
          <a:r>
            <a:rPr lang="pt-BR" b="1" dirty="0" err="1" smtClean="0"/>
            <a:t>ng</a:t>
          </a:r>
          <a:r>
            <a:rPr lang="pt-BR" b="1" dirty="0" smtClean="0"/>
            <a:t> </a:t>
          </a:r>
          <a:r>
            <a:rPr lang="pt-BR" b="1" dirty="0" smtClean="0"/>
            <a:t>g </a:t>
          </a:r>
          <a:r>
            <a:rPr lang="pt-BR" b="1" dirty="0" smtClean="0"/>
            <a:t>s </a:t>
          </a:r>
          <a:r>
            <a:rPr lang="pt-BR" i="1" dirty="0" smtClean="0"/>
            <a:t>&lt;</a:t>
          </a:r>
          <a:r>
            <a:rPr lang="pt-BR" i="1" dirty="0" err="1" smtClean="0"/>
            <a:t>nome_do_servico</a:t>
          </a:r>
          <a:r>
            <a:rPr lang="pt-BR" i="1" dirty="0" smtClean="0"/>
            <a:t>&gt;</a:t>
          </a:r>
          <a:endParaRPr lang="pt-BR" dirty="0"/>
        </a:p>
      </dgm:t>
    </dgm:pt>
    <dgm:pt modelId="{18111211-342C-4526-B65A-D33DD8613F6F}" type="parTrans" cxnId="{5603CB04-EEFA-44B0-8C01-B73CC33616A0}">
      <dgm:prSet/>
      <dgm:spPr/>
      <dgm:t>
        <a:bodyPr/>
        <a:lstStyle/>
        <a:p>
          <a:endParaRPr lang="pt-BR"/>
        </a:p>
      </dgm:t>
    </dgm:pt>
    <dgm:pt modelId="{1670C0FF-585B-4725-A9F4-894A0A7FEB83}" type="sibTrans" cxnId="{5603CB04-EEFA-44B0-8C01-B73CC33616A0}">
      <dgm:prSet/>
      <dgm:spPr/>
      <dgm:t>
        <a:bodyPr/>
        <a:lstStyle/>
        <a:p>
          <a:endParaRPr lang="pt-BR"/>
        </a:p>
      </dgm:t>
    </dgm:pt>
    <dgm:pt modelId="{9B29377A-8231-4C2F-B484-3A8E477DA0AD}">
      <dgm:prSet/>
      <dgm:spPr/>
      <dgm:t>
        <a:bodyPr/>
        <a:lstStyle/>
        <a:p>
          <a:pPr rtl="0"/>
          <a:r>
            <a:rPr lang="pt-BR" dirty="0" smtClean="0"/>
            <a:t>Start na aplicação: </a:t>
          </a:r>
          <a:r>
            <a:rPr lang="pt-BR" b="1" dirty="0" err="1" smtClean="0"/>
            <a:t>ng</a:t>
          </a:r>
          <a:r>
            <a:rPr lang="pt-BR" b="1" dirty="0" smtClean="0"/>
            <a:t> serve </a:t>
          </a:r>
          <a:r>
            <a:rPr lang="pt-BR" dirty="0" smtClean="0"/>
            <a:t>ou </a:t>
          </a:r>
          <a:r>
            <a:rPr lang="pt-BR" b="1" dirty="0" err="1" smtClean="0"/>
            <a:t>ng</a:t>
          </a:r>
          <a:r>
            <a:rPr lang="pt-BR" b="1" dirty="0" smtClean="0"/>
            <a:t> start</a:t>
          </a:r>
          <a:endParaRPr lang="pt-BR" dirty="0"/>
        </a:p>
      </dgm:t>
    </dgm:pt>
    <dgm:pt modelId="{838A93C5-1717-4C0D-B707-2F7A06A649DF}" type="parTrans" cxnId="{FD56E914-BD56-4CFE-998F-307A8D0AD8F2}">
      <dgm:prSet/>
      <dgm:spPr/>
      <dgm:t>
        <a:bodyPr/>
        <a:lstStyle/>
        <a:p>
          <a:endParaRPr lang="pt-BR"/>
        </a:p>
      </dgm:t>
    </dgm:pt>
    <dgm:pt modelId="{A8548CA0-53A4-4DBD-AF29-637038264FD2}" type="sibTrans" cxnId="{FD56E914-BD56-4CFE-998F-307A8D0AD8F2}">
      <dgm:prSet/>
      <dgm:spPr/>
      <dgm:t>
        <a:bodyPr/>
        <a:lstStyle/>
        <a:p>
          <a:endParaRPr lang="pt-BR"/>
        </a:p>
      </dgm:t>
    </dgm:pt>
    <dgm:pt modelId="{87DA4524-CB79-440D-8F68-E14D614D3488}" type="pres">
      <dgm:prSet presAssocID="{44F6B4B3-738E-40DF-8DE0-BC2AEBC2FF64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AF2D9EA-B8B4-4668-9695-AB8725663E71}" type="pres">
      <dgm:prSet presAssocID="{44F6B4B3-738E-40DF-8DE0-BC2AEBC2FF64}" presName="arrow" presStyleLbl="bgShp" presStyleIdx="0" presStyleCnt="1" custLinFactNeighborY="236"/>
      <dgm:spPr/>
      <dgm:t>
        <a:bodyPr/>
        <a:lstStyle/>
        <a:p>
          <a:endParaRPr lang="pt-BR"/>
        </a:p>
      </dgm:t>
    </dgm:pt>
    <dgm:pt modelId="{F552A83A-C5DD-4D31-B2CC-73DFC26599B3}" type="pres">
      <dgm:prSet presAssocID="{44F6B4B3-738E-40DF-8DE0-BC2AEBC2FF64}" presName="arrowDiagram5" presStyleCnt="0"/>
      <dgm:spPr/>
      <dgm:t>
        <a:bodyPr/>
        <a:lstStyle/>
        <a:p>
          <a:endParaRPr lang="pt-BR"/>
        </a:p>
      </dgm:t>
    </dgm:pt>
    <dgm:pt modelId="{712A992A-A384-478E-B43E-3DA99F8B1C53}" type="pres">
      <dgm:prSet presAssocID="{EF2118D3-03DF-4EC3-9B5B-86AB4000C6B3}" presName="bullet5a" presStyleLbl="node1" presStyleIdx="0" presStyleCnt="5"/>
      <dgm:spPr/>
      <dgm:t>
        <a:bodyPr/>
        <a:lstStyle/>
        <a:p>
          <a:endParaRPr lang="pt-BR"/>
        </a:p>
      </dgm:t>
    </dgm:pt>
    <dgm:pt modelId="{3D14F120-5C26-4EAC-BD27-45BFAB8FD3A3}" type="pres">
      <dgm:prSet presAssocID="{EF2118D3-03DF-4EC3-9B5B-86AB4000C6B3}" presName="textBox5a" presStyleLbl="revTx" presStyleIdx="0" presStyleCnt="5" custScaleX="197271" custLinFactNeighborX="52886" custLinFactNeighborY="-39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CD7B91-8B96-4042-861B-C053E4153F41}" type="pres">
      <dgm:prSet presAssocID="{56DDCC3D-F87C-4352-8AF0-F3E1AB8D1EA7}" presName="bullet5b" presStyleLbl="node1" presStyleIdx="1" presStyleCnt="5"/>
      <dgm:spPr/>
      <dgm:t>
        <a:bodyPr/>
        <a:lstStyle/>
        <a:p>
          <a:endParaRPr lang="pt-BR"/>
        </a:p>
      </dgm:t>
    </dgm:pt>
    <dgm:pt modelId="{3B5F4185-75BB-4799-A15A-303131EFE19F}" type="pres">
      <dgm:prSet presAssocID="{56DDCC3D-F87C-4352-8AF0-F3E1AB8D1EA7}" presName="textBox5b" presStyleLbl="revTx" presStyleIdx="1" presStyleCnt="5" custScaleX="136599" custLinFactNeighborX="19536" custLinFactNeighborY="-56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79A6B9-C07D-4F10-82B5-D5686B0D07F4}" type="pres">
      <dgm:prSet presAssocID="{1E906B32-744B-49D0-ABE0-66F0F64AA60B}" presName="bullet5c" presStyleLbl="node1" presStyleIdx="2" presStyleCnt="5"/>
      <dgm:spPr/>
      <dgm:t>
        <a:bodyPr/>
        <a:lstStyle/>
        <a:p>
          <a:endParaRPr lang="pt-BR"/>
        </a:p>
      </dgm:t>
    </dgm:pt>
    <dgm:pt modelId="{BAAEBF15-CECC-4FB0-8203-8E6960401CA6}" type="pres">
      <dgm:prSet presAssocID="{1E906B32-744B-49D0-ABE0-66F0F64AA60B}" presName="textBox5c" presStyleLbl="revTx" presStyleIdx="2" presStyleCnt="5" custScaleX="123947" custLinFactNeighborX="12220" custLinFactNeighborY="83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32ECF7-A67B-4C05-ABF8-135187C5F030}" type="pres">
      <dgm:prSet presAssocID="{0AD8EB8C-65CC-437C-AB2C-0303516A9448}" presName="bullet5d" presStyleLbl="node1" presStyleIdx="3" presStyleCnt="5"/>
      <dgm:spPr/>
      <dgm:t>
        <a:bodyPr/>
        <a:lstStyle/>
        <a:p>
          <a:endParaRPr lang="pt-BR"/>
        </a:p>
      </dgm:t>
    </dgm:pt>
    <dgm:pt modelId="{E063F043-81BB-4CEA-B8D4-995B971E9611}" type="pres">
      <dgm:prSet presAssocID="{0AD8EB8C-65CC-437C-AB2C-0303516A9448}" presName="textBox5d" presStyleLbl="revTx" presStyleIdx="3" presStyleCnt="5" custScaleY="88478" custLinFactNeighborX="5160" custLinFactNeighborY="-233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5DA8ED-AE35-46F3-8813-E79CDB560F6F}" type="pres">
      <dgm:prSet presAssocID="{9B29377A-8231-4C2F-B484-3A8E477DA0AD}" presName="bullet5e" presStyleLbl="node1" presStyleIdx="4" presStyleCnt="5"/>
      <dgm:spPr/>
      <dgm:t>
        <a:bodyPr/>
        <a:lstStyle/>
        <a:p>
          <a:endParaRPr lang="pt-BR"/>
        </a:p>
      </dgm:t>
    </dgm:pt>
    <dgm:pt modelId="{F1742BCF-C87B-46B8-B45D-C2C41267B02D}" type="pres">
      <dgm:prSet presAssocID="{9B29377A-8231-4C2F-B484-3A8E477DA0AD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BECB4B-6896-4294-A4A4-62F8686D9C8F}" srcId="{44F6B4B3-738E-40DF-8DE0-BC2AEBC2FF64}" destId="{EF2118D3-03DF-4EC3-9B5B-86AB4000C6B3}" srcOrd="0" destOrd="0" parTransId="{983F79D0-7728-4B9E-AD39-231A626CA1D9}" sibTransId="{E16B9FB6-4491-460F-9079-726E6A6350C0}"/>
    <dgm:cxn modelId="{5603CB04-EEFA-44B0-8C01-B73CC33616A0}" srcId="{44F6B4B3-738E-40DF-8DE0-BC2AEBC2FF64}" destId="{0AD8EB8C-65CC-437C-AB2C-0303516A9448}" srcOrd="3" destOrd="0" parTransId="{18111211-342C-4526-B65A-D33DD8613F6F}" sibTransId="{1670C0FF-585B-4725-A9F4-894A0A7FEB83}"/>
    <dgm:cxn modelId="{580ECB09-4543-4200-805B-71A28C3CE752}" srcId="{44F6B4B3-738E-40DF-8DE0-BC2AEBC2FF64}" destId="{1E906B32-744B-49D0-ABE0-66F0F64AA60B}" srcOrd="2" destOrd="0" parTransId="{658D7214-4F56-459A-A525-A8C06FCE08CA}" sibTransId="{A3B580B8-027F-4FC7-ACAC-30AA20B451F2}"/>
    <dgm:cxn modelId="{FD56E914-BD56-4CFE-998F-307A8D0AD8F2}" srcId="{44F6B4B3-738E-40DF-8DE0-BC2AEBC2FF64}" destId="{9B29377A-8231-4C2F-B484-3A8E477DA0AD}" srcOrd="4" destOrd="0" parTransId="{838A93C5-1717-4C0D-B707-2F7A06A649DF}" sibTransId="{A8548CA0-53A4-4DBD-AF29-637038264FD2}"/>
    <dgm:cxn modelId="{AE2CA705-84D3-42C4-99EE-3FF2F5E8767A}" type="presOf" srcId="{56DDCC3D-F87C-4352-8AF0-F3E1AB8D1EA7}" destId="{3B5F4185-75BB-4799-A15A-303131EFE19F}" srcOrd="0" destOrd="0" presId="urn:microsoft.com/office/officeart/2005/8/layout/arrow2"/>
    <dgm:cxn modelId="{5FA3D5D2-714A-42E0-9F5C-2FFB97DB1A80}" srcId="{44F6B4B3-738E-40DF-8DE0-BC2AEBC2FF64}" destId="{56DDCC3D-F87C-4352-8AF0-F3E1AB8D1EA7}" srcOrd="1" destOrd="0" parTransId="{9910BD7D-1CB0-4A0F-9808-4F650E09C6DE}" sibTransId="{C3467358-F8D6-484C-B8D8-76F9753188EB}"/>
    <dgm:cxn modelId="{9771A031-8DC1-47B3-908D-4A3516097853}" type="presOf" srcId="{1E906B32-744B-49D0-ABE0-66F0F64AA60B}" destId="{BAAEBF15-CECC-4FB0-8203-8E6960401CA6}" srcOrd="0" destOrd="0" presId="urn:microsoft.com/office/officeart/2005/8/layout/arrow2"/>
    <dgm:cxn modelId="{DEC8BCFA-9955-418F-BF23-E65693532E59}" type="presOf" srcId="{0AD8EB8C-65CC-437C-AB2C-0303516A9448}" destId="{E063F043-81BB-4CEA-B8D4-995B971E9611}" srcOrd="0" destOrd="0" presId="urn:microsoft.com/office/officeart/2005/8/layout/arrow2"/>
    <dgm:cxn modelId="{2E6C19B4-5AA4-4C99-9ECD-040034791392}" type="presOf" srcId="{9B29377A-8231-4C2F-B484-3A8E477DA0AD}" destId="{F1742BCF-C87B-46B8-B45D-C2C41267B02D}" srcOrd="0" destOrd="0" presId="urn:microsoft.com/office/officeart/2005/8/layout/arrow2"/>
    <dgm:cxn modelId="{6455DDC1-B3BB-4261-9EAE-24D3D43C955E}" type="presOf" srcId="{44F6B4B3-738E-40DF-8DE0-BC2AEBC2FF64}" destId="{87DA4524-CB79-440D-8F68-E14D614D3488}" srcOrd="0" destOrd="0" presId="urn:microsoft.com/office/officeart/2005/8/layout/arrow2"/>
    <dgm:cxn modelId="{CB490FF7-6A9E-4D1A-9211-0A877C570873}" type="presOf" srcId="{EF2118D3-03DF-4EC3-9B5B-86AB4000C6B3}" destId="{3D14F120-5C26-4EAC-BD27-45BFAB8FD3A3}" srcOrd="0" destOrd="0" presId="urn:microsoft.com/office/officeart/2005/8/layout/arrow2"/>
    <dgm:cxn modelId="{41A1372F-0DE9-4A90-A0F2-8987A4ECA02A}" type="presParOf" srcId="{87DA4524-CB79-440D-8F68-E14D614D3488}" destId="{8AF2D9EA-B8B4-4668-9695-AB8725663E71}" srcOrd="0" destOrd="0" presId="urn:microsoft.com/office/officeart/2005/8/layout/arrow2"/>
    <dgm:cxn modelId="{30F5D569-8C68-400A-97B8-72DADB23EB06}" type="presParOf" srcId="{87DA4524-CB79-440D-8F68-E14D614D3488}" destId="{F552A83A-C5DD-4D31-B2CC-73DFC26599B3}" srcOrd="1" destOrd="0" presId="urn:microsoft.com/office/officeart/2005/8/layout/arrow2"/>
    <dgm:cxn modelId="{D598CC54-E3CC-4D13-B8EF-561D5D4BA303}" type="presParOf" srcId="{F552A83A-C5DD-4D31-B2CC-73DFC26599B3}" destId="{712A992A-A384-478E-B43E-3DA99F8B1C53}" srcOrd="0" destOrd="0" presId="urn:microsoft.com/office/officeart/2005/8/layout/arrow2"/>
    <dgm:cxn modelId="{94C398CF-6FEA-40CE-A44D-B48C5AFEF9A7}" type="presParOf" srcId="{F552A83A-C5DD-4D31-B2CC-73DFC26599B3}" destId="{3D14F120-5C26-4EAC-BD27-45BFAB8FD3A3}" srcOrd="1" destOrd="0" presId="urn:microsoft.com/office/officeart/2005/8/layout/arrow2"/>
    <dgm:cxn modelId="{FE40E493-8650-44C0-979A-7B653D2FB10A}" type="presParOf" srcId="{F552A83A-C5DD-4D31-B2CC-73DFC26599B3}" destId="{40CD7B91-8B96-4042-861B-C053E4153F41}" srcOrd="2" destOrd="0" presId="urn:microsoft.com/office/officeart/2005/8/layout/arrow2"/>
    <dgm:cxn modelId="{3B406DBC-DB3E-441E-A132-576DB776BAE7}" type="presParOf" srcId="{F552A83A-C5DD-4D31-B2CC-73DFC26599B3}" destId="{3B5F4185-75BB-4799-A15A-303131EFE19F}" srcOrd="3" destOrd="0" presId="urn:microsoft.com/office/officeart/2005/8/layout/arrow2"/>
    <dgm:cxn modelId="{42252C5B-2D17-4116-BA86-473CC6F06BB0}" type="presParOf" srcId="{F552A83A-C5DD-4D31-B2CC-73DFC26599B3}" destId="{5479A6B9-C07D-4F10-82B5-D5686B0D07F4}" srcOrd="4" destOrd="0" presId="urn:microsoft.com/office/officeart/2005/8/layout/arrow2"/>
    <dgm:cxn modelId="{DDBB4634-3A8D-44F5-9543-96A54346D530}" type="presParOf" srcId="{F552A83A-C5DD-4D31-B2CC-73DFC26599B3}" destId="{BAAEBF15-CECC-4FB0-8203-8E6960401CA6}" srcOrd="5" destOrd="0" presId="urn:microsoft.com/office/officeart/2005/8/layout/arrow2"/>
    <dgm:cxn modelId="{BF31CA3D-50F1-436B-91E1-916A2524C064}" type="presParOf" srcId="{F552A83A-C5DD-4D31-B2CC-73DFC26599B3}" destId="{8332ECF7-A67B-4C05-ABF8-135187C5F030}" srcOrd="6" destOrd="0" presId="urn:microsoft.com/office/officeart/2005/8/layout/arrow2"/>
    <dgm:cxn modelId="{D677210A-D1EA-4F88-8AB0-67D0AE4BF2A0}" type="presParOf" srcId="{F552A83A-C5DD-4D31-B2CC-73DFC26599B3}" destId="{E063F043-81BB-4CEA-B8D4-995B971E9611}" srcOrd="7" destOrd="0" presId="urn:microsoft.com/office/officeart/2005/8/layout/arrow2"/>
    <dgm:cxn modelId="{45478CE9-AC05-445A-897E-4043551BD98E}" type="presParOf" srcId="{F552A83A-C5DD-4D31-B2CC-73DFC26599B3}" destId="{0E5DA8ED-AE35-46F3-8813-E79CDB560F6F}" srcOrd="8" destOrd="0" presId="urn:microsoft.com/office/officeart/2005/8/layout/arrow2"/>
    <dgm:cxn modelId="{FC9B836C-A88D-428D-A8CE-EF86362FC0AE}" type="presParOf" srcId="{F552A83A-C5DD-4D31-B2CC-73DFC26599B3}" destId="{F1742BCF-C87B-46B8-B45D-C2C41267B02D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74C9E6-D561-421F-90E9-B741F5D9BF9C}" type="doc">
      <dgm:prSet loTypeId="urn:microsoft.com/office/officeart/2008/layout/LinedList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51DCDCDF-2CB7-4628-A02C-36E4A36DD4BC}">
      <dgm:prSet/>
      <dgm:spPr/>
      <dgm:t>
        <a:bodyPr/>
        <a:lstStyle/>
        <a:p>
          <a:pPr rtl="0"/>
          <a:r>
            <a:rPr lang="pt-BR" dirty="0" smtClean="0"/>
            <a:t>É uma ferramenta que visa facilitar o processo de configuração e publicação de aplicações.</a:t>
          </a:r>
          <a:endParaRPr lang="pt-BR" dirty="0"/>
        </a:p>
      </dgm:t>
    </dgm:pt>
    <dgm:pt modelId="{C34EE915-BA4E-48F5-BAAF-39C1B96DE083}" type="parTrans" cxnId="{84121A09-6931-45F5-A784-9743B2F8A82B}">
      <dgm:prSet/>
      <dgm:spPr/>
      <dgm:t>
        <a:bodyPr/>
        <a:lstStyle/>
        <a:p>
          <a:endParaRPr lang="pt-BR"/>
        </a:p>
      </dgm:t>
    </dgm:pt>
    <dgm:pt modelId="{A9AB2808-4BAD-49FE-8F8B-F7EAAB493B61}" type="sibTrans" cxnId="{84121A09-6931-45F5-A784-9743B2F8A82B}">
      <dgm:prSet/>
      <dgm:spPr/>
      <dgm:t>
        <a:bodyPr/>
        <a:lstStyle/>
        <a:p>
          <a:endParaRPr lang="pt-BR"/>
        </a:p>
      </dgm:t>
    </dgm:pt>
    <dgm:pt modelId="{DA9CDB00-A1CD-4A7B-A8B2-3F7D3A094647}">
      <dgm:prSet/>
      <dgm:spPr/>
      <dgm:t>
        <a:bodyPr/>
        <a:lstStyle/>
        <a:p>
          <a:pPr rtl="0"/>
          <a:r>
            <a:rPr lang="pt-BR" dirty="0" smtClean="0"/>
            <a:t>“...um </a:t>
          </a:r>
          <a:r>
            <a:rPr lang="pt-BR" dirty="0" err="1" smtClean="0"/>
            <a:t>template</a:t>
          </a:r>
          <a:r>
            <a:rPr lang="pt-BR" dirty="0" smtClean="0"/>
            <a:t> </a:t>
          </a:r>
          <a:r>
            <a:rPr lang="pt-BR" dirty="0" err="1" smtClean="0"/>
            <a:t>pré</a:t>
          </a:r>
          <a:r>
            <a:rPr lang="pt-BR" dirty="0" smtClean="0"/>
            <a:t>-configurado para desenvolvimento e execução...”</a:t>
          </a:r>
          <a:endParaRPr lang="pt-BR" dirty="0"/>
        </a:p>
      </dgm:t>
    </dgm:pt>
    <dgm:pt modelId="{BEE023C9-44FD-4469-8272-D99D1CFB6F76}" type="parTrans" cxnId="{435FF648-CB11-4F39-9C99-A8C141E3E5A1}">
      <dgm:prSet/>
      <dgm:spPr/>
      <dgm:t>
        <a:bodyPr/>
        <a:lstStyle/>
        <a:p>
          <a:endParaRPr lang="pt-BR"/>
        </a:p>
      </dgm:t>
    </dgm:pt>
    <dgm:pt modelId="{12C64761-DB31-46E9-95C2-3D231CA3D6F2}" type="sibTrans" cxnId="{435FF648-CB11-4F39-9C99-A8C141E3E5A1}">
      <dgm:prSet/>
      <dgm:spPr/>
      <dgm:t>
        <a:bodyPr/>
        <a:lstStyle/>
        <a:p>
          <a:endParaRPr lang="pt-BR"/>
        </a:p>
      </dgm:t>
    </dgm:pt>
    <dgm:pt modelId="{023D484A-422B-4E28-874D-D0F57C7F2718}">
      <dgm:prSet/>
      <dgm:spPr/>
      <dgm:t>
        <a:bodyPr/>
        <a:lstStyle/>
        <a:p>
          <a:pPr rtl="0"/>
          <a:r>
            <a:rPr lang="pt-BR" dirty="0" smtClean="0"/>
            <a:t>O Spring Boot ainda traz uma instância do</a:t>
          </a:r>
          <a:r>
            <a:rPr lang="pt-BR" b="1" u="sng" dirty="0" smtClean="0">
              <a:hlinkClick xmlns:r="http://schemas.openxmlformats.org/officeDocument/2006/relationships" r:id="rId1"/>
            </a:rPr>
            <a:t> </a:t>
          </a:r>
          <a:r>
            <a:rPr lang="pt-BR" b="1" u="sng" dirty="0" err="1" smtClean="0">
              <a:hlinkClick xmlns:r="http://schemas.openxmlformats.org/officeDocument/2006/relationships" r:id="rId1"/>
            </a:rPr>
            <a:t>Tomcat</a:t>
          </a:r>
          <a:r>
            <a:rPr lang="pt-BR" dirty="0" smtClean="0"/>
            <a:t> devidamente configurada como um servidor web “embarcado”.</a:t>
          </a:r>
          <a:endParaRPr lang="pt-BR" dirty="0"/>
        </a:p>
      </dgm:t>
    </dgm:pt>
    <dgm:pt modelId="{A2A1DA70-D64E-4185-8AA8-10AF6C994E21}" type="parTrans" cxnId="{680B6F9F-0648-4F98-8EAE-272614575F22}">
      <dgm:prSet/>
      <dgm:spPr/>
      <dgm:t>
        <a:bodyPr/>
        <a:lstStyle/>
        <a:p>
          <a:endParaRPr lang="pt-BR"/>
        </a:p>
      </dgm:t>
    </dgm:pt>
    <dgm:pt modelId="{B0D8EF87-2BF4-46A2-B823-4B9F63551B5C}" type="sibTrans" cxnId="{680B6F9F-0648-4F98-8EAE-272614575F22}">
      <dgm:prSet/>
      <dgm:spPr/>
      <dgm:t>
        <a:bodyPr/>
        <a:lstStyle/>
        <a:p>
          <a:endParaRPr lang="pt-BR"/>
        </a:p>
      </dgm:t>
    </dgm:pt>
    <dgm:pt modelId="{2699D33B-77DE-4CA4-96EB-11E4E5B428A6}" type="pres">
      <dgm:prSet presAssocID="{8574C9E6-D561-421F-90E9-B741F5D9BF9C}" presName="vert0" presStyleCnt="0">
        <dgm:presLayoutVars>
          <dgm:dir/>
          <dgm:animOne val="branch"/>
          <dgm:animLvl val="lvl"/>
        </dgm:presLayoutVars>
      </dgm:prSet>
      <dgm:spPr/>
    </dgm:pt>
    <dgm:pt modelId="{689D4D9E-06C0-4F24-97E3-2FFA203A72F7}" type="pres">
      <dgm:prSet presAssocID="{51DCDCDF-2CB7-4628-A02C-36E4A36DD4BC}" presName="thickLine" presStyleLbl="alignNode1" presStyleIdx="0" presStyleCnt="3"/>
      <dgm:spPr/>
    </dgm:pt>
    <dgm:pt modelId="{0414D1D9-7F45-4F63-871B-CF7402BE5539}" type="pres">
      <dgm:prSet presAssocID="{51DCDCDF-2CB7-4628-A02C-36E4A36DD4BC}" presName="horz1" presStyleCnt="0"/>
      <dgm:spPr/>
    </dgm:pt>
    <dgm:pt modelId="{2F34CB78-89BD-452E-8789-6F395B5E4AAA}" type="pres">
      <dgm:prSet presAssocID="{51DCDCDF-2CB7-4628-A02C-36E4A36DD4BC}" presName="tx1" presStyleLbl="revTx" presStyleIdx="0" presStyleCnt="3"/>
      <dgm:spPr/>
      <dgm:t>
        <a:bodyPr/>
        <a:lstStyle/>
        <a:p>
          <a:endParaRPr lang="pt-BR"/>
        </a:p>
      </dgm:t>
    </dgm:pt>
    <dgm:pt modelId="{CEC5B455-1860-418C-877C-A8981DBA4C94}" type="pres">
      <dgm:prSet presAssocID="{51DCDCDF-2CB7-4628-A02C-36E4A36DD4BC}" presName="vert1" presStyleCnt="0"/>
      <dgm:spPr/>
    </dgm:pt>
    <dgm:pt modelId="{9EE6D715-C70B-4623-B6CC-76DDB4526F44}" type="pres">
      <dgm:prSet presAssocID="{DA9CDB00-A1CD-4A7B-A8B2-3F7D3A094647}" presName="thickLine" presStyleLbl="alignNode1" presStyleIdx="1" presStyleCnt="3"/>
      <dgm:spPr/>
    </dgm:pt>
    <dgm:pt modelId="{CE09B56F-3048-4717-8771-7123A14FB41D}" type="pres">
      <dgm:prSet presAssocID="{DA9CDB00-A1CD-4A7B-A8B2-3F7D3A094647}" presName="horz1" presStyleCnt="0"/>
      <dgm:spPr/>
    </dgm:pt>
    <dgm:pt modelId="{46E93D4E-B3A4-4349-B432-1E3BCDEA607C}" type="pres">
      <dgm:prSet presAssocID="{DA9CDB00-A1CD-4A7B-A8B2-3F7D3A094647}" presName="tx1" presStyleLbl="revTx" presStyleIdx="1" presStyleCnt="3"/>
      <dgm:spPr/>
      <dgm:t>
        <a:bodyPr/>
        <a:lstStyle/>
        <a:p>
          <a:endParaRPr lang="pt-BR"/>
        </a:p>
      </dgm:t>
    </dgm:pt>
    <dgm:pt modelId="{EF5783D8-5731-4D5C-811D-55A890CE88F7}" type="pres">
      <dgm:prSet presAssocID="{DA9CDB00-A1CD-4A7B-A8B2-3F7D3A094647}" presName="vert1" presStyleCnt="0"/>
      <dgm:spPr/>
    </dgm:pt>
    <dgm:pt modelId="{5E1CEB73-00C6-4BBE-A916-FF11883215C4}" type="pres">
      <dgm:prSet presAssocID="{023D484A-422B-4E28-874D-D0F57C7F2718}" presName="thickLine" presStyleLbl="alignNode1" presStyleIdx="2" presStyleCnt="3"/>
      <dgm:spPr/>
    </dgm:pt>
    <dgm:pt modelId="{AA616B6E-DCA3-4113-A8B2-2D090527139A}" type="pres">
      <dgm:prSet presAssocID="{023D484A-422B-4E28-874D-D0F57C7F2718}" presName="horz1" presStyleCnt="0"/>
      <dgm:spPr/>
    </dgm:pt>
    <dgm:pt modelId="{557F62B2-9D6E-4A21-B52A-26626FEE86A8}" type="pres">
      <dgm:prSet presAssocID="{023D484A-422B-4E28-874D-D0F57C7F2718}" presName="tx1" presStyleLbl="revTx" presStyleIdx="2" presStyleCnt="3"/>
      <dgm:spPr/>
      <dgm:t>
        <a:bodyPr/>
        <a:lstStyle/>
        <a:p>
          <a:endParaRPr lang="pt-BR"/>
        </a:p>
      </dgm:t>
    </dgm:pt>
    <dgm:pt modelId="{77C96E0A-A24E-4D3F-A0CC-696BD36435E8}" type="pres">
      <dgm:prSet presAssocID="{023D484A-422B-4E28-874D-D0F57C7F2718}" presName="vert1" presStyleCnt="0"/>
      <dgm:spPr/>
    </dgm:pt>
  </dgm:ptLst>
  <dgm:cxnLst>
    <dgm:cxn modelId="{E5992EF6-E87D-42DB-9224-527A1F7AA732}" type="presOf" srcId="{DA9CDB00-A1CD-4A7B-A8B2-3F7D3A094647}" destId="{46E93D4E-B3A4-4349-B432-1E3BCDEA607C}" srcOrd="0" destOrd="0" presId="urn:microsoft.com/office/officeart/2008/layout/LinedList"/>
    <dgm:cxn modelId="{91BB39DE-BBB6-4E33-8808-571C38D6DBED}" type="presOf" srcId="{023D484A-422B-4E28-874D-D0F57C7F2718}" destId="{557F62B2-9D6E-4A21-B52A-26626FEE86A8}" srcOrd="0" destOrd="0" presId="urn:microsoft.com/office/officeart/2008/layout/LinedList"/>
    <dgm:cxn modelId="{680B6F9F-0648-4F98-8EAE-272614575F22}" srcId="{8574C9E6-D561-421F-90E9-B741F5D9BF9C}" destId="{023D484A-422B-4E28-874D-D0F57C7F2718}" srcOrd="2" destOrd="0" parTransId="{A2A1DA70-D64E-4185-8AA8-10AF6C994E21}" sibTransId="{B0D8EF87-2BF4-46A2-B823-4B9F63551B5C}"/>
    <dgm:cxn modelId="{84121A09-6931-45F5-A784-9743B2F8A82B}" srcId="{8574C9E6-D561-421F-90E9-B741F5D9BF9C}" destId="{51DCDCDF-2CB7-4628-A02C-36E4A36DD4BC}" srcOrd="0" destOrd="0" parTransId="{C34EE915-BA4E-48F5-BAAF-39C1B96DE083}" sibTransId="{A9AB2808-4BAD-49FE-8F8B-F7EAAB493B61}"/>
    <dgm:cxn modelId="{435FF648-CB11-4F39-9C99-A8C141E3E5A1}" srcId="{8574C9E6-D561-421F-90E9-B741F5D9BF9C}" destId="{DA9CDB00-A1CD-4A7B-A8B2-3F7D3A094647}" srcOrd="1" destOrd="0" parTransId="{BEE023C9-44FD-4469-8272-D99D1CFB6F76}" sibTransId="{12C64761-DB31-46E9-95C2-3D231CA3D6F2}"/>
    <dgm:cxn modelId="{D2652F43-5861-417A-A229-83754B7C2CB6}" type="presOf" srcId="{8574C9E6-D561-421F-90E9-B741F5D9BF9C}" destId="{2699D33B-77DE-4CA4-96EB-11E4E5B428A6}" srcOrd="0" destOrd="0" presId="urn:microsoft.com/office/officeart/2008/layout/LinedList"/>
    <dgm:cxn modelId="{66F8902C-CDC0-4800-9B0A-96F7AAED7A21}" type="presOf" srcId="{51DCDCDF-2CB7-4628-A02C-36E4A36DD4BC}" destId="{2F34CB78-89BD-452E-8789-6F395B5E4AAA}" srcOrd="0" destOrd="0" presId="urn:microsoft.com/office/officeart/2008/layout/LinedList"/>
    <dgm:cxn modelId="{C950DAF3-B5A5-4403-BD5F-409176EA2CBD}" type="presParOf" srcId="{2699D33B-77DE-4CA4-96EB-11E4E5B428A6}" destId="{689D4D9E-06C0-4F24-97E3-2FFA203A72F7}" srcOrd="0" destOrd="0" presId="urn:microsoft.com/office/officeart/2008/layout/LinedList"/>
    <dgm:cxn modelId="{8AC1D416-A880-4545-AF4D-1E797165DB9B}" type="presParOf" srcId="{2699D33B-77DE-4CA4-96EB-11E4E5B428A6}" destId="{0414D1D9-7F45-4F63-871B-CF7402BE5539}" srcOrd="1" destOrd="0" presId="urn:microsoft.com/office/officeart/2008/layout/LinedList"/>
    <dgm:cxn modelId="{033A428E-A9FE-4F22-B93C-3206C9F69EDA}" type="presParOf" srcId="{0414D1D9-7F45-4F63-871B-CF7402BE5539}" destId="{2F34CB78-89BD-452E-8789-6F395B5E4AAA}" srcOrd="0" destOrd="0" presId="urn:microsoft.com/office/officeart/2008/layout/LinedList"/>
    <dgm:cxn modelId="{855FEE20-5C19-4F3C-9C23-FC4B1C11C4DB}" type="presParOf" srcId="{0414D1D9-7F45-4F63-871B-CF7402BE5539}" destId="{CEC5B455-1860-418C-877C-A8981DBA4C94}" srcOrd="1" destOrd="0" presId="urn:microsoft.com/office/officeart/2008/layout/LinedList"/>
    <dgm:cxn modelId="{1F5AF926-1987-4436-A285-5BDB552AEC39}" type="presParOf" srcId="{2699D33B-77DE-4CA4-96EB-11E4E5B428A6}" destId="{9EE6D715-C70B-4623-B6CC-76DDB4526F44}" srcOrd="2" destOrd="0" presId="urn:microsoft.com/office/officeart/2008/layout/LinedList"/>
    <dgm:cxn modelId="{FCECEBE9-0213-45A1-9E4E-2D2B6205DAB1}" type="presParOf" srcId="{2699D33B-77DE-4CA4-96EB-11E4E5B428A6}" destId="{CE09B56F-3048-4717-8771-7123A14FB41D}" srcOrd="3" destOrd="0" presId="urn:microsoft.com/office/officeart/2008/layout/LinedList"/>
    <dgm:cxn modelId="{8D5C8028-0C90-4BA6-86A2-5EB943ADF999}" type="presParOf" srcId="{CE09B56F-3048-4717-8771-7123A14FB41D}" destId="{46E93D4E-B3A4-4349-B432-1E3BCDEA607C}" srcOrd="0" destOrd="0" presId="urn:microsoft.com/office/officeart/2008/layout/LinedList"/>
    <dgm:cxn modelId="{01A7C776-C0D2-45AA-B367-961661B978B2}" type="presParOf" srcId="{CE09B56F-3048-4717-8771-7123A14FB41D}" destId="{EF5783D8-5731-4D5C-811D-55A890CE88F7}" srcOrd="1" destOrd="0" presId="urn:microsoft.com/office/officeart/2008/layout/LinedList"/>
    <dgm:cxn modelId="{251E3295-EAA5-48DB-9962-0648ED56CEA8}" type="presParOf" srcId="{2699D33B-77DE-4CA4-96EB-11E4E5B428A6}" destId="{5E1CEB73-00C6-4BBE-A916-FF11883215C4}" srcOrd="4" destOrd="0" presId="urn:microsoft.com/office/officeart/2008/layout/LinedList"/>
    <dgm:cxn modelId="{587068F5-246B-4400-AA67-81BD90DE085A}" type="presParOf" srcId="{2699D33B-77DE-4CA4-96EB-11E4E5B428A6}" destId="{AA616B6E-DCA3-4113-A8B2-2D090527139A}" srcOrd="5" destOrd="0" presId="urn:microsoft.com/office/officeart/2008/layout/LinedList"/>
    <dgm:cxn modelId="{70B46A8B-692A-41C9-937D-1C28337EB361}" type="presParOf" srcId="{AA616B6E-DCA3-4113-A8B2-2D090527139A}" destId="{557F62B2-9D6E-4A21-B52A-26626FEE86A8}" srcOrd="0" destOrd="0" presId="urn:microsoft.com/office/officeart/2008/layout/LinedList"/>
    <dgm:cxn modelId="{3118E558-44C6-4FDF-BA94-9F10DD9EB121}" type="presParOf" srcId="{AA616B6E-DCA3-4113-A8B2-2D090527139A}" destId="{77C96E0A-A24E-4D3F-A0CC-696BD36435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203769F-F155-49CE-8BA6-88363B815F32}" type="doc">
      <dgm:prSet loTypeId="urn:microsoft.com/office/officeart/2008/layout/VerticalCircleList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93D967F5-D477-460B-929E-40BB61FD1EC5}">
      <dgm:prSet custT="1"/>
      <dgm:spPr/>
      <dgm:t>
        <a:bodyPr/>
        <a:lstStyle/>
        <a:p>
          <a:pPr rtl="0"/>
          <a:r>
            <a:rPr lang="pt-BR" sz="4000" dirty="0" smtClean="0"/>
            <a:t>Agradecimentos</a:t>
          </a:r>
          <a:endParaRPr lang="pt-BR" sz="4000" dirty="0"/>
        </a:p>
      </dgm:t>
    </dgm:pt>
    <dgm:pt modelId="{6EA852DE-4967-417B-92AB-E493E40F6D0F}" type="parTrans" cxnId="{DCE4E1B6-6F9C-4E54-BF04-1B209A5A1E44}">
      <dgm:prSet/>
      <dgm:spPr/>
      <dgm:t>
        <a:bodyPr/>
        <a:lstStyle/>
        <a:p>
          <a:endParaRPr lang="pt-BR" sz="4000"/>
        </a:p>
      </dgm:t>
    </dgm:pt>
    <dgm:pt modelId="{F92C29C2-B613-41CB-94F6-AB210D42B872}" type="sibTrans" cxnId="{DCE4E1B6-6F9C-4E54-BF04-1B209A5A1E44}">
      <dgm:prSet/>
      <dgm:spPr/>
      <dgm:t>
        <a:bodyPr/>
        <a:lstStyle/>
        <a:p>
          <a:endParaRPr lang="pt-BR" sz="4000"/>
        </a:p>
      </dgm:t>
    </dgm:pt>
    <dgm:pt modelId="{837A599A-9348-4BCF-89B0-1C9C5F9B3E5A}">
      <dgm:prSet custT="1"/>
      <dgm:spPr/>
      <dgm:t>
        <a:bodyPr/>
        <a:lstStyle/>
        <a:p>
          <a:pPr rtl="0"/>
          <a:r>
            <a:rPr lang="pt-BR" sz="4000" dirty="0" smtClean="0"/>
            <a:t>Considerações dos professores</a:t>
          </a:r>
          <a:endParaRPr lang="pt-BR" sz="4000" dirty="0"/>
        </a:p>
      </dgm:t>
    </dgm:pt>
    <dgm:pt modelId="{27AEF3EB-654E-4678-9344-012984351BF3}" type="parTrans" cxnId="{EE9CBAD2-ABED-4895-B636-8EB541D4BCF0}">
      <dgm:prSet/>
      <dgm:spPr/>
      <dgm:t>
        <a:bodyPr/>
        <a:lstStyle/>
        <a:p>
          <a:endParaRPr lang="pt-BR" sz="4000"/>
        </a:p>
      </dgm:t>
    </dgm:pt>
    <dgm:pt modelId="{F69BB131-11BD-49C8-B427-17377042CA72}" type="sibTrans" cxnId="{EE9CBAD2-ABED-4895-B636-8EB541D4BCF0}">
      <dgm:prSet/>
      <dgm:spPr/>
      <dgm:t>
        <a:bodyPr/>
        <a:lstStyle/>
        <a:p>
          <a:endParaRPr lang="pt-BR" sz="4000"/>
        </a:p>
      </dgm:t>
    </dgm:pt>
    <dgm:pt modelId="{F4C451D8-FA18-4CFD-A462-F3CBA0F9AC1D}" type="pres">
      <dgm:prSet presAssocID="{2203769F-F155-49CE-8BA6-88363B815F32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6595046A-0447-4A97-8442-9A164A0F424A}" type="pres">
      <dgm:prSet presAssocID="{93D967F5-D477-460B-929E-40BB61FD1EC5}" presName="noChildren" presStyleCnt="0"/>
      <dgm:spPr/>
    </dgm:pt>
    <dgm:pt modelId="{5BDFBA0F-4916-4EC6-ACE2-0F37251E29C4}" type="pres">
      <dgm:prSet presAssocID="{93D967F5-D477-460B-929E-40BB61FD1EC5}" presName="gap" presStyleCnt="0"/>
      <dgm:spPr/>
    </dgm:pt>
    <dgm:pt modelId="{1FD16D0C-A44D-4F49-9466-B5E537B1ECA2}" type="pres">
      <dgm:prSet presAssocID="{93D967F5-D477-460B-929E-40BB61FD1EC5}" presName="medCircle2" presStyleLbl="vennNode1" presStyleIdx="0" presStyleCnt="2"/>
      <dgm:spPr/>
    </dgm:pt>
    <dgm:pt modelId="{6C8331C7-A3AA-4AAB-8075-156C4CAC3D78}" type="pres">
      <dgm:prSet presAssocID="{93D967F5-D477-460B-929E-40BB61FD1EC5}" presName="txLvlOnly1" presStyleLbl="revTx" presStyleIdx="0" presStyleCnt="2"/>
      <dgm:spPr/>
      <dgm:t>
        <a:bodyPr/>
        <a:lstStyle/>
        <a:p>
          <a:endParaRPr lang="pt-BR"/>
        </a:p>
      </dgm:t>
    </dgm:pt>
    <dgm:pt modelId="{B77F8A60-92F6-4E19-951A-7D5E01059ABC}" type="pres">
      <dgm:prSet presAssocID="{837A599A-9348-4BCF-89B0-1C9C5F9B3E5A}" presName="noChildren" presStyleCnt="0"/>
      <dgm:spPr/>
    </dgm:pt>
    <dgm:pt modelId="{0B89BB13-3868-4116-8B3E-C422F0781BCE}" type="pres">
      <dgm:prSet presAssocID="{837A599A-9348-4BCF-89B0-1C9C5F9B3E5A}" presName="gap" presStyleCnt="0"/>
      <dgm:spPr/>
    </dgm:pt>
    <dgm:pt modelId="{1A304584-50B6-4D92-ADA0-7266E3EB8B5B}" type="pres">
      <dgm:prSet presAssocID="{837A599A-9348-4BCF-89B0-1C9C5F9B3E5A}" presName="medCircle2" presStyleLbl="vennNode1" presStyleIdx="1" presStyleCnt="2"/>
      <dgm:spPr/>
    </dgm:pt>
    <dgm:pt modelId="{109CFA12-47BC-4236-805B-DC289C8E0EF0}" type="pres">
      <dgm:prSet presAssocID="{837A599A-9348-4BCF-89B0-1C9C5F9B3E5A}" presName="txLvlOnly1" presStyleLbl="revTx" presStyleIdx="1" presStyleCnt="2"/>
      <dgm:spPr/>
      <dgm:t>
        <a:bodyPr/>
        <a:lstStyle/>
        <a:p>
          <a:endParaRPr lang="pt-BR"/>
        </a:p>
      </dgm:t>
    </dgm:pt>
  </dgm:ptLst>
  <dgm:cxnLst>
    <dgm:cxn modelId="{B4B66B45-C627-497A-A0E2-97B0E3D88E52}" type="presOf" srcId="{2203769F-F155-49CE-8BA6-88363B815F32}" destId="{F4C451D8-FA18-4CFD-A462-F3CBA0F9AC1D}" srcOrd="0" destOrd="0" presId="urn:microsoft.com/office/officeart/2008/layout/VerticalCircleList"/>
    <dgm:cxn modelId="{D8DA4C91-0034-4F30-A121-E4F8B4B6BE61}" type="presOf" srcId="{837A599A-9348-4BCF-89B0-1C9C5F9B3E5A}" destId="{109CFA12-47BC-4236-805B-DC289C8E0EF0}" srcOrd="0" destOrd="0" presId="urn:microsoft.com/office/officeart/2008/layout/VerticalCircleList"/>
    <dgm:cxn modelId="{DCE4E1B6-6F9C-4E54-BF04-1B209A5A1E44}" srcId="{2203769F-F155-49CE-8BA6-88363B815F32}" destId="{93D967F5-D477-460B-929E-40BB61FD1EC5}" srcOrd="0" destOrd="0" parTransId="{6EA852DE-4967-417B-92AB-E493E40F6D0F}" sibTransId="{F92C29C2-B613-41CB-94F6-AB210D42B872}"/>
    <dgm:cxn modelId="{EE9CBAD2-ABED-4895-B636-8EB541D4BCF0}" srcId="{2203769F-F155-49CE-8BA6-88363B815F32}" destId="{837A599A-9348-4BCF-89B0-1C9C5F9B3E5A}" srcOrd="1" destOrd="0" parTransId="{27AEF3EB-654E-4678-9344-012984351BF3}" sibTransId="{F69BB131-11BD-49C8-B427-17377042CA72}"/>
    <dgm:cxn modelId="{51B8363F-BCB2-40BB-B0E3-23CF90689A80}" type="presOf" srcId="{93D967F5-D477-460B-929E-40BB61FD1EC5}" destId="{6C8331C7-A3AA-4AAB-8075-156C4CAC3D78}" srcOrd="0" destOrd="0" presId="urn:microsoft.com/office/officeart/2008/layout/VerticalCircleList"/>
    <dgm:cxn modelId="{71229815-4179-42E6-AC3A-636A1E5E7125}" type="presParOf" srcId="{F4C451D8-FA18-4CFD-A462-F3CBA0F9AC1D}" destId="{6595046A-0447-4A97-8442-9A164A0F424A}" srcOrd="0" destOrd="0" presId="urn:microsoft.com/office/officeart/2008/layout/VerticalCircleList"/>
    <dgm:cxn modelId="{C83714DE-DCE7-4813-99FD-4C6151B81E51}" type="presParOf" srcId="{6595046A-0447-4A97-8442-9A164A0F424A}" destId="{5BDFBA0F-4916-4EC6-ACE2-0F37251E29C4}" srcOrd="0" destOrd="0" presId="urn:microsoft.com/office/officeart/2008/layout/VerticalCircleList"/>
    <dgm:cxn modelId="{38DF9176-B773-4E1B-BF39-4B27FED94397}" type="presParOf" srcId="{6595046A-0447-4A97-8442-9A164A0F424A}" destId="{1FD16D0C-A44D-4F49-9466-B5E537B1ECA2}" srcOrd="1" destOrd="0" presId="urn:microsoft.com/office/officeart/2008/layout/VerticalCircleList"/>
    <dgm:cxn modelId="{4E1CE876-EE40-4741-A2FD-1C20246C9203}" type="presParOf" srcId="{6595046A-0447-4A97-8442-9A164A0F424A}" destId="{6C8331C7-A3AA-4AAB-8075-156C4CAC3D78}" srcOrd="2" destOrd="0" presId="urn:microsoft.com/office/officeart/2008/layout/VerticalCircleList"/>
    <dgm:cxn modelId="{A3D6711A-0272-479F-A88A-50CED7761BBD}" type="presParOf" srcId="{F4C451D8-FA18-4CFD-A462-F3CBA0F9AC1D}" destId="{B77F8A60-92F6-4E19-951A-7D5E01059ABC}" srcOrd="1" destOrd="0" presId="urn:microsoft.com/office/officeart/2008/layout/VerticalCircleList"/>
    <dgm:cxn modelId="{DEE186F4-B62E-4324-AA4A-C69D38A68B7C}" type="presParOf" srcId="{B77F8A60-92F6-4E19-951A-7D5E01059ABC}" destId="{0B89BB13-3868-4116-8B3E-C422F0781BCE}" srcOrd="0" destOrd="0" presId="urn:microsoft.com/office/officeart/2008/layout/VerticalCircleList"/>
    <dgm:cxn modelId="{FCF658B1-3655-4F89-86A0-80195069561B}" type="presParOf" srcId="{B77F8A60-92F6-4E19-951A-7D5E01059ABC}" destId="{1A304584-50B6-4D92-ADA0-7266E3EB8B5B}" srcOrd="1" destOrd="0" presId="urn:microsoft.com/office/officeart/2008/layout/VerticalCircleList"/>
    <dgm:cxn modelId="{6108B9D3-EDDD-48A7-B552-494972D3A077}" type="presParOf" srcId="{B77F8A60-92F6-4E19-951A-7D5E01059ABC}" destId="{109CFA12-47BC-4236-805B-DC289C8E0EF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79D69-A547-4AF8-AD2C-F7C057D7B1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29A46FE-6B3C-4647-977E-D367EFC42229}">
      <dgm:prSet custT="1"/>
      <dgm:spPr/>
      <dgm:t>
        <a:bodyPr/>
        <a:lstStyle/>
        <a:p>
          <a:pPr rtl="0"/>
          <a:r>
            <a:rPr lang="pt-BR" sz="2400" u="none" dirty="0" smtClean="0"/>
            <a:t>Atividades</a:t>
          </a:r>
          <a:endParaRPr lang="pt-BR" sz="2400" u="none" dirty="0"/>
        </a:p>
      </dgm:t>
    </dgm:pt>
    <dgm:pt modelId="{647878DA-C731-4B43-9B9F-598AD152395F}" type="parTrans" cxnId="{7B072417-44D6-4DBA-99A7-7E4F3D166B97}">
      <dgm:prSet/>
      <dgm:spPr/>
      <dgm:t>
        <a:bodyPr/>
        <a:lstStyle/>
        <a:p>
          <a:endParaRPr lang="pt-BR" sz="2400"/>
        </a:p>
      </dgm:t>
    </dgm:pt>
    <dgm:pt modelId="{CE3992A5-F386-4865-8A1F-03E141004C99}" type="sibTrans" cxnId="{7B072417-44D6-4DBA-99A7-7E4F3D166B97}">
      <dgm:prSet/>
      <dgm:spPr/>
      <dgm:t>
        <a:bodyPr/>
        <a:lstStyle/>
        <a:p>
          <a:endParaRPr lang="pt-BR" sz="2400"/>
        </a:p>
      </dgm:t>
    </dgm:pt>
    <dgm:pt modelId="{7F206FAF-E4BB-4376-BE6D-DBCB095D99C0}">
      <dgm:prSet custT="1"/>
      <dgm:spPr/>
      <dgm:t>
        <a:bodyPr/>
        <a:lstStyle/>
        <a:p>
          <a:pPr rtl="0"/>
          <a:r>
            <a:rPr lang="pt-BR" sz="2400" dirty="0" smtClean="0"/>
            <a:t>Identificação dos </a:t>
          </a:r>
          <a:r>
            <a:rPr lang="pt-BR" sz="2400" b="1" dirty="0" smtClean="0"/>
            <a:t>Atores</a:t>
          </a:r>
          <a:endParaRPr lang="pt-BR" sz="2400" dirty="0"/>
        </a:p>
      </dgm:t>
    </dgm:pt>
    <dgm:pt modelId="{D0527C02-EF4C-4833-9BF4-36D54275635D}" type="parTrans" cxnId="{873BCB77-30CD-4F71-99B9-85F5748A72C4}">
      <dgm:prSet/>
      <dgm:spPr/>
      <dgm:t>
        <a:bodyPr/>
        <a:lstStyle/>
        <a:p>
          <a:endParaRPr lang="pt-BR" sz="2400"/>
        </a:p>
      </dgm:t>
    </dgm:pt>
    <dgm:pt modelId="{85136551-E77C-445A-B596-0D08BE22052D}" type="sibTrans" cxnId="{873BCB77-30CD-4F71-99B9-85F5748A72C4}">
      <dgm:prSet/>
      <dgm:spPr/>
      <dgm:t>
        <a:bodyPr/>
        <a:lstStyle/>
        <a:p>
          <a:endParaRPr lang="pt-BR" sz="2400"/>
        </a:p>
      </dgm:t>
    </dgm:pt>
    <dgm:pt modelId="{A0DFD5D1-2288-46BB-808D-FF472A20424F}">
      <dgm:prSet custT="1"/>
      <dgm:spPr/>
      <dgm:t>
        <a:bodyPr/>
        <a:lstStyle/>
        <a:p>
          <a:pPr rtl="0"/>
          <a:r>
            <a:rPr lang="pt-BR" sz="2400" dirty="0" smtClean="0"/>
            <a:t>Identificação das </a:t>
          </a:r>
          <a:r>
            <a:rPr lang="pt-BR" sz="2400" b="1" dirty="0" smtClean="0"/>
            <a:t>Funcionalidades</a:t>
          </a:r>
          <a:endParaRPr lang="pt-BR" sz="2400" dirty="0"/>
        </a:p>
      </dgm:t>
    </dgm:pt>
    <dgm:pt modelId="{BA1379F3-40EF-48F1-8D40-6B03A98E3523}" type="parTrans" cxnId="{8F44590D-4F21-4BD1-A13A-DEB98783DFB2}">
      <dgm:prSet/>
      <dgm:spPr/>
      <dgm:t>
        <a:bodyPr/>
        <a:lstStyle/>
        <a:p>
          <a:endParaRPr lang="pt-BR" sz="2400"/>
        </a:p>
      </dgm:t>
    </dgm:pt>
    <dgm:pt modelId="{7147D83C-FD00-4F71-AA5D-DCA5DDC4BA05}" type="sibTrans" cxnId="{8F44590D-4F21-4BD1-A13A-DEB98783DFB2}">
      <dgm:prSet/>
      <dgm:spPr/>
      <dgm:t>
        <a:bodyPr/>
        <a:lstStyle/>
        <a:p>
          <a:endParaRPr lang="pt-BR" sz="2400"/>
        </a:p>
      </dgm:t>
    </dgm:pt>
    <dgm:pt modelId="{1CC407FD-7CC3-4779-AE14-F8BAAC0A4086}">
      <dgm:prSet custT="1"/>
      <dgm:spPr/>
      <dgm:t>
        <a:bodyPr/>
        <a:lstStyle/>
        <a:p>
          <a:pPr rtl="0"/>
          <a:r>
            <a:rPr lang="pt-BR" sz="2400" dirty="0" smtClean="0"/>
            <a:t>Identificação das </a:t>
          </a:r>
          <a:r>
            <a:rPr lang="pt-BR" sz="2400" b="1" dirty="0" smtClean="0"/>
            <a:t>Entidades</a:t>
          </a:r>
          <a:endParaRPr lang="pt-BR" sz="2400" dirty="0"/>
        </a:p>
      </dgm:t>
    </dgm:pt>
    <dgm:pt modelId="{88D5AAE7-FA36-4EA1-A11C-E0E145463D6E}" type="parTrans" cxnId="{6A7587D1-9945-4502-81C4-8F7E82914A38}">
      <dgm:prSet/>
      <dgm:spPr/>
      <dgm:t>
        <a:bodyPr/>
        <a:lstStyle/>
        <a:p>
          <a:endParaRPr lang="pt-BR" sz="2400"/>
        </a:p>
      </dgm:t>
    </dgm:pt>
    <dgm:pt modelId="{11EDCAA0-95E0-4F51-9559-1B570905C100}" type="sibTrans" cxnId="{6A7587D1-9945-4502-81C4-8F7E82914A38}">
      <dgm:prSet/>
      <dgm:spPr/>
      <dgm:t>
        <a:bodyPr/>
        <a:lstStyle/>
        <a:p>
          <a:endParaRPr lang="pt-BR" sz="2400"/>
        </a:p>
      </dgm:t>
    </dgm:pt>
    <dgm:pt modelId="{0B7B998B-7480-40E7-BDEC-6175341322E4}">
      <dgm:prSet custT="1"/>
      <dgm:spPr/>
      <dgm:t>
        <a:bodyPr/>
        <a:lstStyle/>
        <a:p>
          <a:pPr rtl="0"/>
          <a:r>
            <a:rPr lang="pt-BR" sz="2400" dirty="0" smtClean="0"/>
            <a:t>Identificação das </a:t>
          </a:r>
          <a:r>
            <a:rPr lang="pt-BR" sz="2400" b="1" dirty="0" smtClean="0"/>
            <a:t>Regras de Negócio</a:t>
          </a:r>
          <a:endParaRPr lang="pt-BR" sz="2400" dirty="0"/>
        </a:p>
      </dgm:t>
    </dgm:pt>
    <dgm:pt modelId="{F0224398-7B22-4570-8C80-601D0AD0D9A6}" type="parTrans" cxnId="{6014A40B-D590-4303-B42C-9F8733E2546D}">
      <dgm:prSet/>
      <dgm:spPr/>
      <dgm:t>
        <a:bodyPr/>
        <a:lstStyle/>
        <a:p>
          <a:endParaRPr lang="pt-BR" sz="2400"/>
        </a:p>
      </dgm:t>
    </dgm:pt>
    <dgm:pt modelId="{22AE8BA6-8F28-4EBB-B098-AD548AD6E9D4}" type="sibTrans" cxnId="{6014A40B-D590-4303-B42C-9F8733E2546D}">
      <dgm:prSet/>
      <dgm:spPr/>
      <dgm:t>
        <a:bodyPr/>
        <a:lstStyle/>
        <a:p>
          <a:endParaRPr lang="pt-BR" sz="2400"/>
        </a:p>
      </dgm:t>
    </dgm:pt>
    <dgm:pt modelId="{39D18156-2271-4AD9-9190-79714310B276}" type="pres">
      <dgm:prSet presAssocID="{3FB79D69-A547-4AF8-AD2C-F7C057D7B1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1655C7E-81A1-41AA-8644-207A7B8A425F}" type="pres">
      <dgm:prSet presAssocID="{729A46FE-6B3C-4647-977E-D367EFC42229}" presName="hierRoot1" presStyleCnt="0">
        <dgm:presLayoutVars>
          <dgm:hierBranch val="init"/>
        </dgm:presLayoutVars>
      </dgm:prSet>
      <dgm:spPr/>
    </dgm:pt>
    <dgm:pt modelId="{73C7F122-2A97-490C-AC19-966C5A099720}" type="pres">
      <dgm:prSet presAssocID="{729A46FE-6B3C-4647-977E-D367EFC42229}" presName="rootComposite1" presStyleCnt="0"/>
      <dgm:spPr/>
    </dgm:pt>
    <dgm:pt modelId="{85021482-91E4-4B69-A33B-C4B80303E049}" type="pres">
      <dgm:prSet presAssocID="{729A46FE-6B3C-4647-977E-D367EFC4222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E87585-A07E-45D5-B10C-BE3AD3533CD2}" type="pres">
      <dgm:prSet presAssocID="{729A46FE-6B3C-4647-977E-D367EFC42229}" presName="rootConnector1" presStyleLbl="node1" presStyleIdx="0" presStyleCnt="0"/>
      <dgm:spPr/>
      <dgm:t>
        <a:bodyPr/>
        <a:lstStyle/>
        <a:p>
          <a:endParaRPr lang="pt-BR"/>
        </a:p>
      </dgm:t>
    </dgm:pt>
    <dgm:pt modelId="{73413CD7-52C3-4C73-90FE-C7AD8D915142}" type="pres">
      <dgm:prSet presAssocID="{729A46FE-6B3C-4647-977E-D367EFC42229}" presName="hierChild2" presStyleCnt="0"/>
      <dgm:spPr/>
    </dgm:pt>
    <dgm:pt modelId="{51B6F52A-A9E2-4088-8767-A4FA8D8DA4BE}" type="pres">
      <dgm:prSet presAssocID="{D0527C02-EF4C-4833-9BF4-36D54275635D}" presName="Name64" presStyleLbl="parChTrans1D2" presStyleIdx="0" presStyleCnt="4"/>
      <dgm:spPr/>
      <dgm:t>
        <a:bodyPr/>
        <a:lstStyle/>
        <a:p>
          <a:endParaRPr lang="pt-BR"/>
        </a:p>
      </dgm:t>
    </dgm:pt>
    <dgm:pt modelId="{8ADD3598-08FC-479F-9AF1-1DAF2CFD9D38}" type="pres">
      <dgm:prSet presAssocID="{7F206FAF-E4BB-4376-BE6D-DBCB095D99C0}" presName="hierRoot2" presStyleCnt="0">
        <dgm:presLayoutVars>
          <dgm:hierBranch val="init"/>
        </dgm:presLayoutVars>
      </dgm:prSet>
      <dgm:spPr/>
    </dgm:pt>
    <dgm:pt modelId="{CD848CD5-7862-4AAA-B591-087CAD39DDE0}" type="pres">
      <dgm:prSet presAssocID="{7F206FAF-E4BB-4376-BE6D-DBCB095D99C0}" presName="rootComposite" presStyleCnt="0"/>
      <dgm:spPr/>
    </dgm:pt>
    <dgm:pt modelId="{23366783-C291-41C5-A38A-2D078710505D}" type="pres">
      <dgm:prSet presAssocID="{7F206FAF-E4BB-4376-BE6D-DBCB095D99C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C182E3-A693-479F-839B-E3A48CE08B3A}" type="pres">
      <dgm:prSet presAssocID="{7F206FAF-E4BB-4376-BE6D-DBCB095D99C0}" presName="rootConnector" presStyleLbl="node2" presStyleIdx="0" presStyleCnt="4"/>
      <dgm:spPr/>
      <dgm:t>
        <a:bodyPr/>
        <a:lstStyle/>
        <a:p>
          <a:endParaRPr lang="pt-BR"/>
        </a:p>
      </dgm:t>
    </dgm:pt>
    <dgm:pt modelId="{D7DC40C6-3B37-4846-B576-9DB0BD5A0206}" type="pres">
      <dgm:prSet presAssocID="{7F206FAF-E4BB-4376-BE6D-DBCB095D99C0}" presName="hierChild4" presStyleCnt="0"/>
      <dgm:spPr/>
    </dgm:pt>
    <dgm:pt modelId="{BF8CEFE0-1A5D-43F2-B5AE-F5ABC7F1236B}" type="pres">
      <dgm:prSet presAssocID="{7F206FAF-E4BB-4376-BE6D-DBCB095D99C0}" presName="hierChild5" presStyleCnt="0"/>
      <dgm:spPr/>
    </dgm:pt>
    <dgm:pt modelId="{80AC14F4-E19E-467A-8F08-EEF9DF703984}" type="pres">
      <dgm:prSet presAssocID="{BA1379F3-40EF-48F1-8D40-6B03A98E3523}" presName="Name64" presStyleLbl="parChTrans1D2" presStyleIdx="1" presStyleCnt="4"/>
      <dgm:spPr/>
      <dgm:t>
        <a:bodyPr/>
        <a:lstStyle/>
        <a:p>
          <a:endParaRPr lang="pt-BR"/>
        </a:p>
      </dgm:t>
    </dgm:pt>
    <dgm:pt modelId="{165C534C-41EF-4120-A246-620F259B8F0A}" type="pres">
      <dgm:prSet presAssocID="{A0DFD5D1-2288-46BB-808D-FF472A20424F}" presName="hierRoot2" presStyleCnt="0">
        <dgm:presLayoutVars>
          <dgm:hierBranch val="init"/>
        </dgm:presLayoutVars>
      </dgm:prSet>
      <dgm:spPr/>
    </dgm:pt>
    <dgm:pt modelId="{5219B4B2-EB5E-4B46-8416-323D30124AA2}" type="pres">
      <dgm:prSet presAssocID="{A0DFD5D1-2288-46BB-808D-FF472A20424F}" presName="rootComposite" presStyleCnt="0"/>
      <dgm:spPr/>
    </dgm:pt>
    <dgm:pt modelId="{E75E1F5C-CF00-4C32-8EFB-E4A12525FD4C}" type="pres">
      <dgm:prSet presAssocID="{A0DFD5D1-2288-46BB-808D-FF472A20424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13658D-EADB-4BFA-9965-036512E6719B}" type="pres">
      <dgm:prSet presAssocID="{A0DFD5D1-2288-46BB-808D-FF472A20424F}" presName="rootConnector" presStyleLbl="node2" presStyleIdx="1" presStyleCnt="4"/>
      <dgm:spPr/>
      <dgm:t>
        <a:bodyPr/>
        <a:lstStyle/>
        <a:p>
          <a:endParaRPr lang="pt-BR"/>
        </a:p>
      </dgm:t>
    </dgm:pt>
    <dgm:pt modelId="{D2322A80-5B63-4063-91A9-B50A1B3B6B3B}" type="pres">
      <dgm:prSet presAssocID="{A0DFD5D1-2288-46BB-808D-FF472A20424F}" presName="hierChild4" presStyleCnt="0"/>
      <dgm:spPr/>
    </dgm:pt>
    <dgm:pt modelId="{5C3BEEDA-11BE-494C-B230-385000421131}" type="pres">
      <dgm:prSet presAssocID="{A0DFD5D1-2288-46BB-808D-FF472A20424F}" presName="hierChild5" presStyleCnt="0"/>
      <dgm:spPr/>
    </dgm:pt>
    <dgm:pt modelId="{5043540B-CDC0-4A99-9AF7-A790956DE0AC}" type="pres">
      <dgm:prSet presAssocID="{88D5AAE7-FA36-4EA1-A11C-E0E145463D6E}" presName="Name64" presStyleLbl="parChTrans1D2" presStyleIdx="2" presStyleCnt="4"/>
      <dgm:spPr/>
      <dgm:t>
        <a:bodyPr/>
        <a:lstStyle/>
        <a:p>
          <a:endParaRPr lang="pt-BR"/>
        </a:p>
      </dgm:t>
    </dgm:pt>
    <dgm:pt modelId="{0D074D2F-44B9-4D7C-AE29-E9A451A28FEA}" type="pres">
      <dgm:prSet presAssocID="{1CC407FD-7CC3-4779-AE14-F8BAAC0A4086}" presName="hierRoot2" presStyleCnt="0">
        <dgm:presLayoutVars>
          <dgm:hierBranch val="init"/>
        </dgm:presLayoutVars>
      </dgm:prSet>
      <dgm:spPr/>
    </dgm:pt>
    <dgm:pt modelId="{67D16B0E-CB66-471E-A617-B712DF0DF9F7}" type="pres">
      <dgm:prSet presAssocID="{1CC407FD-7CC3-4779-AE14-F8BAAC0A4086}" presName="rootComposite" presStyleCnt="0"/>
      <dgm:spPr/>
    </dgm:pt>
    <dgm:pt modelId="{0089D7A1-3C37-4AC2-9124-40F6C201F4AC}" type="pres">
      <dgm:prSet presAssocID="{1CC407FD-7CC3-4779-AE14-F8BAAC0A408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C58F71-9461-4EEA-8B7B-AD6DDA2CC694}" type="pres">
      <dgm:prSet presAssocID="{1CC407FD-7CC3-4779-AE14-F8BAAC0A4086}" presName="rootConnector" presStyleLbl="node2" presStyleIdx="2" presStyleCnt="4"/>
      <dgm:spPr/>
      <dgm:t>
        <a:bodyPr/>
        <a:lstStyle/>
        <a:p>
          <a:endParaRPr lang="pt-BR"/>
        </a:p>
      </dgm:t>
    </dgm:pt>
    <dgm:pt modelId="{B740CC8E-6AB7-4169-8456-A67217CF617E}" type="pres">
      <dgm:prSet presAssocID="{1CC407FD-7CC3-4779-AE14-F8BAAC0A4086}" presName="hierChild4" presStyleCnt="0"/>
      <dgm:spPr/>
    </dgm:pt>
    <dgm:pt modelId="{66C5E507-F8C5-4241-B830-4147DD2374F1}" type="pres">
      <dgm:prSet presAssocID="{1CC407FD-7CC3-4779-AE14-F8BAAC0A4086}" presName="hierChild5" presStyleCnt="0"/>
      <dgm:spPr/>
    </dgm:pt>
    <dgm:pt modelId="{2732F5FB-719F-4F97-94FE-E777C2438C7E}" type="pres">
      <dgm:prSet presAssocID="{F0224398-7B22-4570-8C80-601D0AD0D9A6}" presName="Name64" presStyleLbl="parChTrans1D2" presStyleIdx="3" presStyleCnt="4"/>
      <dgm:spPr/>
      <dgm:t>
        <a:bodyPr/>
        <a:lstStyle/>
        <a:p>
          <a:endParaRPr lang="pt-BR"/>
        </a:p>
      </dgm:t>
    </dgm:pt>
    <dgm:pt modelId="{DA3E6722-611F-4CF3-BC06-6B4119446C19}" type="pres">
      <dgm:prSet presAssocID="{0B7B998B-7480-40E7-BDEC-6175341322E4}" presName="hierRoot2" presStyleCnt="0">
        <dgm:presLayoutVars>
          <dgm:hierBranch val="init"/>
        </dgm:presLayoutVars>
      </dgm:prSet>
      <dgm:spPr/>
    </dgm:pt>
    <dgm:pt modelId="{CB8E2714-0CA7-4292-A88E-F4984776ADFE}" type="pres">
      <dgm:prSet presAssocID="{0B7B998B-7480-40E7-BDEC-6175341322E4}" presName="rootComposite" presStyleCnt="0"/>
      <dgm:spPr/>
    </dgm:pt>
    <dgm:pt modelId="{C41472CA-D9CA-487A-8498-E8CC23C6183D}" type="pres">
      <dgm:prSet presAssocID="{0B7B998B-7480-40E7-BDEC-6175341322E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8311F7-306C-4BAD-947C-A0122AE42845}" type="pres">
      <dgm:prSet presAssocID="{0B7B998B-7480-40E7-BDEC-6175341322E4}" presName="rootConnector" presStyleLbl="node2" presStyleIdx="3" presStyleCnt="4"/>
      <dgm:spPr/>
      <dgm:t>
        <a:bodyPr/>
        <a:lstStyle/>
        <a:p>
          <a:endParaRPr lang="pt-BR"/>
        </a:p>
      </dgm:t>
    </dgm:pt>
    <dgm:pt modelId="{74CE95EC-AF4B-46E9-9ED1-43D3A3CEE1BF}" type="pres">
      <dgm:prSet presAssocID="{0B7B998B-7480-40E7-BDEC-6175341322E4}" presName="hierChild4" presStyleCnt="0"/>
      <dgm:spPr/>
    </dgm:pt>
    <dgm:pt modelId="{67B29143-393E-499C-B491-E84818D9284B}" type="pres">
      <dgm:prSet presAssocID="{0B7B998B-7480-40E7-BDEC-6175341322E4}" presName="hierChild5" presStyleCnt="0"/>
      <dgm:spPr/>
    </dgm:pt>
    <dgm:pt modelId="{79C850A5-2F68-4236-85CE-FFDC32DB1286}" type="pres">
      <dgm:prSet presAssocID="{729A46FE-6B3C-4647-977E-D367EFC42229}" presName="hierChild3" presStyleCnt="0"/>
      <dgm:spPr/>
    </dgm:pt>
  </dgm:ptLst>
  <dgm:cxnLst>
    <dgm:cxn modelId="{9F9F4BCC-3047-43B8-A91F-B6EAEAC2C3D2}" type="presOf" srcId="{0B7B998B-7480-40E7-BDEC-6175341322E4}" destId="{C41472CA-D9CA-487A-8498-E8CC23C6183D}" srcOrd="0" destOrd="0" presId="urn:microsoft.com/office/officeart/2009/3/layout/HorizontalOrganizationChart"/>
    <dgm:cxn modelId="{23290C1B-5EA3-4FE1-B14B-4399A7112308}" type="presOf" srcId="{A0DFD5D1-2288-46BB-808D-FF472A20424F}" destId="{E75E1F5C-CF00-4C32-8EFB-E4A12525FD4C}" srcOrd="0" destOrd="0" presId="urn:microsoft.com/office/officeart/2009/3/layout/HorizontalOrganizationChart"/>
    <dgm:cxn modelId="{A2C28F67-DEA3-406A-BC2B-4EDED3941B69}" type="presOf" srcId="{729A46FE-6B3C-4647-977E-D367EFC42229}" destId="{2BE87585-A07E-45D5-B10C-BE3AD3533CD2}" srcOrd="1" destOrd="0" presId="urn:microsoft.com/office/officeart/2009/3/layout/HorizontalOrganizationChart"/>
    <dgm:cxn modelId="{8042BE3F-F5CF-4835-9657-3293CFD1C4A2}" type="presOf" srcId="{BA1379F3-40EF-48F1-8D40-6B03A98E3523}" destId="{80AC14F4-E19E-467A-8F08-EEF9DF703984}" srcOrd="0" destOrd="0" presId="urn:microsoft.com/office/officeart/2009/3/layout/HorizontalOrganizationChart"/>
    <dgm:cxn modelId="{B3199DCB-C106-4993-9D39-B1AF27075A13}" type="presOf" srcId="{7F206FAF-E4BB-4376-BE6D-DBCB095D99C0}" destId="{E7C182E3-A693-479F-839B-E3A48CE08B3A}" srcOrd="1" destOrd="0" presId="urn:microsoft.com/office/officeart/2009/3/layout/HorizontalOrganizationChart"/>
    <dgm:cxn modelId="{C9316623-5CCF-4C47-8B86-283292F3CC0F}" type="presOf" srcId="{A0DFD5D1-2288-46BB-808D-FF472A20424F}" destId="{B713658D-EADB-4BFA-9965-036512E6719B}" srcOrd="1" destOrd="0" presId="urn:microsoft.com/office/officeart/2009/3/layout/HorizontalOrganizationChart"/>
    <dgm:cxn modelId="{8414FA3B-CA7F-472C-A2CC-FF7500EC75D9}" type="presOf" srcId="{3FB79D69-A547-4AF8-AD2C-F7C057D7B1C6}" destId="{39D18156-2271-4AD9-9190-79714310B276}" srcOrd="0" destOrd="0" presId="urn:microsoft.com/office/officeart/2009/3/layout/HorizontalOrganizationChart"/>
    <dgm:cxn modelId="{873BCB77-30CD-4F71-99B9-85F5748A72C4}" srcId="{729A46FE-6B3C-4647-977E-D367EFC42229}" destId="{7F206FAF-E4BB-4376-BE6D-DBCB095D99C0}" srcOrd="0" destOrd="0" parTransId="{D0527C02-EF4C-4833-9BF4-36D54275635D}" sibTransId="{85136551-E77C-445A-B596-0D08BE22052D}"/>
    <dgm:cxn modelId="{6A7587D1-9945-4502-81C4-8F7E82914A38}" srcId="{729A46FE-6B3C-4647-977E-D367EFC42229}" destId="{1CC407FD-7CC3-4779-AE14-F8BAAC0A4086}" srcOrd="2" destOrd="0" parTransId="{88D5AAE7-FA36-4EA1-A11C-E0E145463D6E}" sibTransId="{11EDCAA0-95E0-4F51-9559-1B570905C100}"/>
    <dgm:cxn modelId="{03681FCB-B940-4595-A511-908F62382F75}" type="presOf" srcId="{1CC407FD-7CC3-4779-AE14-F8BAAC0A4086}" destId="{04C58F71-9461-4EEA-8B7B-AD6DDA2CC694}" srcOrd="1" destOrd="0" presId="urn:microsoft.com/office/officeart/2009/3/layout/HorizontalOrganizationChart"/>
    <dgm:cxn modelId="{6835D7FA-7B04-4132-A11D-CABA24D2E337}" type="presOf" srcId="{0B7B998B-7480-40E7-BDEC-6175341322E4}" destId="{6C8311F7-306C-4BAD-947C-A0122AE42845}" srcOrd="1" destOrd="0" presId="urn:microsoft.com/office/officeart/2009/3/layout/HorizontalOrganizationChart"/>
    <dgm:cxn modelId="{6014A40B-D590-4303-B42C-9F8733E2546D}" srcId="{729A46FE-6B3C-4647-977E-D367EFC42229}" destId="{0B7B998B-7480-40E7-BDEC-6175341322E4}" srcOrd="3" destOrd="0" parTransId="{F0224398-7B22-4570-8C80-601D0AD0D9A6}" sibTransId="{22AE8BA6-8F28-4EBB-B098-AD548AD6E9D4}"/>
    <dgm:cxn modelId="{7EF7BE33-67CA-4DEC-9F27-BDCAAFD026AA}" type="presOf" srcId="{7F206FAF-E4BB-4376-BE6D-DBCB095D99C0}" destId="{23366783-C291-41C5-A38A-2D078710505D}" srcOrd="0" destOrd="0" presId="urn:microsoft.com/office/officeart/2009/3/layout/HorizontalOrganizationChart"/>
    <dgm:cxn modelId="{9C50A0B2-EA26-4F95-AB41-62DD84E418E8}" type="presOf" srcId="{D0527C02-EF4C-4833-9BF4-36D54275635D}" destId="{51B6F52A-A9E2-4088-8767-A4FA8D8DA4BE}" srcOrd="0" destOrd="0" presId="urn:microsoft.com/office/officeart/2009/3/layout/HorizontalOrganizationChart"/>
    <dgm:cxn modelId="{7B072417-44D6-4DBA-99A7-7E4F3D166B97}" srcId="{3FB79D69-A547-4AF8-AD2C-F7C057D7B1C6}" destId="{729A46FE-6B3C-4647-977E-D367EFC42229}" srcOrd="0" destOrd="0" parTransId="{647878DA-C731-4B43-9B9F-598AD152395F}" sibTransId="{CE3992A5-F386-4865-8A1F-03E141004C99}"/>
    <dgm:cxn modelId="{BE254F62-5DDA-4DDD-98BC-2FAE16C576E1}" type="presOf" srcId="{1CC407FD-7CC3-4779-AE14-F8BAAC0A4086}" destId="{0089D7A1-3C37-4AC2-9124-40F6C201F4AC}" srcOrd="0" destOrd="0" presId="urn:microsoft.com/office/officeart/2009/3/layout/HorizontalOrganizationChart"/>
    <dgm:cxn modelId="{8F44590D-4F21-4BD1-A13A-DEB98783DFB2}" srcId="{729A46FE-6B3C-4647-977E-D367EFC42229}" destId="{A0DFD5D1-2288-46BB-808D-FF472A20424F}" srcOrd="1" destOrd="0" parTransId="{BA1379F3-40EF-48F1-8D40-6B03A98E3523}" sibTransId="{7147D83C-FD00-4F71-AA5D-DCA5DDC4BA05}"/>
    <dgm:cxn modelId="{0C6E74C5-4211-4A10-B90F-F1D0171BB204}" type="presOf" srcId="{729A46FE-6B3C-4647-977E-D367EFC42229}" destId="{85021482-91E4-4B69-A33B-C4B80303E049}" srcOrd="0" destOrd="0" presId="urn:microsoft.com/office/officeart/2009/3/layout/HorizontalOrganizationChart"/>
    <dgm:cxn modelId="{03804541-A88D-4483-970A-5A3C97DDA8EF}" type="presOf" srcId="{88D5AAE7-FA36-4EA1-A11C-E0E145463D6E}" destId="{5043540B-CDC0-4A99-9AF7-A790956DE0AC}" srcOrd="0" destOrd="0" presId="urn:microsoft.com/office/officeart/2009/3/layout/HorizontalOrganizationChart"/>
    <dgm:cxn modelId="{DE15A18A-0CFD-4763-BA70-F478B7C4B66C}" type="presOf" srcId="{F0224398-7B22-4570-8C80-601D0AD0D9A6}" destId="{2732F5FB-719F-4F97-94FE-E777C2438C7E}" srcOrd="0" destOrd="0" presId="urn:microsoft.com/office/officeart/2009/3/layout/HorizontalOrganizationChart"/>
    <dgm:cxn modelId="{439B22DB-B9D6-4404-9DC9-168DB725C1CF}" type="presParOf" srcId="{39D18156-2271-4AD9-9190-79714310B276}" destId="{B1655C7E-81A1-41AA-8644-207A7B8A425F}" srcOrd="0" destOrd="0" presId="urn:microsoft.com/office/officeart/2009/3/layout/HorizontalOrganizationChart"/>
    <dgm:cxn modelId="{25E2E491-4C7E-449E-8C6D-D5CEEC598C82}" type="presParOf" srcId="{B1655C7E-81A1-41AA-8644-207A7B8A425F}" destId="{73C7F122-2A97-490C-AC19-966C5A099720}" srcOrd="0" destOrd="0" presId="urn:microsoft.com/office/officeart/2009/3/layout/HorizontalOrganizationChart"/>
    <dgm:cxn modelId="{6A77AD6F-319F-4431-8822-6C87AB01EFBD}" type="presParOf" srcId="{73C7F122-2A97-490C-AC19-966C5A099720}" destId="{85021482-91E4-4B69-A33B-C4B80303E049}" srcOrd="0" destOrd="0" presId="urn:microsoft.com/office/officeart/2009/3/layout/HorizontalOrganizationChart"/>
    <dgm:cxn modelId="{6F816D28-3623-4F4E-AA6D-78733399E289}" type="presParOf" srcId="{73C7F122-2A97-490C-AC19-966C5A099720}" destId="{2BE87585-A07E-45D5-B10C-BE3AD3533CD2}" srcOrd="1" destOrd="0" presId="urn:microsoft.com/office/officeart/2009/3/layout/HorizontalOrganizationChart"/>
    <dgm:cxn modelId="{4A0367DA-0AE9-411B-9B54-9CCF0B8D3EF5}" type="presParOf" srcId="{B1655C7E-81A1-41AA-8644-207A7B8A425F}" destId="{73413CD7-52C3-4C73-90FE-C7AD8D915142}" srcOrd="1" destOrd="0" presId="urn:microsoft.com/office/officeart/2009/3/layout/HorizontalOrganizationChart"/>
    <dgm:cxn modelId="{7DC09204-0D5A-4217-9741-435FAAD1E445}" type="presParOf" srcId="{73413CD7-52C3-4C73-90FE-C7AD8D915142}" destId="{51B6F52A-A9E2-4088-8767-A4FA8D8DA4BE}" srcOrd="0" destOrd="0" presId="urn:microsoft.com/office/officeart/2009/3/layout/HorizontalOrganizationChart"/>
    <dgm:cxn modelId="{0A4CE8E7-6F13-45DB-B21E-9EF14CAEEC60}" type="presParOf" srcId="{73413CD7-52C3-4C73-90FE-C7AD8D915142}" destId="{8ADD3598-08FC-479F-9AF1-1DAF2CFD9D38}" srcOrd="1" destOrd="0" presId="urn:microsoft.com/office/officeart/2009/3/layout/HorizontalOrganizationChart"/>
    <dgm:cxn modelId="{01D14BBC-F4F8-42CB-BF0E-807F4F0BE308}" type="presParOf" srcId="{8ADD3598-08FC-479F-9AF1-1DAF2CFD9D38}" destId="{CD848CD5-7862-4AAA-B591-087CAD39DDE0}" srcOrd="0" destOrd="0" presId="urn:microsoft.com/office/officeart/2009/3/layout/HorizontalOrganizationChart"/>
    <dgm:cxn modelId="{E35035AE-906E-45F2-9356-B0C680A05A17}" type="presParOf" srcId="{CD848CD5-7862-4AAA-B591-087CAD39DDE0}" destId="{23366783-C291-41C5-A38A-2D078710505D}" srcOrd="0" destOrd="0" presId="urn:microsoft.com/office/officeart/2009/3/layout/HorizontalOrganizationChart"/>
    <dgm:cxn modelId="{9B4F8D26-4883-4326-94C0-72463EB1E126}" type="presParOf" srcId="{CD848CD5-7862-4AAA-B591-087CAD39DDE0}" destId="{E7C182E3-A693-479F-839B-E3A48CE08B3A}" srcOrd="1" destOrd="0" presId="urn:microsoft.com/office/officeart/2009/3/layout/HorizontalOrganizationChart"/>
    <dgm:cxn modelId="{0D4C9D9A-DE69-492E-8440-CAD75CDC386A}" type="presParOf" srcId="{8ADD3598-08FC-479F-9AF1-1DAF2CFD9D38}" destId="{D7DC40C6-3B37-4846-B576-9DB0BD5A0206}" srcOrd="1" destOrd="0" presId="urn:microsoft.com/office/officeart/2009/3/layout/HorizontalOrganizationChart"/>
    <dgm:cxn modelId="{506FE0EE-18B3-4822-BD16-BA658DFFAEC0}" type="presParOf" srcId="{8ADD3598-08FC-479F-9AF1-1DAF2CFD9D38}" destId="{BF8CEFE0-1A5D-43F2-B5AE-F5ABC7F1236B}" srcOrd="2" destOrd="0" presId="urn:microsoft.com/office/officeart/2009/3/layout/HorizontalOrganizationChart"/>
    <dgm:cxn modelId="{4837677A-095E-4356-AF67-22642B6F2E09}" type="presParOf" srcId="{73413CD7-52C3-4C73-90FE-C7AD8D915142}" destId="{80AC14F4-E19E-467A-8F08-EEF9DF703984}" srcOrd="2" destOrd="0" presId="urn:microsoft.com/office/officeart/2009/3/layout/HorizontalOrganizationChart"/>
    <dgm:cxn modelId="{94305ADA-12D2-4936-B706-4EEE1B04C9F1}" type="presParOf" srcId="{73413CD7-52C3-4C73-90FE-C7AD8D915142}" destId="{165C534C-41EF-4120-A246-620F259B8F0A}" srcOrd="3" destOrd="0" presId="urn:microsoft.com/office/officeart/2009/3/layout/HorizontalOrganizationChart"/>
    <dgm:cxn modelId="{1D4746BF-A4AA-479A-892B-3EBCFCBB0C5A}" type="presParOf" srcId="{165C534C-41EF-4120-A246-620F259B8F0A}" destId="{5219B4B2-EB5E-4B46-8416-323D30124AA2}" srcOrd="0" destOrd="0" presId="urn:microsoft.com/office/officeart/2009/3/layout/HorizontalOrganizationChart"/>
    <dgm:cxn modelId="{F7EFC7F5-F505-413B-8012-B098139F9886}" type="presParOf" srcId="{5219B4B2-EB5E-4B46-8416-323D30124AA2}" destId="{E75E1F5C-CF00-4C32-8EFB-E4A12525FD4C}" srcOrd="0" destOrd="0" presId="urn:microsoft.com/office/officeart/2009/3/layout/HorizontalOrganizationChart"/>
    <dgm:cxn modelId="{FA847649-3D03-499C-AD69-CC23768F49D2}" type="presParOf" srcId="{5219B4B2-EB5E-4B46-8416-323D30124AA2}" destId="{B713658D-EADB-4BFA-9965-036512E6719B}" srcOrd="1" destOrd="0" presId="urn:microsoft.com/office/officeart/2009/3/layout/HorizontalOrganizationChart"/>
    <dgm:cxn modelId="{7512158F-0DC1-41A5-BAA9-262090E6E9D8}" type="presParOf" srcId="{165C534C-41EF-4120-A246-620F259B8F0A}" destId="{D2322A80-5B63-4063-91A9-B50A1B3B6B3B}" srcOrd="1" destOrd="0" presId="urn:microsoft.com/office/officeart/2009/3/layout/HorizontalOrganizationChart"/>
    <dgm:cxn modelId="{52CE92B4-CAA4-4D75-A129-9C28BE9B4CFD}" type="presParOf" srcId="{165C534C-41EF-4120-A246-620F259B8F0A}" destId="{5C3BEEDA-11BE-494C-B230-385000421131}" srcOrd="2" destOrd="0" presId="urn:microsoft.com/office/officeart/2009/3/layout/HorizontalOrganizationChart"/>
    <dgm:cxn modelId="{536833B9-DA3D-4EC7-AFD4-167DC6DF0EF4}" type="presParOf" srcId="{73413CD7-52C3-4C73-90FE-C7AD8D915142}" destId="{5043540B-CDC0-4A99-9AF7-A790956DE0AC}" srcOrd="4" destOrd="0" presId="urn:microsoft.com/office/officeart/2009/3/layout/HorizontalOrganizationChart"/>
    <dgm:cxn modelId="{E0D8BE02-7C63-4C75-BD11-3764C5AC1447}" type="presParOf" srcId="{73413CD7-52C3-4C73-90FE-C7AD8D915142}" destId="{0D074D2F-44B9-4D7C-AE29-E9A451A28FEA}" srcOrd="5" destOrd="0" presId="urn:microsoft.com/office/officeart/2009/3/layout/HorizontalOrganizationChart"/>
    <dgm:cxn modelId="{1E0F19E7-69A1-4425-9167-09224F02FB0F}" type="presParOf" srcId="{0D074D2F-44B9-4D7C-AE29-E9A451A28FEA}" destId="{67D16B0E-CB66-471E-A617-B712DF0DF9F7}" srcOrd="0" destOrd="0" presId="urn:microsoft.com/office/officeart/2009/3/layout/HorizontalOrganizationChart"/>
    <dgm:cxn modelId="{5E4C56E5-3D96-4DDF-9B3B-1BB14722CA67}" type="presParOf" srcId="{67D16B0E-CB66-471E-A617-B712DF0DF9F7}" destId="{0089D7A1-3C37-4AC2-9124-40F6C201F4AC}" srcOrd="0" destOrd="0" presId="urn:microsoft.com/office/officeart/2009/3/layout/HorizontalOrganizationChart"/>
    <dgm:cxn modelId="{9DE7DBD2-ACF5-4034-8941-C27424D0692A}" type="presParOf" srcId="{67D16B0E-CB66-471E-A617-B712DF0DF9F7}" destId="{04C58F71-9461-4EEA-8B7B-AD6DDA2CC694}" srcOrd="1" destOrd="0" presId="urn:microsoft.com/office/officeart/2009/3/layout/HorizontalOrganizationChart"/>
    <dgm:cxn modelId="{AF7C4EF1-EE05-4CC9-A934-5BEBE98A6665}" type="presParOf" srcId="{0D074D2F-44B9-4D7C-AE29-E9A451A28FEA}" destId="{B740CC8E-6AB7-4169-8456-A67217CF617E}" srcOrd="1" destOrd="0" presId="urn:microsoft.com/office/officeart/2009/3/layout/HorizontalOrganizationChart"/>
    <dgm:cxn modelId="{DC4CA076-6917-4811-82DE-10F3D3268A1E}" type="presParOf" srcId="{0D074D2F-44B9-4D7C-AE29-E9A451A28FEA}" destId="{66C5E507-F8C5-4241-B830-4147DD2374F1}" srcOrd="2" destOrd="0" presId="urn:microsoft.com/office/officeart/2009/3/layout/HorizontalOrganizationChart"/>
    <dgm:cxn modelId="{30882039-BDF7-4763-91B8-1E1CED1CCBED}" type="presParOf" srcId="{73413CD7-52C3-4C73-90FE-C7AD8D915142}" destId="{2732F5FB-719F-4F97-94FE-E777C2438C7E}" srcOrd="6" destOrd="0" presId="urn:microsoft.com/office/officeart/2009/3/layout/HorizontalOrganizationChart"/>
    <dgm:cxn modelId="{6FCAB70D-9736-421D-99C8-349DDC8F64E7}" type="presParOf" srcId="{73413CD7-52C3-4C73-90FE-C7AD8D915142}" destId="{DA3E6722-611F-4CF3-BC06-6B4119446C19}" srcOrd="7" destOrd="0" presId="urn:microsoft.com/office/officeart/2009/3/layout/HorizontalOrganizationChart"/>
    <dgm:cxn modelId="{1BDC01B8-3BC5-491B-9099-8627A49DE5CE}" type="presParOf" srcId="{DA3E6722-611F-4CF3-BC06-6B4119446C19}" destId="{CB8E2714-0CA7-4292-A88E-F4984776ADFE}" srcOrd="0" destOrd="0" presId="urn:microsoft.com/office/officeart/2009/3/layout/HorizontalOrganizationChart"/>
    <dgm:cxn modelId="{E5D313DA-67D4-4F89-8F31-A308F53B1373}" type="presParOf" srcId="{CB8E2714-0CA7-4292-A88E-F4984776ADFE}" destId="{C41472CA-D9CA-487A-8498-E8CC23C6183D}" srcOrd="0" destOrd="0" presId="urn:microsoft.com/office/officeart/2009/3/layout/HorizontalOrganizationChart"/>
    <dgm:cxn modelId="{6CEB22F1-B08E-430B-AD97-E6EC37EEDB2B}" type="presParOf" srcId="{CB8E2714-0CA7-4292-A88E-F4984776ADFE}" destId="{6C8311F7-306C-4BAD-947C-A0122AE42845}" srcOrd="1" destOrd="0" presId="urn:microsoft.com/office/officeart/2009/3/layout/HorizontalOrganizationChart"/>
    <dgm:cxn modelId="{DAAE41A6-6056-4807-9F93-F1B4BEB6570D}" type="presParOf" srcId="{DA3E6722-611F-4CF3-BC06-6B4119446C19}" destId="{74CE95EC-AF4B-46E9-9ED1-43D3A3CEE1BF}" srcOrd="1" destOrd="0" presId="urn:microsoft.com/office/officeart/2009/3/layout/HorizontalOrganizationChart"/>
    <dgm:cxn modelId="{3FE96F2B-DDB9-4A94-98E0-D44B4F102860}" type="presParOf" srcId="{DA3E6722-611F-4CF3-BC06-6B4119446C19}" destId="{67B29143-393E-499C-B491-E84818D9284B}" srcOrd="2" destOrd="0" presId="urn:microsoft.com/office/officeart/2009/3/layout/HorizontalOrganizationChart"/>
    <dgm:cxn modelId="{B760905E-AE25-42AB-845E-739C49B9DAD5}" type="presParOf" srcId="{B1655C7E-81A1-41AA-8644-207A7B8A425F}" destId="{79C850A5-2F68-4236-85CE-FFDC32DB12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812BD-55BB-4926-AF57-96B0A95F54A6}" type="doc">
      <dgm:prSet loTypeId="urn:microsoft.com/office/officeart/2005/8/layout/hProcess11" loCatId="process" qsTypeId="urn:microsoft.com/office/officeart/2005/8/quickstyle/simple1" qsCatId="simple" csTypeId="urn:microsoft.com/office/officeart/2005/8/colors/accent4_4" csCatId="accent4"/>
      <dgm:spPr/>
      <dgm:t>
        <a:bodyPr/>
        <a:lstStyle/>
        <a:p>
          <a:endParaRPr lang="pt-BR"/>
        </a:p>
      </dgm:t>
    </dgm:pt>
    <dgm:pt modelId="{05252765-A692-4FF1-935F-28857D745FBD}">
      <dgm:prSet/>
      <dgm:spPr/>
      <dgm:t>
        <a:bodyPr/>
        <a:lstStyle/>
        <a:p>
          <a:pPr rtl="0"/>
          <a:r>
            <a:rPr lang="pt-BR" dirty="0" smtClean="0"/>
            <a:t>O sistema deve permitir o cadastro de </a:t>
          </a:r>
          <a:r>
            <a:rPr lang="pt-BR" b="1" dirty="0" smtClean="0"/>
            <a:t>clientes. </a:t>
          </a:r>
          <a:r>
            <a:rPr lang="pt-BR" dirty="0" smtClean="0"/>
            <a:t>...Tal funcionalidade é realizada pelo </a:t>
          </a:r>
          <a:r>
            <a:rPr lang="pt-BR" b="1" dirty="0" smtClean="0"/>
            <a:t>recepcionista</a:t>
          </a:r>
          <a:r>
            <a:rPr lang="pt-BR" dirty="0" smtClean="0"/>
            <a:t>. </a:t>
          </a:r>
          <a:endParaRPr lang="pt-BR" dirty="0"/>
        </a:p>
      </dgm:t>
    </dgm:pt>
    <dgm:pt modelId="{6D5CA525-2434-4AAB-9642-006F7FF04D4E}" type="parTrans" cxnId="{C50E0B3B-B6B3-4DBC-BEFA-5C446AFF9D8D}">
      <dgm:prSet/>
      <dgm:spPr/>
      <dgm:t>
        <a:bodyPr/>
        <a:lstStyle/>
        <a:p>
          <a:endParaRPr lang="pt-BR"/>
        </a:p>
      </dgm:t>
    </dgm:pt>
    <dgm:pt modelId="{4A976470-B3D5-48ED-BCBC-C2F72010BE66}" type="sibTrans" cxnId="{C50E0B3B-B6B3-4DBC-BEFA-5C446AFF9D8D}">
      <dgm:prSet/>
      <dgm:spPr/>
      <dgm:t>
        <a:bodyPr/>
        <a:lstStyle/>
        <a:p>
          <a:endParaRPr lang="pt-BR"/>
        </a:p>
      </dgm:t>
    </dgm:pt>
    <dgm:pt modelId="{7F703F05-2669-4D1B-9C02-07FA19D643A5}">
      <dgm:prSet/>
      <dgm:spPr/>
      <dgm:t>
        <a:bodyPr/>
        <a:lstStyle/>
        <a:p>
          <a:pPr rtl="0"/>
          <a:r>
            <a:rPr lang="pt-BR" dirty="0" smtClean="0"/>
            <a:t>O sistema deve permitir o cadastro de </a:t>
          </a:r>
          <a:r>
            <a:rPr lang="pt-BR" b="1" dirty="0" smtClean="0"/>
            <a:t>instrutores*</a:t>
          </a:r>
          <a:r>
            <a:rPr lang="pt-BR" dirty="0" smtClean="0"/>
            <a:t>. ...Tal funcionalidade é realizado pelo </a:t>
          </a:r>
          <a:r>
            <a:rPr lang="pt-BR" b="1" dirty="0" smtClean="0"/>
            <a:t>recepcionista</a:t>
          </a:r>
          <a:r>
            <a:rPr lang="pt-BR" dirty="0" smtClean="0"/>
            <a:t>. </a:t>
          </a:r>
          <a:endParaRPr lang="pt-BR" dirty="0"/>
        </a:p>
      </dgm:t>
    </dgm:pt>
    <dgm:pt modelId="{A4AD1689-A1D7-4297-A864-BBE8883124DD}" type="parTrans" cxnId="{F12883A5-3540-43BB-8F52-D4511F3C11A9}">
      <dgm:prSet/>
      <dgm:spPr/>
      <dgm:t>
        <a:bodyPr/>
        <a:lstStyle/>
        <a:p>
          <a:endParaRPr lang="pt-BR"/>
        </a:p>
      </dgm:t>
    </dgm:pt>
    <dgm:pt modelId="{8AB82C79-E730-4FBC-86E9-F45084E24A6F}" type="sibTrans" cxnId="{F12883A5-3540-43BB-8F52-D4511F3C11A9}">
      <dgm:prSet/>
      <dgm:spPr/>
      <dgm:t>
        <a:bodyPr/>
        <a:lstStyle/>
        <a:p>
          <a:endParaRPr lang="pt-BR"/>
        </a:p>
      </dgm:t>
    </dgm:pt>
    <dgm:pt modelId="{91B61713-7AB5-463B-8184-9961EB8BC532}">
      <dgm:prSet/>
      <dgm:spPr/>
      <dgm:t>
        <a:bodyPr/>
        <a:lstStyle/>
        <a:p>
          <a:pPr rtl="0"/>
          <a:r>
            <a:rPr lang="pt-BR" dirty="0" smtClean="0"/>
            <a:t>O sistema deve permitir o cadastro de aulas em grupo. ...Tal funcionalidade é realizada pelo </a:t>
          </a:r>
          <a:r>
            <a:rPr lang="pt-BR" b="1" dirty="0" smtClean="0"/>
            <a:t>recepcionista</a:t>
          </a:r>
          <a:r>
            <a:rPr lang="pt-BR" dirty="0" smtClean="0"/>
            <a:t>. </a:t>
          </a:r>
          <a:endParaRPr lang="pt-BR" dirty="0"/>
        </a:p>
      </dgm:t>
    </dgm:pt>
    <dgm:pt modelId="{93BB6A8C-632D-4F6A-A025-3D1DB841D83D}" type="parTrans" cxnId="{D4DAF4EE-50FC-43D1-9089-D99695B9E0B9}">
      <dgm:prSet/>
      <dgm:spPr/>
      <dgm:t>
        <a:bodyPr/>
        <a:lstStyle/>
        <a:p>
          <a:endParaRPr lang="pt-BR"/>
        </a:p>
      </dgm:t>
    </dgm:pt>
    <dgm:pt modelId="{452BF1E4-C84C-413B-B827-AC2123099403}" type="sibTrans" cxnId="{D4DAF4EE-50FC-43D1-9089-D99695B9E0B9}">
      <dgm:prSet/>
      <dgm:spPr/>
      <dgm:t>
        <a:bodyPr/>
        <a:lstStyle/>
        <a:p>
          <a:endParaRPr lang="pt-BR"/>
        </a:p>
      </dgm:t>
    </dgm:pt>
    <dgm:pt modelId="{5D1168B1-B856-4BCE-B4CC-A840F812763E}">
      <dgm:prSet/>
      <dgm:spPr/>
      <dgm:t>
        <a:bodyPr/>
        <a:lstStyle/>
        <a:p>
          <a:pPr rtl="0"/>
          <a:r>
            <a:rPr lang="pt-BR" i="1" dirty="0" smtClean="0"/>
            <a:t>(*Não considerei como ator, pois não interage com o sistema, apenas faz parte de alguns cadastros)</a:t>
          </a:r>
          <a:endParaRPr lang="pt-BR" dirty="0"/>
        </a:p>
      </dgm:t>
    </dgm:pt>
    <dgm:pt modelId="{074F9414-EF89-4F2E-B71F-98417F489209}" type="parTrans" cxnId="{B1E0E5B5-EF79-42C6-8AFB-392DF04037B9}">
      <dgm:prSet/>
      <dgm:spPr/>
      <dgm:t>
        <a:bodyPr/>
        <a:lstStyle/>
        <a:p>
          <a:endParaRPr lang="pt-BR"/>
        </a:p>
      </dgm:t>
    </dgm:pt>
    <dgm:pt modelId="{A24947AA-5C3E-4FE2-8553-88A6CC96C324}" type="sibTrans" cxnId="{B1E0E5B5-EF79-42C6-8AFB-392DF04037B9}">
      <dgm:prSet/>
      <dgm:spPr/>
      <dgm:t>
        <a:bodyPr/>
        <a:lstStyle/>
        <a:p>
          <a:endParaRPr lang="pt-BR"/>
        </a:p>
      </dgm:t>
    </dgm:pt>
    <dgm:pt modelId="{4DD3D7A5-87BA-4C4B-A563-FFA85F0C7A3F}" type="pres">
      <dgm:prSet presAssocID="{EEB812BD-55BB-4926-AF57-96B0A95F54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B5E525C-BFA6-4975-B010-32462D0B493D}" type="pres">
      <dgm:prSet presAssocID="{EEB812BD-55BB-4926-AF57-96B0A95F54A6}" presName="arrow" presStyleLbl="bgShp" presStyleIdx="0" presStyleCnt="1"/>
      <dgm:spPr/>
    </dgm:pt>
    <dgm:pt modelId="{ED6204E3-2849-44E4-BC85-EA209FD86640}" type="pres">
      <dgm:prSet presAssocID="{EEB812BD-55BB-4926-AF57-96B0A95F54A6}" presName="points" presStyleCnt="0"/>
      <dgm:spPr/>
    </dgm:pt>
    <dgm:pt modelId="{F81D0A97-5C41-4C47-A086-0AEBBCCDB65F}" type="pres">
      <dgm:prSet presAssocID="{05252765-A692-4FF1-935F-28857D745FBD}" presName="compositeA" presStyleCnt="0"/>
      <dgm:spPr/>
    </dgm:pt>
    <dgm:pt modelId="{5918B251-716B-4742-B926-2A54F8A38B62}" type="pres">
      <dgm:prSet presAssocID="{05252765-A692-4FF1-935F-28857D745FBD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CC3281-AFD2-420C-B6FC-544D3ED42454}" type="pres">
      <dgm:prSet presAssocID="{05252765-A692-4FF1-935F-28857D745FBD}" presName="circleA" presStyleLbl="node1" presStyleIdx="0" presStyleCnt="4"/>
      <dgm:spPr/>
    </dgm:pt>
    <dgm:pt modelId="{95BCF744-D0A4-48EF-8A2A-7798F4034A4A}" type="pres">
      <dgm:prSet presAssocID="{05252765-A692-4FF1-935F-28857D745FBD}" presName="spaceA" presStyleCnt="0"/>
      <dgm:spPr/>
    </dgm:pt>
    <dgm:pt modelId="{12D19A2C-2345-4624-B192-9D5F0B74CC95}" type="pres">
      <dgm:prSet presAssocID="{4A976470-B3D5-48ED-BCBC-C2F72010BE66}" presName="space" presStyleCnt="0"/>
      <dgm:spPr/>
    </dgm:pt>
    <dgm:pt modelId="{715FA372-596E-487F-9E1E-90DA64D75957}" type="pres">
      <dgm:prSet presAssocID="{7F703F05-2669-4D1B-9C02-07FA19D643A5}" presName="compositeB" presStyleCnt="0"/>
      <dgm:spPr/>
    </dgm:pt>
    <dgm:pt modelId="{D93B85B1-C712-4C18-AECC-BC9FFC40A007}" type="pres">
      <dgm:prSet presAssocID="{7F703F05-2669-4D1B-9C02-07FA19D643A5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372FA9-0C47-41AF-9473-51248D7602F8}" type="pres">
      <dgm:prSet presAssocID="{7F703F05-2669-4D1B-9C02-07FA19D643A5}" presName="circleB" presStyleLbl="node1" presStyleIdx="1" presStyleCnt="4"/>
      <dgm:spPr/>
    </dgm:pt>
    <dgm:pt modelId="{106D2131-6627-48E6-95E6-E1037056FEE8}" type="pres">
      <dgm:prSet presAssocID="{7F703F05-2669-4D1B-9C02-07FA19D643A5}" presName="spaceB" presStyleCnt="0"/>
      <dgm:spPr/>
    </dgm:pt>
    <dgm:pt modelId="{F4D5FB80-6BBF-4E1A-A489-04F014E9242B}" type="pres">
      <dgm:prSet presAssocID="{8AB82C79-E730-4FBC-86E9-F45084E24A6F}" presName="space" presStyleCnt="0"/>
      <dgm:spPr/>
    </dgm:pt>
    <dgm:pt modelId="{F22EF86C-07EB-4A0E-A4A1-D11BC9C52B7A}" type="pres">
      <dgm:prSet presAssocID="{91B61713-7AB5-463B-8184-9961EB8BC532}" presName="compositeA" presStyleCnt="0"/>
      <dgm:spPr/>
    </dgm:pt>
    <dgm:pt modelId="{4E7606EA-FFBD-4BDF-BA52-517690B2349B}" type="pres">
      <dgm:prSet presAssocID="{91B61713-7AB5-463B-8184-9961EB8BC532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F88313-802B-4AB2-A525-03C3A8993E82}" type="pres">
      <dgm:prSet presAssocID="{91B61713-7AB5-463B-8184-9961EB8BC532}" presName="circleA" presStyleLbl="node1" presStyleIdx="2" presStyleCnt="4"/>
      <dgm:spPr/>
    </dgm:pt>
    <dgm:pt modelId="{FAE7B4BB-2289-4461-AD82-6A6271CAD9EC}" type="pres">
      <dgm:prSet presAssocID="{91B61713-7AB5-463B-8184-9961EB8BC532}" presName="spaceA" presStyleCnt="0"/>
      <dgm:spPr/>
    </dgm:pt>
    <dgm:pt modelId="{7C178D76-74DA-45F9-BD9F-C7545939B41B}" type="pres">
      <dgm:prSet presAssocID="{452BF1E4-C84C-413B-B827-AC2123099403}" presName="space" presStyleCnt="0"/>
      <dgm:spPr/>
    </dgm:pt>
    <dgm:pt modelId="{F20408D0-9567-4F37-BE95-955A8715CB2B}" type="pres">
      <dgm:prSet presAssocID="{5D1168B1-B856-4BCE-B4CC-A840F812763E}" presName="compositeB" presStyleCnt="0"/>
      <dgm:spPr/>
    </dgm:pt>
    <dgm:pt modelId="{1327CDA7-43B6-49FC-BA2F-1BB0466B9480}" type="pres">
      <dgm:prSet presAssocID="{5D1168B1-B856-4BCE-B4CC-A840F812763E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014C7F-2150-4736-A76B-9861F850EC8E}" type="pres">
      <dgm:prSet presAssocID="{5D1168B1-B856-4BCE-B4CC-A840F812763E}" presName="circleB" presStyleLbl="node1" presStyleIdx="3" presStyleCnt="4"/>
      <dgm:spPr/>
    </dgm:pt>
    <dgm:pt modelId="{618FEAAF-FD36-410C-B17F-6AD33D7E671F}" type="pres">
      <dgm:prSet presAssocID="{5D1168B1-B856-4BCE-B4CC-A840F812763E}" presName="spaceB" presStyleCnt="0"/>
      <dgm:spPr/>
    </dgm:pt>
  </dgm:ptLst>
  <dgm:cxnLst>
    <dgm:cxn modelId="{0128D842-BA83-4E9B-8E5B-080E9F736981}" type="presOf" srcId="{7F703F05-2669-4D1B-9C02-07FA19D643A5}" destId="{D93B85B1-C712-4C18-AECC-BC9FFC40A007}" srcOrd="0" destOrd="0" presId="urn:microsoft.com/office/officeart/2005/8/layout/hProcess11"/>
    <dgm:cxn modelId="{417448F4-CF6C-4471-9790-B15B971D0E19}" type="presOf" srcId="{5D1168B1-B856-4BCE-B4CC-A840F812763E}" destId="{1327CDA7-43B6-49FC-BA2F-1BB0466B9480}" srcOrd="0" destOrd="0" presId="urn:microsoft.com/office/officeart/2005/8/layout/hProcess11"/>
    <dgm:cxn modelId="{D4DAF4EE-50FC-43D1-9089-D99695B9E0B9}" srcId="{EEB812BD-55BB-4926-AF57-96B0A95F54A6}" destId="{91B61713-7AB5-463B-8184-9961EB8BC532}" srcOrd="2" destOrd="0" parTransId="{93BB6A8C-632D-4F6A-A025-3D1DB841D83D}" sibTransId="{452BF1E4-C84C-413B-B827-AC2123099403}"/>
    <dgm:cxn modelId="{E4ABA56E-DC04-456D-8D7C-E8ADDEC262AD}" type="presOf" srcId="{05252765-A692-4FF1-935F-28857D745FBD}" destId="{5918B251-716B-4742-B926-2A54F8A38B62}" srcOrd="0" destOrd="0" presId="urn:microsoft.com/office/officeart/2005/8/layout/hProcess11"/>
    <dgm:cxn modelId="{B1E0E5B5-EF79-42C6-8AFB-392DF04037B9}" srcId="{EEB812BD-55BB-4926-AF57-96B0A95F54A6}" destId="{5D1168B1-B856-4BCE-B4CC-A840F812763E}" srcOrd="3" destOrd="0" parTransId="{074F9414-EF89-4F2E-B71F-98417F489209}" sibTransId="{A24947AA-5C3E-4FE2-8553-88A6CC96C324}"/>
    <dgm:cxn modelId="{C50E0B3B-B6B3-4DBC-BEFA-5C446AFF9D8D}" srcId="{EEB812BD-55BB-4926-AF57-96B0A95F54A6}" destId="{05252765-A692-4FF1-935F-28857D745FBD}" srcOrd="0" destOrd="0" parTransId="{6D5CA525-2434-4AAB-9642-006F7FF04D4E}" sibTransId="{4A976470-B3D5-48ED-BCBC-C2F72010BE66}"/>
    <dgm:cxn modelId="{F12883A5-3540-43BB-8F52-D4511F3C11A9}" srcId="{EEB812BD-55BB-4926-AF57-96B0A95F54A6}" destId="{7F703F05-2669-4D1B-9C02-07FA19D643A5}" srcOrd="1" destOrd="0" parTransId="{A4AD1689-A1D7-4297-A864-BBE8883124DD}" sibTransId="{8AB82C79-E730-4FBC-86E9-F45084E24A6F}"/>
    <dgm:cxn modelId="{6A055F3E-6F6C-496C-850B-781092BAC887}" type="presOf" srcId="{91B61713-7AB5-463B-8184-9961EB8BC532}" destId="{4E7606EA-FFBD-4BDF-BA52-517690B2349B}" srcOrd="0" destOrd="0" presId="urn:microsoft.com/office/officeart/2005/8/layout/hProcess11"/>
    <dgm:cxn modelId="{A03BEB2D-EF9A-494D-A8AD-812C19041E3E}" type="presOf" srcId="{EEB812BD-55BB-4926-AF57-96B0A95F54A6}" destId="{4DD3D7A5-87BA-4C4B-A563-FFA85F0C7A3F}" srcOrd="0" destOrd="0" presId="urn:microsoft.com/office/officeart/2005/8/layout/hProcess11"/>
    <dgm:cxn modelId="{45AD6C6D-0D38-41C3-9773-5764D955A138}" type="presParOf" srcId="{4DD3D7A5-87BA-4C4B-A563-FFA85F0C7A3F}" destId="{FB5E525C-BFA6-4975-B010-32462D0B493D}" srcOrd="0" destOrd="0" presId="urn:microsoft.com/office/officeart/2005/8/layout/hProcess11"/>
    <dgm:cxn modelId="{3B6D4815-9945-4F46-8515-1746B01E21E6}" type="presParOf" srcId="{4DD3D7A5-87BA-4C4B-A563-FFA85F0C7A3F}" destId="{ED6204E3-2849-44E4-BC85-EA209FD86640}" srcOrd="1" destOrd="0" presId="urn:microsoft.com/office/officeart/2005/8/layout/hProcess11"/>
    <dgm:cxn modelId="{25E5C9EC-DF54-4BF4-ABB8-0D014E1E2C6D}" type="presParOf" srcId="{ED6204E3-2849-44E4-BC85-EA209FD86640}" destId="{F81D0A97-5C41-4C47-A086-0AEBBCCDB65F}" srcOrd="0" destOrd="0" presId="urn:microsoft.com/office/officeart/2005/8/layout/hProcess11"/>
    <dgm:cxn modelId="{C2489CA9-0C44-4795-AD8B-5E6C1B35785E}" type="presParOf" srcId="{F81D0A97-5C41-4C47-A086-0AEBBCCDB65F}" destId="{5918B251-716B-4742-B926-2A54F8A38B62}" srcOrd="0" destOrd="0" presId="urn:microsoft.com/office/officeart/2005/8/layout/hProcess11"/>
    <dgm:cxn modelId="{5F9CE17E-903A-492A-923E-196976A5E217}" type="presParOf" srcId="{F81D0A97-5C41-4C47-A086-0AEBBCCDB65F}" destId="{64CC3281-AFD2-420C-B6FC-544D3ED42454}" srcOrd="1" destOrd="0" presId="urn:microsoft.com/office/officeart/2005/8/layout/hProcess11"/>
    <dgm:cxn modelId="{E1E24E25-A3E2-4599-9C8F-8DEAC68A4A61}" type="presParOf" srcId="{F81D0A97-5C41-4C47-A086-0AEBBCCDB65F}" destId="{95BCF744-D0A4-48EF-8A2A-7798F4034A4A}" srcOrd="2" destOrd="0" presId="urn:microsoft.com/office/officeart/2005/8/layout/hProcess11"/>
    <dgm:cxn modelId="{6E584866-5ACB-4592-8F02-5CE4E7373E39}" type="presParOf" srcId="{ED6204E3-2849-44E4-BC85-EA209FD86640}" destId="{12D19A2C-2345-4624-B192-9D5F0B74CC95}" srcOrd="1" destOrd="0" presId="urn:microsoft.com/office/officeart/2005/8/layout/hProcess11"/>
    <dgm:cxn modelId="{404AE0E8-831F-4797-87E8-BF61A2AE0471}" type="presParOf" srcId="{ED6204E3-2849-44E4-BC85-EA209FD86640}" destId="{715FA372-596E-487F-9E1E-90DA64D75957}" srcOrd="2" destOrd="0" presId="urn:microsoft.com/office/officeart/2005/8/layout/hProcess11"/>
    <dgm:cxn modelId="{07030A70-6989-4885-99D2-0E2133F4A431}" type="presParOf" srcId="{715FA372-596E-487F-9E1E-90DA64D75957}" destId="{D93B85B1-C712-4C18-AECC-BC9FFC40A007}" srcOrd="0" destOrd="0" presId="urn:microsoft.com/office/officeart/2005/8/layout/hProcess11"/>
    <dgm:cxn modelId="{982525EE-951C-406F-AF28-BFA185F77CD6}" type="presParOf" srcId="{715FA372-596E-487F-9E1E-90DA64D75957}" destId="{C0372FA9-0C47-41AF-9473-51248D7602F8}" srcOrd="1" destOrd="0" presId="urn:microsoft.com/office/officeart/2005/8/layout/hProcess11"/>
    <dgm:cxn modelId="{BD70452E-B262-4643-9E6B-FA2B448197D1}" type="presParOf" srcId="{715FA372-596E-487F-9E1E-90DA64D75957}" destId="{106D2131-6627-48E6-95E6-E1037056FEE8}" srcOrd="2" destOrd="0" presId="urn:microsoft.com/office/officeart/2005/8/layout/hProcess11"/>
    <dgm:cxn modelId="{2B5F6C4C-43F3-4D93-9016-0BD3CD276349}" type="presParOf" srcId="{ED6204E3-2849-44E4-BC85-EA209FD86640}" destId="{F4D5FB80-6BBF-4E1A-A489-04F014E9242B}" srcOrd="3" destOrd="0" presId="urn:microsoft.com/office/officeart/2005/8/layout/hProcess11"/>
    <dgm:cxn modelId="{250A4693-C37E-4B90-8BE3-682431B33031}" type="presParOf" srcId="{ED6204E3-2849-44E4-BC85-EA209FD86640}" destId="{F22EF86C-07EB-4A0E-A4A1-D11BC9C52B7A}" srcOrd="4" destOrd="0" presId="urn:microsoft.com/office/officeart/2005/8/layout/hProcess11"/>
    <dgm:cxn modelId="{4B1946F1-4D33-442F-B99E-CFC29D4DFCCA}" type="presParOf" srcId="{F22EF86C-07EB-4A0E-A4A1-D11BC9C52B7A}" destId="{4E7606EA-FFBD-4BDF-BA52-517690B2349B}" srcOrd="0" destOrd="0" presId="urn:microsoft.com/office/officeart/2005/8/layout/hProcess11"/>
    <dgm:cxn modelId="{E7C3D424-2237-4040-BA67-39977B9E9C5F}" type="presParOf" srcId="{F22EF86C-07EB-4A0E-A4A1-D11BC9C52B7A}" destId="{53F88313-802B-4AB2-A525-03C3A8993E82}" srcOrd="1" destOrd="0" presId="urn:microsoft.com/office/officeart/2005/8/layout/hProcess11"/>
    <dgm:cxn modelId="{A871886F-4795-44CC-8B03-54B5683CA0B3}" type="presParOf" srcId="{F22EF86C-07EB-4A0E-A4A1-D11BC9C52B7A}" destId="{FAE7B4BB-2289-4461-AD82-6A6271CAD9EC}" srcOrd="2" destOrd="0" presId="urn:microsoft.com/office/officeart/2005/8/layout/hProcess11"/>
    <dgm:cxn modelId="{59F53B2F-E007-4CBA-AB21-9A7F0CC8C7FC}" type="presParOf" srcId="{ED6204E3-2849-44E4-BC85-EA209FD86640}" destId="{7C178D76-74DA-45F9-BD9F-C7545939B41B}" srcOrd="5" destOrd="0" presId="urn:microsoft.com/office/officeart/2005/8/layout/hProcess11"/>
    <dgm:cxn modelId="{AFD6470A-093E-489B-93F1-82A1FF265A0A}" type="presParOf" srcId="{ED6204E3-2849-44E4-BC85-EA209FD86640}" destId="{F20408D0-9567-4F37-BE95-955A8715CB2B}" srcOrd="6" destOrd="0" presId="urn:microsoft.com/office/officeart/2005/8/layout/hProcess11"/>
    <dgm:cxn modelId="{B294D7A2-94AD-49A1-A04F-04D48E2DF00C}" type="presParOf" srcId="{F20408D0-9567-4F37-BE95-955A8715CB2B}" destId="{1327CDA7-43B6-49FC-BA2F-1BB0466B9480}" srcOrd="0" destOrd="0" presId="urn:microsoft.com/office/officeart/2005/8/layout/hProcess11"/>
    <dgm:cxn modelId="{A5BBA9FD-3402-4681-865F-2799AC225E9A}" type="presParOf" srcId="{F20408D0-9567-4F37-BE95-955A8715CB2B}" destId="{6C014C7F-2150-4736-A76B-9861F850EC8E}" srcOrd="1" destOrd="0" presId="urn:microsoft.com/office/officeart/2005/8/layout/hProcess11"/>
    <dgm:cxn modelId="{C86450B0-ECEB-4BB0-A4C6-62B058F9C30F}" type="presParOf" srcId="{F20408D0-9567-4F37-BE95-955A8715CB2B}" destId="{618FEAAF-FD36-410C-B17F-6AD33D7E671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0CA6E4-110E-41D7-82F7-60A7716E3DD0}" type="doc">
      <dgm:prSet loTypeId="urn:microsoft.com/office/officeart/2005/8/layout/hProcess11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B5AD8F08-028D-4BDB-9606-6D772FDD1315}">
      <dgm:prSet/>
      <dgm:spPr/>
      <dgm:t>
        <a:bodyPr/>
        <a:lstStyle/>
        <a:p>
          <a:pPr rtl="0"/>
          <a:r>
            <a:rPr lang="pt-BR" dirty="0" smtClean="0"/>
            <a:t>... O sistema deve registrar a data de pagamento realizado e informar a data do próximo pagamento de acordo com o plano do cliente. Tal funcionalidade é realizada pelo </a:t>
          </a:r>
          <a:r>
            <a:rPr lang="pt-BR" b="1" dirty="0" smtClean="0"/>
            <a:t>recepcionista</a:t>
          </a:r>
          <a:r>
            <a:rPr lang="pt-BR" dirty="0" smtClean="0"/>
            <a:t>; </a:t>
          </a:r>
          <a:endParaRPr lang="pt-BR" dirty="0"/>
        </a:p>
      </dgm:t>
    </dgm:pt>
    <dgm:pt modelId="{25B16CF6-9C62-4091-A389-EE7A9B4F12EF}" type="parTrans" cxnId="{A15B1CF8-5D30-483F-8104-84FDEAD193A9}">
      <dgm:prSet/>
      <dgm:spPr/>
      <dgm:t>
        <a:bodyPr/>
        <a:lstStyle/>
        <a:p>
          <a:endParaRPr lang="pt-BR"/>
        </a:p>
      </dgm:t>
    </dgm:pt>
    <dgm:pt modelId="{FE20E6CE-96FE-4625-A88F-102B41D75B13}" type="sibTrans" cxnId="{A15B1CF8-5D30-483F-8104-84FDEAD193A9}">
      <dgm:prSet/>
      <dgm:spPr/>
      <dgm:t>
        <a:bodyPr/>
        <a:lstStyle/>
        <a:p>
          <a:endParaRPr lang="pt-BR"/>
        </a:p>
      </dgm:t>
    </dgm:pt>
    <dgm:pt modelId="{DEE26216-D631-4CCA-840B-B10AD949CD8C}">
      <dgm:prSet/>
      <dgm:spPr/>
      <dgm:t>
        <a:bodyPr/>
        <a:lstStyle/>
        <a:p>
          <a:pPr rtl="0"/>
          <a:r>
            <a:rPr lang="pt-BR" smtClean="0"/>
            <a:t>... Ao se registrar um período de férias... Tal ação </a:t>
          </a:r>
          <a:r>
            <a:rPr lang="pt-BR" u="sng" smtClean="0"/>
            <a:t>pode ser</a:t>
          </a:r>
          <a:r>
            <a:rPr lang="pt-BR" smtClean="0"/>
            <a:t> realizada pelo </a:t>
          </a:r>
          <a:r>
            <a:rPr lang="pt-BR" b="1" smtClean="0"/>
            <a:t>recepcionista</a:t>
          </a:r>
          <a:r>
            <a:rPr lang="pt-BR" smtClean="0"/>
            <a:t>. </a:t>
          </a:r>
          <a:endParaRPr lang="pt-BR"/>
        </a:p>
      </dgm:t>
    </dgm:pt>
    <dgm:pt modelId="{23E022E1-77CA-4F55-9F86-4310A79B6EB0}" type="parTrans" cxnId="{C6D9023F-2E91-43C6-90DB-F457DC4D63D5}">
      <dgm:prSet/>
      <dgm:spPr/>
      <dgm:t>
        <a:bodyPr/>
        <a:lstStyle/>
        <a:p>
          <a:endParaRPr lang="pt-BR"/>
        </a:p>
      </dgm:t>
    </dgm:pt>
    <dgm:pt modelId="{CC491E14-AEB7-467F-8AC0-0215B424B313}" type="sibTrans" cxnId="{C6D9023F-2E91-43C6-90DB-F457DC4D63D5}">
      <dgm:prSet/>
      <dgm:spPr/>
      <dgm:t>
        <a:bodyPr/>
        <a:lstStyle/>
        <a:p>
          <a:endParaRPr lang="pt-BR"/>
        </a:p>
      </dgm:t>
    </dgm:pt>
    <dgm:pt modelId="{C2E72E2E-C43F-4D4C-91D5-33CAD31A3549}">
      <dgm:prSet/>
      <dgm:spPr/>
      <dgm:t>
        <a:bodyPr/>
        <a:lstStyle/>
        <a:p>
          <a:pPr rtl="0"/>
          <a:r>
            <a:rPr lang="pt-BR" dirty="0" smtClean="0"/>
            <a:t>O sistema deve permitir o registro de uma avaliação física pelo </a:t>
          </a:r>
          <a:r>
            <a:rPr lang="pt-BR" b="1" dirty="0" smtClean="0"/>
            <a:t>fisioterapeuta*</a:t>
          </a:r>
          <a:r>
            <a:rPr lang="pt-BR" dirty="0" smtClean="0"/>
            <a:t>. cutâneas e exame ergométrico. </a:t>
          </a:r>
          <a:endParaRPr lang="pt-BR" dirty="0"/>
        </a:p>
      </dgm:t>
    </dgm:pt>
    <dgm:pt modelId="{2A14A7CB-9A56-4000-843E-726D2A5E7E74}" type="parTrans" cxnId="{E99D6178-DCD8-49A1-95B3-91DE80D9B3EA}">
      <dgm:prSet/>
      <dgm:spPr/>
      <dgm:t>
        <a:bodyPr/>
        <a:lstStyle/>
        <a:p>
          <a:endParaRPr lang="pt-BR"/>
        </a:p>
      </dgm:t>
    </dgm:pt>
    <dgm:pt modelId="{0D0972E3-8D9B-4E17-AB44-98F56FB36879}" type="sibTrans" cxnId="{E99D6178-DCD8-49A1-95B3-91DE80D9B3EA}">
      <dgm:prSet/>
      <dgm:spPr/>
      <dgm:t>
        <a:bodyPr/>
        <a:lstStyle/>
        <a:p>
          <a:endParaRPr lang="pt-BR"/>
        </a:p>
      </dgm:t>
    </dgm:pt>
    <dgm:pt modelId="{06AC8B60-7376-4291-BAB7-876EDC9DBDBF}">
      <dgm:prSet/>
      <dgm:spPr/>
      <dgm:t>
        <a:bodyPr/>
        <a:lstStyle/>
        <a:p>
          <a:pPr rtl="0"/>
          <a:r>
            <a:rPr lang="pt-BR" i="1" dirty="0" smtClean="0"/>
            <a:t>(*considerei como ator, pois não está definido se é o mesmo ou não que registra a avaliação)</a:t>
          </a:r>
          <a:endParaRPr lang="pt-BR" dirty="0"/>
        </a:p>
      </dgm:t>
    </dgm:pt>
    <dgm:pt modelId="{40CEFD38-F64A-4BD8-B53B-E7DEA16610FB}" type="parTrans" cxnId="{4E1A88D6-CFAF-4B85-8ADC-F5F680D1760B}">
      <dgm:prSet/>
      <dgm:spPr/>
      <dgm:t>
        <a:bodyPr/>
        <a:lstStyle/>
        <a:p>
          <a:endParaRPr lang="pt-BR"/>
        </a:p>
      </dgm:t>
    </dgm:pt>
    <dgm:pt modelId="{BCE63F7C-D46F-4C68-8571-78FC5CFB2F3D}" type="sibTrans" cxnId="{4E1A88D6-CFAF-4B85-8ADC-F5F680D1760B}">
      <dgm:prSet/>
      <dgm:spPr/>
      <dgm:t>
        <a:bodyPr/>
        <a:lstStyle/>
        <a:p>
          <a:endParaRPr lang="pt-BR"/>
        </a:p>
      </dgm:t>
    </dgm:pt>
    <dgm:pt modelId="{74B4D870-E5BF-4119-BFB8-21D3D5D90E5A}">
      <dgm:prSet/>
      <dgm:spPr/>
      <dgm:t>
        <a:bodyPr/>
        <a:lstStyle/>
        <a:p>
          <a:pPr rtl="0"/>
          <a:r>
            <a:rPr lang="pt-BR" dirty="0" smtClean="0"/>
            <a:t>O </a:t>
          </a:r>
          <a:r>
            <a:rPr lang="pt-BR" b="1" dirty="0" smtClean="0"/>
            <a:t>gerente</a:t>
          </a:r>
          <a:r>
            <a:rPr lang="pt-BR" dirty="0" smtClean="0"/>
            <a:t> deve ter acesso aos seguintes relatórios: </a:t>
          </a:r>
          <a:endParaRPr lang="pt-BR" dirty="0"/>
        </a:p>
      </dgm:t>
    </dgm:pt>
    <dgm:pt modelId="{EBDDE9B3-80A6-4860-A823-AE3D7F470C11}" type="parTrans" cxnId="{0BE77373-209D-421D-99BC-FD9F59166E97}">
      <dgm:prSet/>
      <dgm:spPr/>
      <dgm:t>
        <a:bodyPr/>
        <a:lstStyle/>
        <a:p>
          <a:endParaRPr lang="pt-BR"/>
        </a:p>
      </dgm:t>
    </dgm:pt>
    <dgm:pt modelId="{2AFF4E93-C84E-44F5-BA06-690676410B03}" type="sibTrans" cxnId="{0BE77373-209D-421D-99BC-FD9F59166E97}">
      <dgm:prSet/>
      <dgm:spPr/>
      <dgm:t>
        <a:bodyPr/>
        <a:lstStyle/>
        <a:p>
          <a:endParaRPr lang="pt-BR"/>
        </a:p>
      </dgm:t>
    </dgm:pt>
    <dgm:pt modelId="{B737D275-0E85-4491-8DBF-9787AF395E57}" type="pres">
      <dgm:prSet presAssocID="{260CA6E4-110E-41D7-82F7-60A7716E3DD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7372867-6197-4834-A584-27B4D654C76C}" type="pres">
      <dgm:prSet presAssocID="{260CA6E4-110E-41D7-82F7-60A7716E3DD0}" presName="arrow" presStyleLbl="bgShp" presStyleIdx="0" presStyleCnt="1"/>
      <dgm:spPr/>
    </dgm:pt>
    <dgm:pt modelId="{4F89A87B-1894-4A3D-B716-AE692A528697}" type="pres">
      <dgm:prSet presAssocID="{260CA6E4-110E-41D7-82F7-60A7716E3DD0}" presName="points" presStyleCnt="0"/>
      <dgm:spPr/>
    </dgm:pt>
    <dgm:pt modelId="{390A29D4-EEA9-484D-A7A0-5AF0D9CA1D49}" type="pres">
      <dgm:prSet presAssocID="{B5AD8F08-028D-4BDB-9606-6D772FDD1315}" presName="compositeA" presStyleCnt="0"/>
      <dgm:spPr/>
    </dgm:pt>
    <dgm:pt modelId="{E254A9DB-D8E3-45A3-AEBF-FACC00EFE50E}" type="pres">
      <dgm:prSet presAssocID="{B5AD8F08-028D-4BDB-9606-6D772FDD1315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9B6EEB-705E-4D0E-B509-5D72C34C20B5}" type="pres">
      <dgm:prSet presAssocID="{B5AD8F08-028D-4BDB-9606-6D772FDD1315}" presName="circleA" presStyleLbl="node1" presStyleIdx="0" presStyleCnt="4"/>
      <dgm:spPr/>
    </dgm:pt>
    <dgm:pt modelId="{054BD3EE-B298-4700-B505-FEAB6C702A88}" type="pres">
      <dgm:prSet presAssocID="{B5AD8F08-028D-4BDB-9606-6D772FDD1315}" presName="spaceA" presStyleCnt="0"/>
      <dgm:spPr/>
    </dgm:pt>
    <dgm:pt modelId="{75E3FA9C-B652-4927-89E5-A11D84F5C420}" type="pres">
      <dgm:prSet presAssocID="{FE20E6CE-96FE-4625-A88F-102B41D75B13}" presName="space" presStyleCnt="0"/>
      <dgm:spPr/>
    </dgm:pt>
    <dgm:pt modelId="{1FBDDB6B-4214-4C11-BEF7-68FAB6C560F9}" type="pres">
      <dgm:prSet presAssocID="{DEE26216-D631-4CCA-840B-B10AD949CD8C}" presName="compositeB" presStyleCnt="0"/>
      <dgm:spPr/>
    </dgm:pt>
    <dgm:pt modelId="{D7AF1326-BD27-4251-BDB4-4EE6F9688819}" type="pres">
      <dgm:prSet presAssocID="{DEE26216-D631-4CCA-840B-B10AD949CD8C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290D39-3EF7-40A9-9967-F98C9FD2BB06}" type="pres">
      <dgm:prSet presAssocID="{DEE26216-D631-4CCA-840B-B10AD949CD8C}" presName="circleB" presStyleLbl="node1" presStyleIdx="1" presStyleCnt="4"/>
      <dgm:spPr/>
    </dgm:pt>
    <dgm:pt modelId="{2F370C79-2957-4F1C-B643-71ABF918A5AB}" type="pres">
      <dgm:prSet presAssocID="{DEE26216-D631-4CCA-840B-B10AD949CD8C}" presName="spaceB" presStyleCnt="0"/>
      <dgm:spPr/>
    </dgm:pt>
    <dgm:pt modelId="{33457691-B196-4614-BE8E-9F486614BE82}" type="pres">
      <dgm:prSet presAssocID="{CC491E14-AEB7-467F-8AC0-0215B424B313}" presName="space" presStyleCnt="0"/>
      <dgm:spPr/>
    </dgm:pt>
    <dgm:pt modelId="{880E0050-CE7A-444E-A17B-043557853F56}" type="pres">
      <dgm:prSet presAssocID="{C2E72E2E-C43F-4D4C-91D5-33CAD31A3549}" presName="compositeA" presStyleCnt="0"/>
      <dgm:spPr/>
    </dgm:pt>
    <dgm:pt modelId="{C4ADF79B-EB8D-4D94-AB1D-11CCB7D518B9}" type="pres">
      <dgm:prSet presAssocID="{C2E72E2E-C43F-4D4C-91D5-33CAD31A3549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6CFB67-1F98-44F1-A0F6-06A328A35BED}" type="pres">
      <dgm:prSet presAssocID="{C2E72E2E-C43F-4D4C-91D5-33CAD31A3549}" presName="circleA" presStyleLbl="node1" presStyleIdx="2" presStyleCnt="4"/>
      <dgm:spPr/>
    </dgm:pt>
    <dgm:pt modelId="{3D0B5E2A-FC85-4728-AB54-EE1B97C654B8}" type="pres">
      <dgm:prSet presAssocID="{C2E72E2E-C43F-4D4C-91D5-33CAD31A3549}" presName="spaceA" presStyleCnt="0"/>
      <dgm:spPr/>
    </dgm:pt>
    <dgm:pt modelId="{F89D652E-6B36-4338-97EA-4E7FB2EBC4C0}" type="pres">
      <dgm:prSet presAssocID="{0D0972E3-8D9B-4E17-AB44-98F56FB36879}" presName="space" presStyleCnt="0"/>
      <dgm:spPr/>
    </dgm:pt>
    <dgm:pt modelId="{02C19BA7-1C6D-4393-A46C-4B91535DE3FA}" type="pres">
      <dgm:prSet presAssocID="{74B4D870-E5BF-4119-BFB8-21D3D5D90E5A}" presName="compositeB" presStyleCnt="0"/>
      <dgm:spPr/>
    </dgm:pt>
    <dgm:pt modelId="{71E9CE3B-2354-40B6-B18E-1EDE8E054095}" type="pres">
      <dgm:prSet presAssocID="{74B4D870-E5BF-4119-BFB8-21D3D5D90E5A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6DCF32-97A5-4EDA-8CE5-17B27896E760}" type="pres">
      <dgm:prSet presAssocID="{74B4D870-E5BF-4119-BFB8-21D3D5D90E5A}" presName="circleB" presStyleLbl="node1" presStyleIdx="3" presStyleCnt="4"/>
      <dgm:spPr/>
    </dgm:pt>
    <dgm:pt modelId="{187FF721-3FDD-4DDD-B905-31A582192CBB}" type="pres">
      <dgm:prSet presAssocID="{74B4D870-E5BF-4119-BFB8-21D3D5D90E5A}" presName="spaceB" presStyleCnt="0"/>
      <dgm:spPr/>
    </dgm:pt>
  </dgm:ptLst>
  <dgm:cxnLst>
    <dgm:cxn modelId="{0BE77373-209D-421D-99BC-FD9F59166E97}" srcId="{260CA6E4-110E-41D7-82F7-60A7716E3DD0}" destId="{74B4D870-E5BF-4119-BFB8-21D3D5D90E5A}" srcOrd="3" destOrd="0" parTransId="{EBDDE9B3-80A6-4860-A823-AE3D7F470C11}" sibTransId="{2AFF4E93-C84E-44F5-BA06-690676410B03}"/>
    <dgm:cxn modelId="{C6D9023F-2E91-43C6-90DB-F457DC4D63D5}" srcId="{260CA6E4-110E-41D7-82F7-60A7716E3DD0}" destId="{DEE26216-D631-4CCA-840B-B10AD949CD8C}" srcOrd="1" destOrd="0" parTransId="{23E022E1-77CA-4F55-9F86-4310A79B6EB0}" sibTransId="{CC491E14-AEB7-467F-8AC0-0215B424B313}"/>
    <dgm:cxn modelId="{03C3B65A-45DF-4354-856F-93625DDC2082}" type="presOf" srcId="{260CA6E4-110E-41D7-82F7-60A7716E3DD0}" destId="{B737D275-0E85-4491-8DBF-9787AF395E57}" srcOrd="0" destOrd="0" presId="urn:microsoft.com/office/officeart/2005/8/layout/hProcess11"/>
    <dgm:cxn modelId="{32435590-4D82-426E-BBD8-C7CFE5C8C4F5}" type="presOf" srcId="{C2E72E2E-C43F-4D4C-91D5-33CAD31A3549}" destId="{C4ADF79B-EB8D-4D94-AB1D-11CCB7D518B9}" srcOrd="0" destOrd="0" presId="urn:microsoft.com/office/officeart/2005/8/layout/hProcess11"/>
    <dgm:cxn modelId="{4E1A88D6-CFAF-4B85-8ADC-F5F680D1760B}" srcId="{C2E72E2E-C43F-4D4C-91D5-33CAD31A3549}" destId="{06AC8B60-7376-4291-BAB7-876EDC9DBDBF}" srcOrd="0" destOrd="0" parTransId="{40CEFD38-F64A-4BD8-B53B-E7DEA16610FB}" sibTransId="{BCE63F7C-D46F-4C68-8571-78FC5CFB2F3D}"/>
    <dgm:cxn modelId="{93C9E120-C27D-48A9-91AE-87C5B707A191}" type="presOf" srcId="{B5AD8F08-028D-4BDB-9606-6D772FDD1315}" destId="{E254A9DB-D8E3-45A3-AEBF-FACC00EFE50E}" srcOrd="0" destOrd="0" presId="urn:microsoft.com/office/officeart/2005/8/layout/hProcess11"/>
    <dgm:cxn modelId="{E99D6178-DCD8-49A1-95B3-91DE80D9B3EA}" srcId="{260CA6E4-110E-41D7-82F7-60A7716E3DD0}" destId="{C2E72E2E-C43F-4D4C-91D5-33CAD31A3549}" srcOrd="2" destOrd="0" parTransId="{2A14A7CB-9A56-4000-843E-726D2A5E7E74}" sibTransId="{0D0972E3-8D9B-4E17-AB44-98F56FB36879}"/>
    <dgm:cxn modelId="{20C2101C-37D1-487F-8900-E1EEC6197AD9}" type="presOf" srcId="{74B4D870-E5BF-4119-BFB8-21D3D5D90E5A}" destId="{71E9CE3B-2354-40B6-B18E-1EDE8E054095}" srcOrd="0" destOrd="0" presId="urn:microsoft.com/office/officeart/2005/8/layout/hProcess11"/>
    <dgm:cxn modelId="{73D0EFE2-670F-4858-9C36-BA309F3C722E}" type="presOf" srcId="{06AC8B60-7376-4291-BAB7-876EDC9DBDBF}" destId="{C4ADF79B-EB8D-4D94-AB1D-11CCB7D518B9}" srcOrd="0" destOrd="1" presId="urn:microsoft.com/office/officeart/2005/8/layout/hProcess11"/>
    <dgm:cxn modelId="{8FB74757-A82C-4B18-B2A0-51A237F6E2FB}" type="presOf" srcId="{DEE26216-D631-4CCA-840B-B10AD949CD8C}" destId="{D7AF1326-BD27-4251-BDB4-4EE6F9688819}" srcOrd="0" destOrd="0" presId="urn:microsoft.com/office/officeart/2005/8/layout/hProcess11"/>
    <dgm:cxn modelId="{A15B1CF8-5D30-483F-8104-84FDEAD193A9}" srcId="{260CA6E4-110E-41D7-82F7-60A7716E3DD0}" destId="{B5AD8F08-028D-4BDB-9606-6D772FDD1315}" srcOrd="0" destOrd="0" parTransId="{25B16CF6-9C62-4091-A389-EE7A9B4F12EF}" sibTransId="{FE20E6CE-96FE-4625-A88F-102B41D75B13}"/>
    <dgm:cxn modelId="{A4432824-F9F0-4C6F-8A33-273D6C5B2A9F}" type="presParOf" srcId="{B737D275-0E85-4491-8DBF-9787AF395E57}" destId="{07372867-6197-4834-A584-27B4D654C76C}" srcOrd="0" destOrd="0" presId="urn:microsoft.com/office/officeart/2005/8/layout/hProcess11"/>
    <dgm:cxn modelId="{917C66E9-EF59-48AD-AE72-9F0C62A4A984}" type="presParOf" srcId="{B737D275-0E85-4491-8DBF-9787AF395E57}" destId="{4F89A87B-1894-4A3D-B716-AE692A528697}" srcOrd="1" destOrd="0" presId="urn:microsoft.com/office/officeart/2005/8/layout/hProcess11"/>
    <dgm:cxn modelId="{7ED30D67-8D41-4ECA-8C62-BA1E6507F269}" type="presParOf" srcId="{4F89A87B-1894-4A3D-B716-AE692A528697}" destId="{390A29D4-EEA9-484D-A7A0-5AF0D9CA1D49}" srcOrd="0" destOrd="0" presId="urn:microsoft.com/office/officeart/2005/8/layout/hProcess11"/>
    <dgm:cxn modelId="{AB0E92BD-0C1E-4974-A67B-9A6037C67C4E}" type="presParOf" srcId="{390A29D4-EEA9-484D-A7A0-5AF0D9CA1D49}" destId="{E254A9DB-D8E3-45A3-AEBF-FACC00EFE50E}" srcOrd="0" destOrd="0" presId="urn:microsoft.com/office/officeart/2005/8/layout/hProcess11"/>
    <dgm:cxn modelId="{CB723F85-4440-4469-98A5-95BDEE77FA10}" type="presParOf" srcId="{390A29D4-EEA9-484D-A7A0-5AF0D9CA1D49}" destId="{B59B6EEB-705E-4D0E-B509-5D72C34C20B5}" srcOrd="1" destOrd="0" presId="urn:microsoft.com/office/officeart/2005/8/layout/hProcess11"/>
    <dgm:cxn modelId="{F54C8660-4951-4DCC-9108-CFB80B8C86DA}" type="presParOf" srcId="{390A29D4-EEA9-484D-A7A0-5AF0D9CA1D49}" destId="{054BD3EE-B298-4700-B505-FEAB6C702A88}" srcOrd="2" destOrd="0" presId="urn:microsoft.com/office/officeart/2005/8/layout/hProcess11"/>
    <dgm:cxn modelId="{E489A52A-3026-489E-9156-95D2B3E7B47E}" type="presParOf" srcId="{4F89A87B-1894-4A3D-B716-AE692A528697}" destId="{75E3FA9C-B652-4927-89E5-A11D84F5C420}" srcOrd="1" destOrd="0" presId="urn:microsoft.com/office/officeart/2005/8/layout/hProcess11"/>
    <dgm:cxn modelId="{97CA8331-0B25-4730-8311-0F02C10CA27B}" type="presParOf" srcId="{4F89A87B-1894-4A3D-B716-AE692A528697}" destId="{1FBDDB6B-4214-4C11-BEF7-68FAB6C560F9}" srcOrd="2" destOrd="0" presId="urn:microsoft.com/office/officeart/2005/8/layout/hProcess11"/>
    <dgm:cxn modelId="{62F57802-A1EA-45AB-915E-A9345FA07BC6}" type="presParOf" srcId="{1FBDDB6B-4214-4C11-BEF7-68FAB6C560F9}" destId="{D7AF1326-BD27-4251-BDB4-4EE6F9688819}" srcOrd="0" destOrd="0" presId="urn:microsoft.com/office/officeart/2005/8/layout/hProcess11"/>
    <dgm:cxn modelId="{69CFDEE3-3273-4882-9FE7-EA0BE24698DE}" type="presParOf" srcId="{1FBDDB6B-4214-4C11-BEF7-68FAB6C560F9}" destId="{31290D39-3EF7-40A9-9967-F98C9FD2BB06}" srcOrd="1" destOrd="0" presId="urn:microsoft.com/office/officeart/2005/8/layout/hProcess11"/>
    <dgm:cxn modelId="{F251DF5A-B879-48AF-B1F5-3BA0B258353F}" type="presParOf" srcId="{1FBDDB6B-4214-4C11-BEF7-68FAB6C560F9}" destId="{2F370C79-2957-4F1C-B643-71ABF918A5AB}" srcOrd="2" destOrd="0" presId="urn:microsoft.com/office/officeart/2005/8/layout/hProcess11"/>
    <dgm:cxn modelId="{18B7D327-AF79-4219-9907-A776041AF694}" type="presParOf" srcId="{4F89A87B-1894-4A3D-B716-AE692A528697}" destId="{33457691-B196-4614-BE8E-9F486614BE82}" srcOrd="3" destOrd="0" presId="urn:microsoft.com/office/officeart/2005/8/layout/hProcess11"/>
    <dgm:cxn modelId="{AF187D57-FFDF-4AE3-B720-C5AC98E8522A}" type="presParOf" srcId="{4F89A87B-1894-4A3D-B716-AE692A528697}" destId="{880E0050-CE7A-444E-A17B-043557853F56}" srcOrd="4" destOrd="0" presId="urn:microsoft.com/office/officeart/2005/8/layout/hProcess11"/>
    <dgm:cxn modelId="{B6D54E21-3A61-4544-BBDD-88FB1681B3F1}" type="presParOf" srcId="{880E0050-CE7A-444E-A17B-043557853F56}" destId="{C4ADF79B-EB8D-4D94-AB1D-11CCB7D518B9}" srcOrd="0" destOrd="0" presId="urn:microsoft.com/office/officeart/2005/8/layout/hProcess11"/>
    <dgm:cxn modelId="{925BF94C-74D1-478B-8B4A-ED788F0D8DE8}" type="presParOf" srcId="{880E0050-CE7A-444E-A17B-043557853F56}" destId="{926CFB67-1F98-44F1-A0F6-06A328A35BED}" srcOrd="1" destOrd="0" presId="urn:microsoft.com/office/officeart/2005/8/layout/hProcess11"/>
    <dgm:cxn modelId="{78CE7BC6-0CEF-428D-A707-55A5B3C527F3}" type="presParOf" srcId="{880E0050-CE7A-444E-A17B-043557853F56}" destId="{3D0B5E2A-FC85-4728-AB54-EE1B97C654B8}" srcOrd="2" destOrd="0" presId="urn:microsoft.com/office/officeart/2005/8/layout/hProcess11"/>
    <dgm:cxn modelId="{56AF777A-446B-4D75-BB82-0C5EE65A4DA8}" type="presParOf" srcId="{4F89A87B-1894-4A3D-B716-AE692A528697}" destId="{F89D652E-6B36-4338-97EA-4E7FB2EBC4C0}" srcOrd="5" destOrd="0" presId="urn:microsoft.com/office/officeart/2005/8/layout/hProcess11"/>
    <dgm:cxn modelId="{507616FC-9776-461A-B319-822F593B12C6}" type="presParOf" srcId="{4F89A87B-1894-4A3D-B716-AE692A528697}" destId="{02C19BA7-1C6D-4393-A46C-4B91535DE3FA}" srcOrd="6" destOrd="0" presId="urn:microsoft.com/office/officeart/2005/8/layout/hProcess11"/>
    <dgm:cxn modelId="{DB37025D-C141-4585-B9A3-1780D4D14332}" type="presParOf" srcId="{02C19BA7-1C6D-4393-A46C-4B91535DE3FA}" destId="{71E9CE3B-2354-40B6-B18E-1EDE8E054095}" srcOrd="0" destOrd="0" presId="urn:microsoft.com/office/officeart/2005/8/layout/hProcess11"/>
    <dgm:cxn modelId="{40756220-57A7-422F-AC0C-14192163B3F5}" type="presParOf" srcId="{02C19BA7-1C6D-4393-A46C-4B91535DE3FA}" destId="{656DCF32-97A5-4EDA-8CE5-17B27896E760}" srcOrd="1" destOrd="0" presId="urn:microsoft.com/office/officeart/2005/8/layout/hProcess11"/>
    <dgm:cxn modelId="{8ED34EDB-61F3-4501-BAEB-06B362329666}" type="presParOf" srcId="{02C19BA7-1C6D-4393-A46C-4B91535DE3FA}" destId="{187FF721-3FDD-4DDD-B905-31A582192C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A48E93-06F1-41B2-9F7C-B28B6A0AB0EC}" type="doc">
      <dgm:prSet loTypeId="urn:microsoft.com/office/officeart/2005/8/layout/venn1" loCatId="relationship" qsTypeId="urn:microsoft.com/office/officeart/2005/8/quickstyle/simple1" qsCatId="simple" csTypeId="urn:microsoft.com/office/officeart/2005/8/colors/accent4_3" csCatId="accent4"/>
      <dgm:spPr/>
      <dgm:t>
        <a:bodyPr/>
        <a:lstStyle/>
        <a:p>
          <a:endParaRPr lang="pt-BR"/>
        </a:p>
      </dgm:t>
    </dgm:pt>
    <dgm:pt modelId="{98874C47-128D-4B09-8CEA-E3E34DE325C6}">
      <dgm:prSet/>
      <dgm:spPr/>
      <dgm:t>
        <a:bodyPr/>
        <a:lstStyle/>
        <a:p>
          <a:pPr rtl="0"/>
          <a:r>
            <a:rPr lang="pt-BR" dirty="0" smtClean="0"/>
            <a:t>... O sistema deve permitir o </a:t>
          </a:r>
          <a:r>
            <a:rPr lang="pt-BR" b="1" dirty="0" smtClean="0"/>
            <a:t>cadastro de clientes</a:t>
          </a:r>
          <a:r>
            <a:rPr lang="pt-BR" dirty="0" smtClean="0"/>
            <a:t>.</a:t>
          </a:r>
          <a:endParaRPr lang="pt-BR" dirty="0"/>
        </a:p>
      </dgm:t>
    </dgm:pt>
    <dgm:pt modelId="{B1827DA2-0625-4F95-AE4D-958F9C4D79B9}" type="parTrans" cxnId="{32DBD0F3-2196-4AEB-8C9F-E710A377702B}">
      <dgm:prSet/>
      <dgm:spPr/>
      <dgm:t>
        <a:bodyPr/>
        <a:lstStyle/>
        <a:p>
          <a:endParaRPr lang="pt-BR"/>
        </a:p>
      </dgm:t>
    </dgm:pt>
    <dgm:pt modelId="{7F9BE6CF-B187-4254-BF43-3ACB1E158A8E}" type="sibTrans" cxnId="{32DBD0F3-2196-4AEB-8C9F-E710A377702B}">
      <dgm:prSet/>
      <dgm:spPr/>
      <dgm:t>
        <a:bodyPr/>
        <a:lstStyle/>
        <a:p>
          <a:endParaRPr lang="pt-BR"/>
        </a:p>
      </dgm:t>
    </dgm:pt>
    <dgm:pt modelId="{0FD955F9-D9F2-4144-AE78-54910D17A6AE}">
      <dgm:prSet/>
      <dgm:spPr/>
      <dgm:t>
        <a:bodyPr/>
        <a:lstStyle/>
        <a:p>
          <a:pPr rtl="0"/>
          <a:r>
            <a:rPr lang="pt-BR" dirty="0" smtClean="0"/>
            <a:t>... Ao se </a:t>
          </a:r>
          <a:r>
            <a:rPr lang="pt-BR" b="1" dirty="0" smtClean="0"/>
            <a:t>registrar um período de férias</a:t>
          </a:r>
          <a:r>
            <a:rPr lang="pt-BR" dirty="0" smtClean="0"/>
            <a:t>... </a:t>
          </a:r>
          <a:endParaRPr lang="pt-BR" dirty="0"/>
        </a:p>
      </dgm:t>
    </dgm:pt>
    <dgm:pt modelId="{81051BCE-D1BF-4A2A-B903-A28D23B25A5F}" type="parTrans" cxnId="{67C00417-CE96-4251-8D53-478272500144}">
      <dgm:prSet/>
      <dgm:spPr/>
      <dgm:t>
        <a:bodyPr/>
        <a:lstStyle/>
        <a:p>
          <a:endParaRPr lang="pt-BR"/>
        </a:p>
      </dgm:t>
    </dgm:pt>
    <dgm:pt modelId="{9580BE70-E7F5-4EA1-8A5A-8DFEEB7EA21D}" type="sibTrans" cxnId="{67C00417-CE96-4251-8D53-478272500144}">
      <dgm:prSet/>
      <dgm:spPr/>
      <dgm:t>
        <a:bodyPr/>
        <a:lstStyle/>
        <a:p>
          <a:endParaRPr lang="pt-BR"/>
        </a:p>
      </dgm:t>
    </dgm:pt>
    <dgm:pt modelId="{E82E1CDE-EE01-4E9E-B33B-E605E4E6EB02}">
      <dgm:prSet/>
      <dgm:spPr/>
      <dgm:t>
        <a:bodyPr/>
        <a:lstStyle/>
        <a:p>
          <a:pPr rtl="0"/>
          <a:r>
            <a:rPr lang="pt-BR" dirty="0" smtClean="0"/>
            <a:t>...O sistema deve permitir o </a:t>
          </a:r>
          <a:r>
            <a:rPr lang="pt-BR" b="1" dirty="0" smtClean="0"/>
            <a:t>registro de uma avaliação física </a:t>
          </a:r>
          <a:r>
            <a:rPr lang="pt-BR" dirty="0" smtClean="0"/>
            <a:t>pelo fisioterapeuta. </a:t>
          </a:r>
          <a:endParaRPr lang="pt-BR" dirty="0"/>
        </a:p>
      </dgm:t>
    </dgm:pt>
    <dgm:pt modelId="{A4FFE1CC-E989-452F-872E-FF0E10B980C0}" type="parTrans" cxnId="{D9739E67-CFB7-4BE2-AFFB-9B94923D3DAD}">
      <dgm:prSet/>
      <dgm:spPr/>
      <dgm:t>
        <a:bodyPr/>
        <a:lstStyle/>
        <a:p>
          <a:endParaRPr lang="pt-BR"/>
        </a:p>
      </dgm:t>
    </dgm:pt>
    <dgm:pt modelId="{F5E380FE-5BD4-4A18-8F88-298441E70761}" type="sibTrans" cxnId="{D9739E67-CFB7-4BE2-AFFB-9B94923D3DAD}">
      <dgm:prSet/>
      <dgm:spPr/>
      <dgm:t>
        <a:bodyPr/>
        <a:lstStyle/>
        <a:p>
          <a:endParaRPr lang="pt-BR"/>
        </a:p>
      </dgm:t>
    </dgm:pt>
    <dgm:pt modelId="{3310872B-543F-42BD-B925-8F23D35674CC}">
      <dgm:prSet/>
      <dgm:spPr/>
      <dgm:t>
        <a:bodyPr/>
        <a:lstStyle/>
        <a:p>
          <a:pPr rtl="0"/>
          <a:r>
            <a:rPr lang="pt-BR" smtClean="0"/>
            <a:t>...O sistema deve permitir o </a:t>
          </a:r>
          <a:r>
            <a:rPr lang="pt-BR" b="1" smtClean="0"/>
            <a:t>cadastro de aulas em grupo </a:t>
          </a:r>
          <a:endParaRPr lang="pt-BR"/>
        </a:p>
      </dgm:t>
    </dgm:pt>
    <dgm:pt modelId="{2CC5952E-FFC0-4038-A696-312D6E6C4C0C}" type="parTrans" cxnId="{7DA81783-EC0F-4D42-BBCD-DB5044E86D10}">
      <dgm:prSet/>
      <dgm:spPr/>
      <dgm:t>
        <a:bodyPr/>
        <a:lstStyle/>
        <a:p>
          <a:endParaRPr lang="pt-BR"/>
        </a:p>
      </dgm:t>
    </dgm:pt>
    <dgm:pt modelId="{A96820A4-0EC2-4114-8F65-E0F45A4E970C}" type="sibTrans" cxnId="{7DA81783-EC0F-4D42-BBCD-DB5044E86D10}">
      <dgm:prSet/>
      <dgm:spPr/>
      <dgm:t>
        <a:bodyPr/>
        <a:lstStyle/>
        <a:p>
          <a:endParaRPr lang="pt-BR"/>
        </a:p>
      </dgm:t>
    </dgm:pt>
    <dgm:pt modelId="{98DAB05B-599B-43B1-8BCA-24D0B1CD4403}">
      <dgm:prSet/>
      <dgm:spPr/>
      <dgm:t>
        <a:bodyPr/>
        <a:lstStyle/>
        <a:p>
          <a:pPr rtl="0"/>
          <a:r>
            <a:rPr lang="pt-BR" dirty="0" smtClean="0"/>
            <a:t>O sistema deve permitir o </a:t>
          </a:r>
          <a:r>
            <a:rPr lang="pt-BR" b="1" dirty="0" smtClean="0"/>
            <a:t>registro</a:t>
          </a:r>
          <a:r>
            <a:rPr lang="pt-BR" dirty="0" smtClean="0"/>
            <a:t> de informações de </a:t>
          </a:r>
          <a:r>
            <a:rPr lang="pt-BR" b="1" dirty="0" smtClean="0"/>
            <a:t>pagamento</a:t>
          </a:r>
          <a:r>
            <a:rPr lang="pt-BR" dirty="0" smtClean="0"/>
            <a:t> dos clientes </a:t>
          </a:r>
          <a:endParaRPr lang="pt-BR" dirty="0"/>
        </a:p>
      </dgm:t>
    </dgm:pt>
    <dgm:pt modelId="{F37B1A07-0E22-4C34-9744-7B6AE3369887}" type="parTrans" cxnId="{F38B9FB6-6503-45DE-8933-92B81951C8B8}">
      <dgm:prSet/>
      <dgm:spPr/>
      <dgm:t>
        <a:bodyPr/>
        <a:lstStyle/>
        <a:p>
          <a:endParaRPr lang="pt-BR"/>
        </a:p>
      </dgm:t>
    </dgm:pt>
    <dgm:pt modelId="{FA223B0A-31B7-4143-B873-24CD5B9A1BE5}" type="sibTrans" cxnId="{F38B9FB6-6503-45DE-8933-92B81951C8B8}">
      <dgm:prSet/>
      <dgm:spPr/>
      <dgm:t>
        <a:bodyPr/>
        <a:lstStyle/>
        <a:p>
          <a:endParaRPr lang="pt-BR"/>
        </a:p>
      </dgm:t>
    </dgm:pt>
    <dgm:pt modelId="{DA49258C-CA98-462D-BAB6-EF9D0F24AC10}">
      <dgm:prSet/>
      <dgm:spPr/>
      <dgm:t>
        <a:bodyPr/>
        <a:lstStyle/>
        <a:p>
          <a:pPr rtl="0"/>
          <a:r>
            <a:rPr lang="pt-BR" dirty="0" smtClean="0"/>
            <a:t>O </a:t>
          </a:r>
          <a:r>
            <a:rPr lang="pt-BR" b="1" dirty="0" smtClean="0"/>
            <a:t>gerente</a:t>
          </a:r>
          <a:r>
            <a:rPr lang="pt-BR" dirty="0" smtClean="0"/>
            <a:t> deve ter acesso aos seguintes relatórios: </a:t>
          </a:r>
          <a:endParaRPr lang="pt-BR" dirty="0"/>
        </a:p>
      </dgm:t>
    </dgm:pt>
    <dgm:pt modelId="{49F80037-C8F2-4016-BDA7-62E525E62778}" type="parTrans" cxnId="{DC9FA545-E46E-4617-9EAE-AD8C682606CF}">
      <dgm:prSet/>
      <dgm:spPr/>
      <dgm:t>
        <a:bodyPr/>
        <a:lstStyle/>
        <a:p>
          <a:endParaRPr lang="pt-BR"/>
        </a:p>
      </dgm:t>
    </dgm:pt>
    <dgm:pt modelId="{449472E7-B075-4BE7-BF93-14AFAFB6D4B9}" type="sibTrans" cxnId="{DC9FA545-E46E-4617-9EAE-AD8C682606CF}">
      <dgm:prSet/>
      <dgm:spPr/>
      <dgm:t>
        <a:bodyPr/>
        <a:lstStyle/>
        <a:p>
          <a:endParaRPr lang="pt-BR"/>
        </a:p>
      </dgm:t>
    </dgm:pt>
    <dgm:pt modelId="{20CC0D2F-C7DF-407F-A0D3-FEA75415AB46}" type="pres">
      <dgm:prSet presAssocID="{A4A48E93-06F1-41B2-9F7C-B28B6A0AB0E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027822E-74EF-45BC-9B58-913B00CEE324}" type="pres">
      <dgm:prSet presAssocID="{98874C47-128D-4B09-8CEA-E3E34DE325C6}" presName="circ1" presStyleLbl="vennNode1" presStyleIdx="0" presStyleCnt="6"/>
      <dgm:spPr/>
    </dgm:pt>
    <dgm:pt modelId="{36009380-F2B1-4555-8052-493047556F5A}" type="pres">
      <dgm:prSet presAssocID="{98874C47-128D-4B09-8CEA-E3E34DE325C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83B939-D1C9-402B-8FA9-BEA6EC31EB62}" type="pres">
      <dgm:prSet presAssocID="{0FD955F9-D9F2-4144-AE78-54910D17A6AE}" presName="circ2" presStyleLbl="vennNode1" presStyleIdx="1" presStyleCnt="6"/>
      <dgm:spPr/>
    </dgm:pt>
    <dgm:pt modelId="{C587588E-2350-4574-973B-A2B339BD9DE3}" type="pres">
      <dgm:prSet presAssocID="{0FD955F9-D9F2-4144-AE78-54910D17A6A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EC46AE-7567-4A35-A8E2-DF66B0EE4573}" type="pres">
      <dgm:prSet presAssocID="{E82E1CDE-EE01-4E9E-B33B-E605E4E6EB02}" presName="circ3" presStyleLbl="vennNode1" presStyleIdx="2" presStyleCnt="6"/>
      <dgm:spPr/>
    </dgm:pt>
    <dgm:pt modelId="{8B60174C-21E6-4CE5-BB67-07F9EDA135AC}" type="pres">
      <dgm:prSet presAssocID="{E82E1CDE-EE01-4E9E-B33B-E605E4E6EB0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B191AF-48BD-4419-A20D-6681D1EA2A7E}" type="pres">
      <dgm:prSet presAssocID="{3310872B-543F-42BD-B925-8F23D35674CC}" presName="circ4" presStyleLbl="vennNode1" presStyleIdx="3" presStyleCnt="6"/>
      <dgm:spPr/>
    </dgm:pt>
    <dgm:pt modelId="{5D5A7A9F-FBF5-4EFD-9BB4-66F391EE597A}" type="pres">
      <dgm:prSet presAssocID="{3310872B-543F-42BD-B925-8F23D35674C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AD48B1-DC97-452E-9EF1-CE4BDE6F6E16}" type="pres">
      <dgm:prSet presAssocID="{98DAB05B-599B-43B1-8BCA-24D0B1CD4403}" presName="circ5" presStyleLbl="vennNode1" presStyleIdx="4" presStyleCnt="6"/>
      <dgm:spPr/>
    </dgm:pt>
    <dgm:pt modelId="{3B2603A3-1733-4648-B1C5-668DB087D9B2}" type="pres">
      <dgm:prSet presAssocID="{98DAB05B-599B-43B1-8BCA-24D0B1CD440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54A76C-C9EC-4139-AA68-20C44055ED76}" type="pres">
      <dgm:prSet presAssocID="{DA49258C-CA98-462D-BAB6-EF9D0F24AC10}" presName="circ6" presStyleLbl="vennNode1" presStyleIdx="5" presStyleCnt="6"/>
      <dgm:spPr/>
    </dgm:pt>
    <dgm:pt modelId="{A606B49C-2FB1-47AD-8585-0CBD3D19B76C}" type="pres">
      <dgm:prSet presAssocID="{DA49258C-CA98-462D-BAB6-EF9D0F24AC1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587B594-39E2-4456-B283-1DF3A9F6881A}" type="presOf" srcId="{A4A48E93-06F1-41B2-9F7C-B28B6A0AB0EC}" destId="{20CC0D2F-C7DF-407F-A0D3-FEA75415AB46}" srcOrd="0" destOrd="0" presId="urn:microsoft.com/office/officeart/2005/8/layout/venn1"/>
    <dgm:cxn modelId="{67C00417-CE96-4251-8D53-478272500144}" srcId="{A4A48E93-06F1-41B2-9F7C-B28B6A0AB0EC}" destId="{0FD955F9-D9F2-4144-AE78-54910D17A6AE}" srcOrd="1" destOrd="0" parTransId="{81051BCE-D1BF-4A2A-B903-A28D23B25A5F}" sibTransId="{9580BE70-E7F5-4EA1-8A5A-8DFEEB7EA21D}"/>
    <dgm:cxn modelId="{32DBD0F3-2196-4AEB-8C9F-E710A377702B}" srcId="{A4A48E93-06F1-41B2-9F7C-B28B6A0AB0EC}" destId="{98874C47-128D-4B09-8CEA-E3E34DE325C6}" srcOrd="0" destOrd="0" parTransId="{B1827DA2-0625-4F95-AE4D-958F9C4D79B9}" sibTransId="{7F9BE6CF-B187-4254-BF43-3ACB1E158A8E}"/>
    <dgm:cxn modelId="{7DA81783-EC0F-4D42-BBCD-DB5044E86D10}" srcId="{A4A48E93-06F1-41B2-9F7C-B28B6A0AB0EC}" destId="{3310872B-543F-42BD-B925-8F23D35674CC}" srcOrd="3" destOrd="0" parTransId="{2CC5952E-FFC0-4038-A696-312D6E6C4C0C}" sibTransId="{A96820A4-0EC2-4114-8F65-E0F45A4E970C}"/>
    <dgm:cxn modelId="{D9739E67-CFB7-4BE2-AFFB-9B94923D3DAD}" srcId="{A4A48E93-06F1-41B2-9F7C-B28B6A0AB0EC}" destId="{E82E1CDE-EE01-4E9E-B33B-E605E4E6EB02}" srcOrd="2" destOrd="0" parTransId="{A4FFE1CC-E989-452F-872E-FF0E10B980C0}" sibTransId="{F5E380FE-5BD4-4A18-8F88-298441E70761}"/>
    <dgm:cxn modelId="{17BF1428-2FF8-4DBF-8FC6-56A4047E856F}" type="presOf" srcId="{DA49258C-CA98-462D-BAB6-EF9D0F24AC10}" destId="{A606B49C-2FB1-47AD-8585-0CBD3D19B76C}" srcOrd="0" destOrd="0" presId="urn:microsoft.com/office/officeart/2005/8/layout/venn1"/>
    <dgm:cxn modelId="{F38B9FB6-6503-45DE-8933-92B81951C8B8}" srcId="{A4A48E93-06F1-41B2-9F7C-B28B6A0AB0EC}" destId="{98DAB05B-599B-43B1-8BCA-24D0B1CD4403}" srcOrd="4" destOrd="0" parTransId="{F37B1A07-0E22-4C34-9744-7B6AE3369887}" sibTransId="{FA223B0A-31B7-4143-B873-24CD5B9A1BE5}"/>
    <dgm:cxn modelId="{743F28E1-C764-46E6-B1F7-368BB54CD34D}" type="presOf" srcId="{98874C47-128D-4B09-8CEA-E3E34DE325C6}" destId="{36009380-F2B1-4555-8052-493047556F5A}" srcOrd="0" destOrd="0" presId="urn:microsoft.com/office/officeart/2005/8/layout/venn1"/>
    <dgm:cxn modelId="{B9C3CC14-1B6C-471E-A942-24DE257F5AED}" type="presOf" srcId="{E82E1CDE-EE01-4E9E-B33B-E605E4E6EB02}" destId="{8B60174C-21E6-4CE5-BB67-07F9EDA135AC}" srcOrd="0" destOrd="0" presId="urn:microsoft.com/office/officeart/2005/8/layout/venn1"/>
    <dgm:cxn modelId="{19C7CBE3-AB30-4B54-8477-AC3181894090}" type="presOf" srcId="{3310872B-543F-42BD-B925-8F23D35674CC}" destId="{5D5A7A9F-FBF5-4EFD-9BB4-66F391EE597A}" srcOrd="0" destOrd="0" presId="urn:microsoft.com/office/officeart/2005/8/layout/venn1"/>
    <dgm:cxn modelId="{7ED0D018-19B0-4E84-8208-EA022B81AEBE}" type="presOf" srcId="{98DAB05B-599B-43B1-8BCA-24D0B1CD4403}" destId="{3B2603A3-1733-4648-B1C5-668DB087D9B2}" srcOrd="0" destOrd="0" presId="urn:microsoft.com/office/officeart/2005/8/layout/venn1"/>
    <dgm:cxn modelId="{DC9FA545-E46E-4617-9EAE-AD8C682606CF}" srcId="{A4A48E93-06F1-41B2-9F7C-B28B6A0AB0EC}" destId="{DA49258C-CA98-462D-BAB6-EF9D0F24AC10}" srcOrd="5" destOrd="0" parTransId="{49F80037-C8F2-4016-BDA7-62E525E62778}" sibTransId="{449472E7-B075-4BE7-BF93-14AFAFB6D4B9}"/>
    <dgm:cxn modelId="{3C4984E4-9805-4CDD-81FC-D8F36D29F0DE}" type="presOf" srcId="{0FD955F9-D9F2-4144-AE78-54910D17A6AE}" destId="{C587588E-2350-4574-973B-A2B339BD9DE3}" srcOrd="0" destOrd="0" presId="urn:microsoft.com/office/officeart/2005/8/layout/venn1"/>
    <dgm:cxn modelId="{999EAF81-7761-44FA-8839-5B1AE5B80CC4}" type="presParOf" srcId="{20CC0D2F-C7DF-407F-A0D3-FEA75415AB46}" destId="{F027822E-74EF-45BC-9B58-913B00CEE324}" srcOrd="0" destOrd="0" presId="urn:microsoft.com/office/officeart/2005/8/layout/venn1"/>
    <dgm:cxn modelId="{CE6F8BEF-D1BB-4F70-8FF3-16BF341D1998}" type="presParOf" srcId="{20CC0D2F-C7DF-407F-A0D3-FEA75415AB46}" destId="{36009380-F2B1-4555-8052-493047556F5A}" srcOrd="1" destOrd="0" presId="urn:microsoft.com/office/officeart/2005/8/layout/venn1"/>
    <dgm:cxn modelId="{D19B07B5-2E05-4AD2-93CF-21B31AD06709}" type="presParOf" srcId="{20CC0D2F-C7DF-407F-A0D3-FEA75415AB46}" destId="{A883B939-D1C9-402B-8FA9-BEA6EC31EB62}" srcOrd="2" destOrd="0" presId="urn:microsoft.com/office/officeart/2005/8/layout/venn1"/>
    <dgm:cxn modelId="{691EB533-B2DE-4677-84C6-2289C9A79BBA}" type="presParOf" srcId="{20CC0D2F-C7DF-407F-A0D3-FEA75415AB46}" destId="{C587588E-2350-4574-973B-A2B339BD9DE3}" srcOrd="3" destOrd="0" presId="urn:microsoft.com/office/officeart/2005/8/layout/venn1"/>
    <dgm:cxn modelId="{4A5E8713-DF2D-4FC3-9166-F168E2A9474A}" type="presParOf" srcId="{20CC0D2F-C7DF-407F-A0D3-FEA75415AB46}" destId="{38EC46AE-7567-4A35-A8E2-DF66B0EE4573}" srcOrd="4" destOrd="0" presId="urn:microsoft.com/office/officeart/2005/8/layout/venn1"/>
    <dgm:cxn modelId="{3A2C7CEA-60E9-4D39-81C0-A253D6C982DE}" type="presParOf" srcId="{20CC0D2F-C7DF-407F-A0D3-FEA75415AB46}" destId="{8B60174C-21E6-4CE5-BB67-07F9EDA135AC}" srcOrd="5" destOrd="0" presId="urn:microsoft.com/office/officeart/2005/8/layout/venn1"/>
    <dgm:cxn modelId="{1E900A9F-996A-41BF-B574-8D1481703ACB}" type="presParOf" srcId="{20CC0D2F-C7DF-407F-A0D3-FEA75415AB46}" destId="{EAB191AF-48BD-4419-A20D-6681D1EA2A7E}" srcOrd="6" destOrd="0" presId="urn:microsoft.com/office/officeart/2005/8/layout/venn1"/>
    <dgm:cxn modelId="{BBFDEAD2-E463-423B-B161-447B06E98983}" type="presParOf" srcId="{20CC0D2F-C7DF-407F-A0D3-FEA75415AB46}" destId="{5D5A7A9F-FBF5-4EFD-9BB4-66F391EE597A}" srcOrd="7" destOrd="0" presId="urn:microsoft.com/office/officeart/2005/8/layout/venn1"/>
    <dgm:cxn modelId="{1F1EFA76-F035-4C13-9723-1454BE01332A}" type="presParOf" srcId="{20CC0D2F-C7DF-407F-A0D3-FEA75415AB46}" destId="{BFAD48B1-DC97-452E-9EF1-CE4BDE6F6E16}" srcOrd="8" destOrd="0" presId="urn:microsoft.com/office/officeart/2005/8/layout/venn1"/>
    <dgm:cxn modelId="{6530FCEA-E459-42EC-A209-46AF5DF1DF2B}" type="presParOf" srcId="{20CC0D2F-C7DF-407F-A0D3-FEA75415AB46}" destId="{3B2603A3-1733-4648-B1C5-668DB087D9B2}" srcOrd="9" destOrd="0" presId="urn:microsoft.com/office/officeart/2005/8/layout/venn1"/>
    <dgm:cxn modelId="{FF8438CF-B4AF-4C8C-978C-04140534A1C4}" type="presParOf" srcId="{20CC0D2F-C7DF-407F-A0D3-FEA75415AB46}" destId="{2854A76C-C9EC-4139-AA68-20C44055ED76}" srcOrd="10" destOrd="0" presId="urn:microsoft.com/office/officeart/2005/8/layout/venn1"/>
    <dgm:cxn modelId="{A827B040-EED0-4120-AAE0-9A413DB284E4}" type="presParOf" srcId="{20CC0D2F-C7DF-407F-A0D3-FEA75415AB46}" destId="{A606B49C-2FB1-47AD-8585-0CBD3D19B76C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D8D704-EDF0-49B7-ACE7-4DED13A0B834}" type="doc">
      <dgm:prSet loTypeId="urn:microsoft.com/office/officeart/2005/8/layout/venn1" loCatId="relationship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pt-BR"/>
        </a:p>
      </dgm:t>
    </dgm:pt>
    <dgm:pt modelId="{5FFD5CCC-1D73-43DF-B981-0BD8235AE536}">
      <dgm:prSet/>
      <dgm:spPr/>
      <dgm:t>
        <a:bodyPr/>
        <a:lstStyle/>
        <a:p>
          <a:pPr rtl="0"/>
          <a:r>
            <a:rPr lang="pt-BR" b="1" smtClean="0"/>
            <a:t>Registrar presença </a:t>
          </a:r>
          <a:r>
            <a:rPr lang="pt-BR" smtClean="0"/>
            <a:t>em uma aula. As presenças devem ser registradas por meio de </a:t>
          </a:r>
          <a:r>
            <a:rPr lang="pt-BR" b="1" smtClean="0"/>
            <a:t>identificação biométrica... </a:t>
          </a:r>
          <a:endParaRPr lang="pt-BR"/>
        </a:p>
      </dgm:t>
    </dgm:pt>
    <dgm:pt modelId="{88A02EAB-2724-4DE7-B329-3DC97137E46F}" type="parTrans" cxnId="{DD3FE3F7-1C73-496F-9507-2AA84D6BDDB3}">
      <dgm:prSet/>
      <dgm:spPr/>
      <dgm:t>
        <a:bodyPr/>
        <a:lstStyle/>
        <a:p>
          <a:endParaRPr lang="pt-BR"/>
        </a:p>
      </dgm:t>
    </dgm:pt>
    <dgm:pt modelId="{0A4FD323-27D1-454E-BCDB-513ADCB8752E}" type="sibTrans" cxnId="{DD3FE3F7-1C73-496F-9507-2AA84D6BDDB3}">
      <dgm:prSet/>
      <dgm:spPr/>
      <dgm:t>
        <a:bodyPr/>
        <a:lstStyle/>
        <a:p>
          <a:endParaRPr lang="pt-BR"/>
        </a:p>
      </dgm:t>
    </dgm:pt>
    <dgm:pt modelId="{CEB59A08-761F-49C8-AD6D-874BC06EDAA6}">
      <dgm:prSet/>
      <dgm:spPr/>
      <dgm:t>
        <a:bodyPr/>
        <a:lstStyle/>
        <a:p>
          <a:pPr rtl="0"/>
          <a:r>
            <a:rPr lang="pt-BR" smtClean="0"/>
            <a:t>o aluno pode </a:t>
          </a:r>
          <a:r>
            <a:rPr lang="pt-BR" b="1" smtClean="0"/>
            <a:t>informar seu número de matrícula </a:t>
          </a:r>
          <a:r>
            <a:rPr lang="pt-BR" smtClean="0"/>
            <a:t>e marcar a presença na aula ...</a:t>
          </a:r>
          <a:endParaRPr lang="pt-BR"/>
        </a:p>
      </dgm:t>
    </dgm:pt>
    <dgm:pt modelId="{E83B78FF-DD68-4733-9DEE-436631F3C782}" type="parTrans" cxnId="{D3AF9312-8680-4ED9-AC41-52644AE28AC2}">
      <dgm:prSet/>
      <dgm:spPr/>
      <dgm:t>
        <a:bodyPr/>
        <a:lstStyle/>
        <a:p>
          <a:endParaRPr lang="pt-BR"/>
        </a:p>
      </dgm:t>
    </dgm:pt>
    <dgm:pt modelId="{9F4622A0-BE98-41C1-B95C-36634E0C2266}" type="sibTrans" cxnId="{D3AF9312-8680-4ED9-AC41-52644AE28AC2}">
      <dgm:prSet/>
      <dgm:spPr/>
      <dgm:t>
        <a:bodyPr/>
        <a:lstStyle/>
        <a:p>
          <a:endParaRPr lang="pt-BR"/>
        </a:p>
      </dgm:t>
    </dgm:pt>
    <dgm:pt modelId="{C4C71E75-4FE9-4428-8C3F-6267F147B2C2}">
      <dgm:prSet/>
      <dgm:spPr/>
      <dgm:t>
        <a:bodyPr/>
        <a:lstStyle/>
        <a:p>
          <a:pPr rtl="0"/>
          <a:r>
            <a:rPr lang="pt-BR" smtClean="0"/>
            <a:t>Visualizar seu </a:t>
          </a:r>
          <a:r>
            <a:rPr lang="pt-BR" b="1" smtClean="0"/>
            <a:t>histórico de presenças </a:t>
          </a:r>
          <a:r>
            <a:rPr lang="pt-BR" smtClean="0"/>
            <a:t>...</a:t>
          </a:r>
          <a:endParaRPr lang="pt-BR"/>
        </a:p>
      </dgm:t>
    </dgm:pt>
    <dgm:pt modelId="{3F17CBC7-1267-462E-96FA-81CBB0A8C67D}" type="parTrans" cxnId="{8F187369-8C42-44BD-A240-8095E2E09990}">
      <dgm:prSet/>
      <dgm:spPr/>
      <dgm:t>
        <a:bodyPr/>
        <a:lstStyle/>
        <a:p>
          <a:endParaRPr lang="pt-BR"/>
        </a:p>
      </dgm:t>
    </dgm:pt>
    <dgm:pt modelId="{057F8903-3930-4A4C-8432-420D53A015F1}" type="sibTrans" cxnId="{8F187369-8C42-44BD-A240-8095E2E09990}">
      <dgm:prSet/>
      <dgm:spPr/>
      <dgm:t>
        <a:bodyPr/>
        <a:lstStyle/>
        <a:p>
          <a:endParaRPr lang="pt-BR"/>
        </a:p>
      </dgm:t>
    </dgm:pt>
    <dgm:pt modelId="{5C39DCF9-00E4-4633-A70C-154A8EA8735B}">
      <dgm:prSet/>
      <dgm:spPr/>
      <dgm:t>
        <a:bodyPr/>
        <a:lstStyle/>
        <a:p>
          <a:pPr rtl="0"/>
          <a:r>
            <a:rPr lang="pt-BR" smtClean="0"/>
            <a:t>O sistema deve </a:t>
          </a:r>
          <a:r>
            <a:rPr lang="pt-BR" b="1" smtClean="0"/>
            <a:t>exibir</a:t>
          </a:r>
          <a:r>
            <a:rPr lang="pt-BR" smtClean="0"/>
            <a:t> ao aluno a </a:t>
          </a:r>
          <a:r>
            <a:rPr lang="pt-BR" b="1" smtClean="0"/>
            <a:t>informação</a:t>
          </a:r>
          <a:r>
            <a:rPr lang="pt-BR" smtClean="0"/>
            <a:t> de que ele deve realizar </a:t>
          </a:r>
          <a:r>
            <a:rPr lang="pt-BR" b="1" smtClean="0"/>
            <a:t>avaliação física</a:t>
          </a:r>
          <a:r>
            <a:rPr lang="pt-BR" smtClean="0"/>
            <a:t> caso a última avaliação tenha sido realizada </a:t>
          </a:r>
          <a:r>
            <a:rPr lang="pt-BR" b="1" smtClean="0"/>
            <a:t>há mais de 6 meses</a:t>
          </a:r>
          <a:r>
            <a:rPr lang="pt-BR" smtClean="0"/>
            <a:t>; </a:t>
          </a:r>
          <a:endParaRPr lang="pt-BR"/>
        </a:p>
      </dgm:t>
    </dgm:pt>
    <dgm:pt modelId="{A334BCF4-1AEC-4C16-B760-C503CD63A8FB}" type="parTrans" cxnId="{8FA4CEC7-D27D-45AD-8B5B-2C567E6DA4D8}">
      <dgm:prSet/>
      <dgm:spPr/>
      <dgm:t>
        <a:bodyPr/>
        <a:lstStyle/>
        <a:p>
          <a:endParaRPr lang="pt-BR"/>
        </a:p>
      </dgm:t>
    </dgm:pt>
    <dgm:pt modelId="{525812F4-09D8-4F62-89FD-91D4C4CB91DC}" type="sibTrans" cxnId="{8FA4CEC7-D27D-45AD-8B5B-2C567E6DA4D8}">
      <dgm:prSet/>
      <dgm:spPr/>
      <dgm:t>
        <a:bodyPr/>
        <a:lstStyle/>
        <a:p>
          <a:endParaRPr lang="pt-BR"/>
        </a:p>
      </dgm:t>
    </dgm:pt>
    <dgm:pt modelId="{A638E8C6-C1F9-4EFD-B5DF-23600898F4D8}">
      <dgm:prSet/>
      <dgm:spPr/>
      <dgm:t>
        <a:bodyPr/>
        <a:lstStyle/>
        <a:p>
          <a:pPr rtl="0"/>
          <a:r>
            <a:rPr lang="pt-BR" dirty="0" smtClean="0"/>
            <a:t>O </a:t>
          </a:r>
          <a:r>
            <a:rPr lang="pt-BR" b="1" dirty="0" smtClean="0"/>
            <a:t>gerente</a:t>
          </a:r>
          <a:r>
            <a:rPr lang="pt-BR" dirty="0" smtClean="0"/>
            <a:t> deve ter acesso aos seguintes relatórios: </a:t>
          </a:r>
          <a:endParaRPr lang="pt-BR" dirty="0"/>
        </a:p>
      </dgm:t>
    </dgm:pt>
    <dgm:pt modelId="{D74248E9-36C3-45F3-B8AC-C97D524D72B9}" type="parTrans" cxnId="{8AEF03CA-74F1-4ACE-A53F-B4B5C6716B4B}">
      <dgm:prSet/>
      <dgm:spPr/>
      <dgm:t>
        <a:bodyPr/>
        <a:lstStyle/>
        <a:p>
          <a:endParaRPr lang="pt-BR"/>
        </a:p>
      </dgm:t>
    </dgm:pt>
    <dgm:pt modelId="{6BEDD696-0847-4BB2-986C-43130469CDE2}" type="sibTrans" cxnId="{8AEF03CA-74F1-4ACE-A53F-B4B5C6716B4B}">
      <dgm:prSet/>
      <dgm:spPr/>
      <dgm:t>
        <a:bodyPr/>
        <a:lstStyle/>
        <a:p>
          <a:endParaRPr lang="pt-BR"/>
        </a:p>
      </dgm:t>
    </dgm:pt>
    <dgm:pt modelId="{D4CDF276-1267-4036-B123-300C505A9919}" type="pres">
      <dgm:prSet presAssocID="{78D8D704-EDF0-49B7-ACE7-4DED13A0B83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E340275-006D-4137-9EEF-9A99B19D98EC}" type="pres">
      <dgm:prSet presAssocID="{5FFD5CCC-1D73-43DF-B981-0BD8235AE536}" presName="circ1" presStyleLbl="vennNode1" presStyleIdx="0" presStyleCnt="5"/>
      <dgm:spPr/>
    </dgm:pt>
    <dgm:pt modelId="{8F4C7925-FDC9-4B32-8113-9AE67C245B90}" type="pres">
      <dgm:prSet presAssocID="{5FFD5CCC-1D73-43DF-B981-0BD8235AE53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EE62C0-2BD8-4DB6-8609-7784D1C6B5EF}" type="pres">
      <dgm:prSet presAssocID="{CEB59A08-761F-49C8-AD6D-874BC06EDAA6}" presName="circ2" presStyleLbl="vennNode1" presStyleIdx="1" presStyleCnt="5"/>
      <dgm:spPr/>
    </dgm:pt>
    <dgm:pt modelId="{F3B46BD5-90FB-4599-AA3D-8E15D56F1C00}" type="pres">
      <dgm:prSet presAssocID="{CEB59A08-761F-49C8-AD6D-874BC06EDAA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93A3B1-D112-4AEE-9EA0-81B4C5145CEF}" type="pres">
      <dgm:prSet presAssocID="{C4C71E75-4FE9-4428-8C3F-6267F147B2C2}" presName="circ3" presStyleLbl="vennNode1" presStyleIdx="2" presStyleCnt="5"/>
      <dgm:spPr/>
    </dgm:pt>
    <dgm:pt modelId="{F0C052FC-1E1D-4582-960B-BAB0990FF278}" type="pres">
      <dgm:prSet presAssocID="{C4C71E75-4FE9-4428-8C3F-6267F147B2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B7D050-F443-467C-9EFB-CB28FA692577}" type="pres">
      <dgm:prSet presAssocID="{5C39DCF9-00E4-4633-A70C-154A8EA8735B}" presName="circ4" presStyleLbl="vennNode1" presStyleIdx="3" presStyleCnt="5"/>
      <dgm:spPr/>
    </dgm:pt>
    <dgm:pt modelId="{B1367F65-CF48-4AFB-8501-A158D7D2265F}" type="pres">
      <dgm:prSet presAssocID="{5C39DCF9-00E4-4633-A70C-154A8EA8735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5480E88-63BD-41BD-B40A-7579607BBD8A}" type="pres">
      <dgm:prSet presAssocID="{A638E8C6-C1F9-4EFD-B5DF-23600898F4D8}" presName="circ5" presStyleLbl="vennNode1" presStyleIdx="4" presStyleCnt="5"/>
      <dgm:spPr/>
    </dgm:pt>
    <dgm:pt modelId="{364C6A45-AFC3-4AF8-8DC7-7837D270F79D}" type="pres">
      <dgm:prSet presAssocID="{A638E8C6-C1F9-4EFD-B5DF-23600898F4D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4E360AD-6073-4AB8-843D-90E2F09ABF8E}" type="presOf" srcId="{A638E8C6-C1F9-4EFD-B5DF-23600898F4D8}" destId="{364C6A45-AFC3-4AF8-8DC7-7837D270F79D}" srcOrd="0" destOrd="0" presId="urn:microsoft.com/office/officeart/2005/8/layout/venn1"/>
    <dgm:cxn modelId="{8E47C293-C7E7-4AA9-878B-91CDC1A286A6}" type="presOf" srcId="{C4C71E75-4FE9-4428-8C3F-6267F147B2C2}" destId="{F0C052FC-1E1D-4582-960B-BAB0990FF278}" srcOrd="0" destOrd="0" presId="urn:microsoft.com/office/officeart/2005/8/layout/venn1"/>
    <dgm:cxn modelId="{8F187369-8C42-44BD-A240-8095E2E09990}" srcId="{78D8D704-EDF0-49B7-ACE7-4DED13A0B834}" destId="{C4C71E75-4FE9-4428-8C3F-6267F147B2C2}" srcOrd="2" destOrd="0" parTransId="{3F17CBC7-1267-462E-96FA-81CBB0A8C67D}" sibTransId="{057F8903-3930-4A4C-8432-420D53A015F1}"/>
    <dgm:cxn modelId="{05E54F1C-AA61-41D9-891A-311499400A2E}" type="presOf" srcId="{CEB59A08-761F-49C8-AD6D-874BC06EDAA6}" destId="{F3B46BD5-90FB-4599-AA3D-8E15D56F1C00}" srcOrd="0" destOrd="0" presId="urn:microsoft.com/office/officeart/2005/8/layout/venn1"/>
    <dgm:cxn modelId="{83F498DB-790A-44AA-A202-B937187CC65F}" type="presOf" srcId="{5FFD5CCC-1D73-43DF-B981-0BD8235AE536}" destId="{8F4C7925-FDC9-4B32-8113-9AE67C245B90}" srcOrd="0" destOrd="0" presId="urn:microsoft.com/office/officeart/2005/8/layout/venn1"/>
    <dgm:cxn modelId="{8AEF03CA-74F1-4ACE-A53F-B4B5C6716B4B}" srcId="{78D8D704-EDF0-49B7-ACE7-4DED13A0B834}" destId="{A638E8C6-C1F9-4EFD-B5DF-23600898F4D8}" srcOrd="4" destOrd="0" parTransId="{D74248E9-36C3-45F3-B8AC-C97D524D72B9}" sibTransId="{6BEDD696-0847-4BB2-986C-43130469CDE2}"/>
    <dgm:cxn modelId="{8FA4CEC7-D27D-45AD-8B5B-2C567E6DA4D8}" srcId="{78D8D704-EDF0-49B7-ACE7-4DED13A0B834}" destId="{5C39DCF9-00E4-4633-A70C-154A8EA8735B}" srcOrd="3" destOrd="0" parTransId="{A334BCF4-1AEC-4C16-B760-C503CD63A8FB}" sibTransId="{525812F4-09D8-4F62-89FD-91D4C4CB91DC}"/>
    <dgm:cxn modelId="{D3AF9312-8680-4ED9-AC41-52644AE28AC2}" srcId="{78D8D704-EDF0-49B7-ACE7-4DED13A0B834}" destId="{CEB59A08-761F-49C8-AD6D-874BC06EDAA6}" srcOrd="1" destOrd="0" parTransId="{E83B78FF-DD68-4733-9DEE-436631F3C782}" sibTransId="{9F4622A0-BE98-41C1-B95C-36634E0C2266}"/>
    <dgm:cxn modelId="{DD3FE3F7-1C73-496F-9507-2AA84D6BDDB3}" srcId="{78D8D704-EDF0-49B7-ACE7-4DED13A0B834}" destId="{5FFD5CCC-1D73-43DF-B981-0BD8235AE536}" srcOrd="0" destOrd="0" parTransId="{88A02EAB-2724-4DE7-B329-3DC97137E46F}" sibTransId="{0A4FD323-27D1-454E-BCDB-513ADCB8752E}"/>
    <dgm:cxn modelId="{7FF7B3B2-C0A9-40B0-96F9-0606C441384A}" type="presOf" srcId="{78D8D704-EDF0-49B7-ACE7-4DED13A0B834}" destId="{D4CDF276-1267-4036-B123-300C505A9919}" srcOrd="0" destOrd="0" presId="urn:microsoft.com/office/officeart/2005/8/layout/venn1"/>
    <dgm:cxn modelId="{3B397C18-59E2-4451-AA64-F12BD83BF578}" type="presOf" srcId="{5C39DCF9-00E4-4633-A70C-154A8EA8735B}" destId="{B1367F65-CF48-4AFB-8501-A158D7D2265F}" srcOrd="0" destOrd="0" presId="urn:microsoft.com/office/officeart/2005/8/layout/venn1"/>
    <dgm:cxn modelId="{53134659-D187-4C1C-B371-A07AFDD087D0}" type="presParOf" srcId="{D4CDF276-1267-4036-B123-300C505A9919}" destId="{1E340275-006D-4137-9EEF-9A99B19D98EC}" srcOrd="0" destOrd="0" presId="urn:microsoft.com/office/officeart/2005/8/layout/venn1"/>
    <dgm:cxn modelId="{1693ACA9-5825-4DA6-A780-24B8D4AE8482}" type="presParOf" srcId="{D4CDF276-1267-4036-B123-300C505A9919}" destId="{8F4C7925-FDC9-4B32-8113-9AE67C245B90}" srcOrd="1" destOrd="0" presId="urn:microsoft.com/office/officeart/2005/8/layout/venn1"/>
    <dgm:cxn modelId="{B5AB7C4F-F4C2-4278-9B52-43AD281433A7}" type="presParOf" srcId="{D4CDF276-1267-4036-B123-300C505A9919}" destId="{87EE62C0-2BD8-4DB6-8609-7784D1C6B5EF}" srcOrd="2" destOrd="0" presId="urn:microsoft.com/office/officeart/2005/8/layout/venn1"/>
    <dgm:cxn modelId="{F5FA7D33-8ABD-408B-AC91-BE9DF130CD2C}" type="presParOf" srcId="{D4CDF276-1267-4036-B123-300C505A9919}" destId="{F3B46BD5-90FB-4599-AA3D-8E15D56F1C00}" srcOrd="3" destOrd="0" presId="urn:microsoft.com/office/officeart/2005/8/layout/venn1"/>
    <dgm:cxn modelId="{D5A69839-F965-45E3-90F3-5A223682164F}" type="presParOf" srcId="{D4CDF276-1267-4036-B123-300C505A9919}" destId="{3293A3B1-D112-4AEE-9EA0-81B4C5145CEF}" srcOrd="4" destOrd="0" presId="urn:microsoft.com/office/officeart/2005/8/layout/venn1"/>
    <dgm:cxn modelId="{352A109B-9EEF-42ED-960F-184F3B7337D0}" type="presParOf" srcId="{D4CDF276-1267-4036-B123-300C505A9919}" destId="{F0C052FC-1E1D-4582-960B-BAB0990FF278}" srcOrd="5" destOrd="0" presId="urn:microsoft.com/office/officeart/2005/8/layout/venn1"/>
    <dgm:cxn modelId="{34D3D97E-A91F-4B88-B226-2E97FB2F98B6}" type="presParOf" srcId="{D4CDF276-1267-4036-B123-300C505A9919}" destId="{FFB7D050-F443-467C-9EFB-CB28FA692577}" srcOrd="6" destOrd="0" presId="urn:microsoft.com/office/officeart/2005/8/layout/venn1"/>
    <dgm:cxn modelId="{762EED77-B177-419E-8A66-43A22723CC33}" type="presParOf" srcId="{D4CDF276-1267-4036-B123-300C505A9919}" destId="{B1367F65-CF48-4AFB-8501-A158D7D2265F}" srcOrd="7" destOrd="0" presId="urn:microsoft.com/office/officeart/2005/8/layout/venn1"/>
    <dgm:cxn modelId="{69017522-CB5B-493B-8178-9D7357C44608}" type="presParOf" srcId="{D4CDF276-1267-4036-B123-300C505A9919}" destId="{35480E88-63BD-41BD-B40A-7579607BBD8A}" srcOrd="8" destOrd="0" presId="urn:microsoft.com/office/officeart/2005/8/layout/venn1"/>
    <dgm:cxn modelId="{83AAD3BC-57E0-4855-9EA0-15AEE9F612CE}" type="presParOf" srcId="{D4CDF276-1267-4036-B123-300C505A9919}" destId="{364C6A45-AFC3-4AF8-8DC7-7837D270F79D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9DABA9-0E54-4059-9482-32C6D0219D91}" type="doc">
      <dgm:prSet loTypeId="urn:microsoft.com/office/officeart/2005/8/layout/venn1" loCatId="relationship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C21DDA2F-354D-4EA6-A926-4EEA9C639611}">
      <dgm:prSet/>
      <dgm:spPr/>
      <dgm:t>
        <a:bodyPr/>
        <a:lstStyle/>
        <a:p>
          <a:pPr rtl="0"/>
          <a:endParaRPr lang="pt-BR" dirty="0"/>
        </a:p>
      </dgm:t>
    </dgm:pt>
    <dgm:pt modelId="{1B6A4828-8DA8-4D02-9B29-83B3E576ACCE}" type="parTrans" cxnId="{9BA87878-EC69-4C32-BE62-C6B1893B386E}">
      <dgm:prSet/>
      <dgm:spPr/>
      <dgm:t>
        <a:bodyPr/>
        <a:lstStyle/>
        <a:p>
          <a:endParaRPr lang="pt-BR"/>
        </a:p>
      </dgm:t>
    </dgm:pt>
    <dgm:pt modelId="{7687D97F-1E42-42C4-8E04-3E2BDCF529C1}" type="sibTrans" cxnId="{9BA87878-EC69-4C32-BE62-C6B1893B386E}">
      <dgm:prSet/>
      <dgm:spPr/>
      <dgm:t>
        <a:bodyPr/>
        <a:lstStyle/>
        <a:p>
          <a:endParaRPr lang="pt-BR"/>
        </a:p>
      </dgm:t>
    </dgm:pt>
    <dgm:pt modelId="{22CDA228-DDDF-4783-B97F-106EC0D93CA9}">
      <dgm:prSet/>
      <dgm:spPr/>
      <dgm:t>
        <a:bodyPr/>
        <a:lstStyle/>
        <a:p>
          <a:pPr rtl="0"/>
          <a:r>
            <a:rPr lang="pt-BR" dirty="0" smtClean="0"/>
            <a:t>O sistema deve permitir o cadastro de aulas em grupo </a:t>
          </a:r>
          <a:endParaRPr lang="pt-BR" dirty="0"/>
        </a:p>
      </dgm:t>
    </dgm:pt>
    <dgm:pt modelId="{121DD389-930A-4E7A-89B9-575E3EC3C01E}" type="parTrans" cxnId="{578C7919-3843-48B4-8264-DB4478E8D7F9}">
      <dgm:prSet/>
      <dgm:spPr/>
      <dgm:t>
        <a:bodyPr/>
        <a:lstStyle/>
        <a:p>
          <a:endParaRPr lang="pt-BR"/>
        </a:p>
      </dgm:t>
    </dgm:pt>
    <dgm:pt modelId="{957540D1-4391-44A5-A738-0F005907E35E}" type="sibTrans" cxnId="{578C7919-3843-48B4-8264-DB4478E8D7F9}">
      <dgm:prSet/>
      <dgm:spPr/>
      <dgm:t>
        <a:bodyPr/>
        <a:lstStyle/>
        <a:p>
          <a:endParaRPr lang="pt-BR"/>
        </a:p>
      </dgm:t>
    </dgm:pt>
    <dgm:pt modelId="{7D9EB960-7375-446A-A722-FBCBF17DBA37}">
      <dgm:prSet/>
      <dgm:spPr/>
      <dgm:t>
        <a:bodyPr/>
        <a:lstStyle/>
        <a:p>
          <a:pPr rtl="0"/>
          <a:r>
            <a:rPr lang="pt-BR" dirty="0" smtClean="0"/>
            <a:t>O sistema deve </a:t>
          </a:r>
          <a:r>
            <a:rPr lang="pt-BR" b="1" dirty="0" smtClean="0"/>
            <a:t>registrar a data de pagamento </a:t>
          </a:r>
          <a:r>
            <a:rPr lang="pt-BR" dirty="0" smtClean="0"/>
            <a:t>realizado e informar a data do próximo pagamento de acordo com o </a:t>
          </a:r>
          <a:r>
            <a:rPr lang="pt-BR" b="1" dirty="0" smtClean="0"/>
            <a:t>plano</a:t>
          </a:r>
          <a:r>
            <a:rPr lang="pt-BR" dirty="0" smtClean="0"/>
            <a:t> do cliente.  (Pagamentos; Contrato)</a:t>
          </a:r>
          <a:endParaRPr lang="pt-BR" dirty="0"/>
        </a:p>
      </dgm:t>
    </dgm:pt>
    <dgm:pt modelId="{2D973047-F5EF-407E-B0B9-A4971DCFE7F0}" type="parTrans" cxnId="{0CBE5984-9A29-477D-92A1-1BDB6DAE7995}">
      <dgm:prSet/>
      <dgm:spPr/>
      <dgm:t>
        <a:bodyPr/>
        <a:lstStyle/>
        <a:p>
          <a:endParaRPr lang="pt-BR"/>
        </a:p>
      </dgm:t>
    </dgm:pt>
    <dgm:pt modelId="{5AAE4484-1D6A-44FB-8C6B-1EA55E5C1EF7}" type="sibTrans" cxnId="{0CBE5984-9A29-477D-92A1-1BDB6DAE7995}">
      <dgm:prSet/>
      <dgm:spPr/>
      <dgm:t>
        <a:bodyPr/>
        <a:lstStyle/>
        <a:p>
          <a:endParaRPr lang="pt-BR"/>
        </a:p>
      </dgm:t>
    </dgm:pt>
    <dgm:pt modelId="{DA7209B7-98EE-4D4D-B401-85A4DF97BB17}">
      <dgm:prSet/>
      <dgm:spPr/>
      <dgm:t>
        <a:bodyPr/>
        <a:lstStyle/>
        <a:p>
          <a:pPr rtl="0"/>
          <a:r>
            <a:rPr lang="pt-BR" dirty="0" smtClean="0"/>
            <a:t>A academia trabalha com dois </a:t>
          </a:r>
          <a:r>
            <a:rPr lang="pt-BR" b="1" dirty="0" smtClean="0"/>
            <a:t>plano</a:t>
          </a:r>
          <a:r>
            <a:rPr lang="pt-BR" dirty="0" smtClean="0"/>
            <a:t>: mensal ou anual. (Contrato)</a:t>
          </a:r>
          <a:endParaRPr lang="pt-BR" dirty="0"/>
        </a:p>
      </dgm:t>
    </dgm:pt>
    <dgm:pt modelId="{F8608C07-0976-433D-8791-ED243875804D}" type="parTrans" cxnId="{E08C1680-D102-41EC-8F37-ACBE50839E3B}">
      <dgm:prSet/>
      <dgm:spPr/>
      <dgm:t>
        <a:bodyPr/>
        <a:lstStyle/>
        <a:p>
          <a:endParaRPr lang="pt-BR"/>
        </a:p>
      </dgm:t>
    </dgm:pt>
    <dgm:pt modelId="{DE719BDA-C4EE-46B2-8351-233529995DC8}" type="sibTrans" cxnId="{E08C1680-D102-41EC-8F37-ACBE50839E3B}">
      <dgm:prSet/>
      <dgm:spPr/>
      <dgm:t>
        <a:bodyPr/>
        <a:lstStyle/>
        <a:p>
          <a:endParaRPr lang="pt-BR"/>
        </a:p>
      </dgm:t>
    </dgm:pt>
    <dgm:pt modelId="{08306A78-B18C-47A6-87D8-BE7FD0516D38}">
      <dgm:prSet/>
      <dgm:spPr/>
      <dgm:t>
        <a:bodyPr/>
        <a:lstStyle/>
        <a:p>
          <a:pPr rtl="0"/>
          <a:r>
            <a:rPr lang="pt-BR" dirty="0" smtClean="0"/>
            <a:t>“...o cliente tem o direito de tirar 30 dias corridos de </a:t>
          </a:r>
          <a:r>
            <a:rPr lang="pt-BR" b="1" dirty="0" smtClean="0"/>
            <a:t>férias</a:t>
          </a:r>
          <a:r>
            <a:rPr lang="pt-BR" dirty="0" smtClean="0"/>
            <a:t>. Neste caso, podem ser registrados até 3 períodos de férias “</a:t>
          </a:r>
          <a:endParaRPr lang="pt-BR" dirty="0"/>
        </a:p>
      </dgm:t>
    </dgm:pt>
    <dgm:pt modelId="{A1054A37-08C9-4A8B-91B2-AC0E6A263F20}" type="parTrans" cxnId="{1ECBC3F8-57B7-4889-A27B-2E89DB6E9DAA}">
      <dgm:prSet/>
      <dgm:spPr/>
      <dgm:t>
        <a:bodyPr/>
        <a:lstStyle/>
        <a:p>
          <a:endParaRPr lang="pt-BR"/>
        </a:p>
      </dgm:t>
    </dgm:pt>
    <dgm:pt modelId="{C65B5C05-662C-434E-8639-A5AF3D40AE36}" type="sibTrans" cxnId="{1ECBC3F8-57B7-4889-A27B-2E89DB6E9DAA}">
      <dgm:prSet/>
      <dgm:spPr/>
      <dgm:t>
        <a:bodyPr/>
        <a:lstStyle/>
        <a:p>
          <a:endParaRPr lang="pt-BR"/>
        </a:p>
      </dgm:t>
    </dgm:pt>
    <dgm:pt modelId="{9C59CCE5-F182-454C-96CD-838686ED75D3}">
      <dgm:prSet/>
      <dgm:spPr/>
      <dgm:t>
        <a:bodyPr/>
        <a:lstStyle/>
        <a:p>
          <a:pPr rtl="0"/>
          <a:r>
            <a:rPr lang="pt-BR" dirty="0" smtClean="0"/>
            <a:t>“O sistema deve permitir o registro de uma </a:t>
          </a:r>
          <a:r>
            <a:rPr lang="pt-BR" b="1" dirty="0" smtClean="0"/>
            <a:t>avaliação</a:t>
          </a:r>
          <a:r>
            <a:rPr lang="pt-BR" dirty="0" smtClean="0"/>
            <a:t> </a:t>
          </a:r>
          <a:r>
            <a:rPr lang="pt-BR" b="1" dirty="0" smtClean="0"/>
            <a:t>física</a:t>
          </a:r>
          <a:r>
            <a:rPr lang="pt-BR" dirty="0" smtClean="0"/>
            <a:t> pelo fisioterapeuta.”</a:t>
          </a:r>
          <a:endParaRPr lang="pt-BR" dirty="0"/>
        </a:p>
      </dgm:t>
    </dgm:pt>
    <dgm:pt modelId="{D0744B73-93E1-4C8A-A7B8-1AE22334045D}" type="parTrans" cxnId="{E4C3A854-A12F-450D-BC61-6A2E7F0919EA}">
      <dgm:prSet/>
      <dgm:spPr/>
      <dgm:t>
        <a:bodyPr/>
        <a:lstStyle/>
        <a:p>
          <a:endParaRPr lang="pt-BR"/>
        </a:p>
      </dgm:t>
    </dgm:pt>
    <dgm:pt modelId="{1FFE9A7F-FE5F-49E0-9819-F3C6EEB5B005}" type="sibTrans" cxnId="{E4C3A854-A12F-450D-BC61-6A2E7F0919EA}">
      <dgm:prSet/>
      <dgm:spPr/>
      <dgm:t>
        <a:bodyPr/>
        <a:lstStyle/>
        <a:p>
          <a:endParaRPr lang="pt-BR"/>
        </a:p>
      </dgm:t>
    </dgm:pt>
    <dgm:pt modelId="{9B5927B4-D3D4-4115-8317-E063B233645D}" type="pres">
      <dgm:prSet presAssocID="{989DABA9-0E54-4059-9482-32C6D0219D91}" presName="compositeShape" presStyleCnt="0">
        <dgm:presLayoutVars>
          <dgm:chMax val="7"/>
          <dgm:dir/>
          <dgm:resizeHandles val="exact"/>
        </dgm:presLayoutVars>
      </dgm:prSet>
      <dgm:spPr/>
    </dgm:pt>
    <dgm:pt modelId="{6A05388C-0D37-4A88-9FD3-B3A99A4A3C95}" type="pres">
      <dgm:prSet presAssocID="{C21DDA2F-354D-4EA6-A926-4EEA9C639611}" presName="circ1" presStyleLbl="vennNode1" presStyleIdx="0" presStyleCnt="6"/>
      <dgm:spPr/>
    </dgm:pt>
    <dgm:pt modelId="{A521259D-53A1-482C-B70E-EA0CFDD77F36}" type="pres">
      <dgm:prSet presAssocID="{C21DDA2F-354D-4EA6-A926-4EEA9C63961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1BBF4F-E494-45DE-A2C1-FAC13CF806AA}" type="pres">
      <dgm:prSet presAssocID="{22CDA228-DDDF-4783-B97F-106EC0D93CA9}" presName="circ2" presStyleLbl="vennNode1" presStyleIdx="1" presStyleCnt="6"/>
      <dgm:spPr/>
    </dgm:pt>
    <dgm:pt modelId="{A25FF965-B24B-4ECE-8DC2-4409D76595D5}" type="pres">
      <dgm:prSet presAssocID="{22CDA228-DDDF-4783-B97F-106EC0D93CA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119104-DA1A-42F9-AF04-73143F6F368A}" type="pres">
      <dgm:prSet presAssocID="{7D9EB960-7375-446A-A722-FBCBF17DBA37}" presName="circ3" presStyleLbl="vennNode1" presStyleIdx="2" presStyleCnt="6"/>
      <dgm:spPr/>
    </dgm:pt>
    <dgm:pt modelId="{6FA573A4-0869-463B-B789-55AFBA99D38D}" type="pres">
      <dgm:prSet presAssocID="{7D9EB960-7375-446A-A722-FBCBF17DBA3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8C4CBA-9999-4ADF-862E-90A08126873C}" type="pres">
      <dgm:prSet presAssocID="{DA7209B7-98EE-4D4D-B401-85A4DF97BB17}" presName="circ4" presStyleLbl="vennNode1" presStyleIdx="3" presStyleCnt="6"/>
      <dgm:spPr/>
    </dgm:pt>
    <dgm:pt modelId="{A092CEFB-F9A1-4785-8EA6-33A998AE2945}" type="pres">
      <dgm:prSet presAssocID="{DA7209B7-98EE-4D4D-B401-85A4DF97BB1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C6A0DE-C528-4CDB-BD0C-9730B26DCB4A}" type="pres">
      <dgm:prSet presAssocID="{08306A78-B18C-47A6-87D8-BE7FD0516D38}" presName="circ5" presStyleLbl="vennNode1" presStyleIdx="4" presStyleCnt="6"/>
      <dgm:spPr/>
    </dgm:pt>
    <dgm:pt modelId="{ACC5BA8E-3939-4F29-9542-C4233AF3AEC3}" type="pres">
      <dgm:prSet presAssocID="{08306A78-B18C-47A6-87D8-BE7FD0516D3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1005F24-847D-4018-8613-55592B54BD14}" type="pres">
      <dgm:prSet presAssocID="{9C59CCE5-F182-454C-96CD-838686ED75D3}" presName="circ6" presStyleLbl="vennNode1" presStyleIdx="5" presStyleCnt="6"/>
      <dgm:spPr/>
    </dgm:pt>
    <dgm:pt modelId="{4AEF7A43-EC5D-4B01-9B1C-42DB761AF4D7}" type="pres">
      <dgm:prSet presAssocID="{9C59CCE5-F182-454C-96CD-838686ED75D3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29F325B-0A9A-4406-A3A4-3BD78C4D1B46}" type="presOf" srcId="{DA7209B7-98EE-4D4D-B401-85A4DF97BB17}" destId="{A092CEFB-F9A1-4785-8EA6-33A998AE2945}" srcOrd="0" destOrd="0" presId="urn:microsoft.com/office/officeart/2005/8/layout/venn1"/>
    <dgm:cxn modelId="{9BA87878-EC69-4C32-BE62-C6B1893B386E}" srcId="{989DABA9-0E54-4059-9482-32C6D0219D91}" destId="{C21DDA2F-354D-4EA6-A926-4EEA9C639611}" srcOrd="0" destOrd="0" parTransId="{1B6A4828-8DA8-4D02-9B29-83B3E576ACCE}" sibTransId="{7687D97F-1E42-42C4-8E04-3E2BDCF529C1}"/>
    <dgm:cxn modelId="{E4C3A854-A12F-450D-BC61-6A2E7F0919EA}" srcId="{989DABA9-0E54-4059-9482-32C6D0219D91}" destId="{9C59CCE5-F182-454C-96CD-838686ED75D3}" srcOrd="5" destOrd="0" parTransId="{D0744B73-93E1-4C8A-A7B8-1AE22334045D}" sibTransId="{1FFE9A7F-FE5F-49E0-9819-F3C6EEB5B005}"/>
    <dgm:cxn modelId="{1ECBC3F8-57B7-4889-A27B-2E89DB6E9DAA}" srcId="{989DABA9-0E54-4059-9482-32C6D0219D91}" destId="{08306A78-B18C-47A6-87D8-BE7FD0516D38}" srcOrd="4" destOrd="0" parTransId="{A1054A37-08C9-4A8B-91B2-AC0E6A263F20}" sibTransId="{C65B5C05-662C-434E-8639-A5AF3D40AE36}"/>
    <dgm:cxn modelId="{22EC51A7-3287-4886-85A5-A5141BF7A8F5}" type="presOf" srcId="{7D9EB960-7375-446A-A722-FBCBF17DBA37}" destId="{6FA573A4-0869-463B-B789-55AFBA99D38D}" srcOrd="0" destOrd="0" presId="urn:microsoft.com/office/officeart/2005/8/layout/venn1"/>
    <dgm:cxn modelId="{62B045F4-5FDB-467C-AB68-87352D8511C6}" type="presOf" srcId="{08306A78-B18C-47A6-87D8-BE7FD0516D38}" destId="{ACC5BA8E-3939-4F29-9542-C4233AF3AEC3}" srcOrd="0" destOrd="0" presId="urn:microsoft.com/office/officeart/2005/8/layout/venn1"/>
    <dgm:cxn modelId="{CD16B4BE-DFAD-430F-BB77-E569BB81D5F6}" type="presOf" srcId="{989DABA9-0E54-4059-9482-32C6D0219D91}" destId="{9B5927B4-D3D4-4115-8317-E063B233645D}" srcOrd="0" destOrd="0" presId="urn:microsoft.com/office/officeart/2005/8/layout/venn1"/>
    <dgm:cxn modelId="{E08C1680-D102-41EC-8F37-ACBE50839E3B}" srcId="{989DABA9-0E54-4059-9482-32C6D0219D91}" destId="{DA7209B7-98EE-4D4D-B401-85A4DF97BB17}" srcOrd="3" destOrd="0" parTransId="{F8608C07-0976-433D-8791-ED243875804D}" sibTransId="{DE719BDA-C4EE-46B2-8351-233529995DC8}"/>
    <dgm:cxn modelId="{0CBE5984-9A29-477D-92A1-1BDB6DAE7995}" srcId="{989DABA9-0E54-4059-9482-32C6D0219D91}" destId="{7D9EB960-7375-446A-A722-FBCBF17DBA37}" srcOrd="2" destOrd="0" parTransId="{2D973047-F5EF-407E-B0B9-A4971DCFE7F0}" sibTransId="{5AAE4484-1D6A-44FB-8C6B-1EA55E5C1EF7}"/>
    <dgm:cxn modelId="{578C7919-3843-48B4-8264-DB4478E8D7F9}" srcId="{989DABA9-0E54-4059-9482-32C6D0219D91}" destId="{22CDA228-DDDF-4783-B97F-106EC0D93CA9}" srcOrd="1" destOrd="0" parTransId="{121DD389-930A-4E7A-89B9-575E3EC3C01E}" sibTransId="{957540D1-4391-44A5-A738-0F005907E35E}"/>
    <dgm:cxn modelId="{732A0785-0BB0-498B-94F5-70C4914BCA11}" type="presOf" srcId="{9C59CCE5-F182-454C-96CD-838686ED75D3}" destId="{4AEF7A43-EC5D-4B01-9B1C-42DB761AF4D7}" srcOrd="0" destOrd="0" presId="urn:microsoft.com/office/officeart/2005/8/layout/venn1"/>
    <dgm:cxn modelId="{AA778B8F-2FA2-42C7-8658-DF4F36FD3AFD}" type="presOf" srcId="{C21DDA2F-354D-4EA6-A926-4EEA9C639611}" destId="{A521259D-53A1-482C-B70E-EA0CFDD77F36}" srcOrd="0" destOrd="0" presId="urn:microsoft.com/office/officeart/2005/8/layout/venn1"/>
    <dgm:cxn modelId="{00CA094B-B4A0-4DE4-8723-1F1EFD1BC666}" type="presOf" srcId="{22CDA228-DDDF-4783-B97F-106EC0D93CA9}" destId="{A25FF965-B24B-4ECE-8DC2-4409D76595D5}" srcOrd="0" destOrd="0" presId="urn:microsoft.com/office/officeart/2005/8/layout/venn1"/>
    <dgm:cxn modelId="{D32F6D94-0901-456F-B673-1D4C5BAE36E7}" type="presParOf" srcId="{9B5927B4-D3D4-4115-8317-E063B233645D}" destId="{6A05388C-0D37-4A88-9FD3-B3A99A4A3C95}" srcOrd="0" destOrd="0" presId="urn:microsoft.com/office/officeart/2005/8/layout/venn1"/>
    <dgm:cxn modelId="{E5353BA9-40F3-409D-A639-2B032A717D5A}" type="presParOf" srcId="{9B5927B4-D3D4-4115-8317-E063B233645D}" destId="{A521259D-53A1-482C-B70E-EA0CFDD77F36}" srcOrd="1" destOrd="0" presId="urn:microsoft.com/office/officeart/2005/8/layout/venn1"/>
    <dgm:cxn modelId="{D660C636-26D2-432A-B99D-268D55100A0C}" type="presParOf" srcId="{9B5927B4-D3D4-4115-8317-E063B233645D}" destId="{6C1BBF4F-E494-45DE-A2C1-FAC13CF806AA}" srcOrd="2" destOrd="0" presId="urn:microsoft.com/office/officeart/2005/8/layout/venn1"/>
    <dgm:cxn modelId="{6FFD8FDC-5F3F-4428-9982-317EA35F3E5C}" type="presParOf" srcId="{9B5927B4-D3D4-4115-8317-E063B233645D}" destId="{A25FF965-B24B-4ECE-8DC2-4409D76595D5}" srcOrd="3" destOrd="0" presId="urn:microsoft.com/office/officeart/2005/8/layout/venn1"/>
    <dgm:cxn modelId="{FCE6D743-A910-41CD-8844-F9B72245450A}" type="presParOf" srcId="{9B5927B4-D3D4-4115-8317-E063B233645D}" destId="{DB119104-DA1A-42F9-AF04-73143F6F368A}" srcOrd="4" destOrd="0" presId="urn:microsoft.com/office/officeart/2005/8/layout/venn1"/>
    <dgm:cxn modelId="{25F4C2F5-9884-4707-8286-3DD57406CF37}" type="presParOf" srcId="{9B5927B4-D3D4-4115-8317-E063B233645D}" destId="{6FA573A4-0869-463B-B789-55AFBA99D38D}" srcOrd="5" destOrd="0" presId="urn:microsoft.com/office/officeart/2005/8/layout/venn1"/>
    <dgm:cxn modelId="{86D19231-262B-4136-B055-49F3E4C34C40}" type="presParOf" srcId="{9B5927B4-D3D4-4115-8317-E063B233645D}" destId="{328C4CBA-9999-4ADF-862E-90A08126873C}" srcOrd="6" destOrd="0" presId="urn:microsoft.com/office/officeart/2005/8/layout/venn1"/>
    <dgm:cxn modelId="{1D18028F-CF54-4A28-86BF-460C0FF009D6}" type="presParOf" srcId="{9B5927B4-D3D4-4115-8317-E063B233645D}" destId="{A092CEFB-F9A1-4785-8EA6-33A998AE2945}" srcOrd="7" destOrd="0" presId="urn:microsoft.com/office/officeart/2005/8/layout/venn1"/>
    <dgm:cxn modelId="{BCAC50C2-C184-4EE6-98B0-7AF47D2008C4}" type="presParOf" srcId="{9B5927B4-D3D4-4115-8317-E063B233645D}" destId="{9FC6A0DE-C528-4CDB-BD0C-9730B26DCB4A}" srcOrd="8" destOrd="0" presId="urn:microsoft.com/office/officeart/2005/8/layout/venn1"/>
    <dgm:cxn modelId="{0F7650BF-86CA-4476-88F0-FD87DF1F765E}" type="presParOf" srcId="{9B5927B4-D3D4-4115-8317-E063B233645D}" destId="{ACC5BA8E-3939-4F29-9542-C4233AF3AEC3}" srcOrd="9" destOrd="0" presId="urn:microsoft.com/office/officeart/2005/8/layout/venn1"/>
    <dgm:cxn modelId="{D8F83043-518A-4A23-A7D7-728A36023C66}" type="presParOf" srcId="{9B5927B4-D3D4-4115-8317-E063B233645D}" destId="{61005F24-847D-4018-8613-55592B54BD14}" srcOrd="10" destOrd="0" presId="urn:microsoft.com/office/officeart/2005/8/layout/venn1"/>
    <dgm:cxn modelId="{03203D8B-F883-454E-B5E3-5FBE338B201F}" type="presParOf" srcId="{9B5927B4-D3D4-4115-8317-E063B233645D}" destId="{4AEF7A43-EC5D-4B01-9B1C-42DB761AF4D7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9DABA9-0E54-4059-9482-32C6D0219D91}" type="doc">
      <dgm:prSet loTypeId="urn:microsoft.com/office/officeart/2005/8/layout/cycle6" loCatId="relationship" qsTypeId="urn:microsoft.com/office/officeart/2005/8/quickstyle/simple5" qsCatId="simple" csTypeId="urn:microsoft.com/office/officeart/2005/8/colors/accent4_1" csCatId="accent4"/>
      <dgm:spPr/>
      <dgm:t>
        <a:bodyPr/>
        <a:lstStyle/>
        <a:p>
          <a:endParaRPr lang="pt-BR"/>
        </a:p>
      </dgm:t>
    </dgm:pt>
    <dgm:pt modelId="{51F4FC6D-0E66-47C3-98BE-6DF1D14BE516}">
      <dgm:prSet/>
      <dgm:spPr/>
      <dgm:t>
        <a:bodyPr/>
        <a:lstStyle/>
        <a:p>
          <a:pPr rtl="0"/>
          <a:r>
            <a:rPr lang="pt-BR" dirty="0" smtClean="0"/>
            <a:t>A </a:t>
          </a:r>
          <a:r>
            <a:rPr lang="pt-BR" b="1" dirty="0" smtClean="0"/>
            <a:t>avaliação física </a:t>
          </a:r>
          <a:r>
            <a:rPr lang="pt-BR" dirty="0" smtClean="0"/>
            <a:t>deve ter informações sobre </a:t>
          </a:r>
          <a:r>
            <a:rPr lang="pt-BR" b="1" dirty="0" smtClean="0"/>
            <a:t>anamnese</a:t>
          </a:r>
          <a:r>
            <a:rPr lang="pt-BR" dirty="0" smtClean="0"/>
            <a:t> do paciente, exame de </a:t>
          </a:r>
          <a:r>
            <a:rPr lang="pt-BR" b="1" dirty="0" smtClean="0"/>
            <a:t>dobras</a:t>
          </a:r>
          <a:r>
            <a:rPr lang="pt-BR" dirty="0" smtClean="0"/>
            <a:t> </a:t>
          </a:r>
          <a:r>
            <a:rPr lang="pt-BR" b="1" dirty="0" smtClean="0"/>
            <a:t>cutâneas</a:t>
          </a:r>
          <a:r>
            <a:rPr lang="pt-BR" dirty="0" smtClean="0"/>
            <a:t> e exame </a:t>
          </a:r>
          <a:r>
            <a:rPr lang="pt-BR" b="1" dirty="0" smtClean="0"/>
            <a:t>ergométrico</a:t>
          </a:r>
          <a:r>
            <a:rPr lang="pt-BR" dirty="0" smtClean="0"/>
            <a:t>. </a:t>
          </a:r>
          <a:endParaRPr lang="pt-BR" dirty="0"/>
        </a:p>
      </dgm:t>
    </dgm:pt>
    <dgm:pt modelId="{26F2A859-7811-4C15-8C72-A41E0D4FE6B5}" type="parTrans" cxnId="{8708AE95-1B74-4DBC-8CE3-69ABB56F5E51}">
      <dgm:prSet/>
      <dgm:spPr/>
      <dgm:t>
        <a:bodyPr/>
        <a:lstStyle/>
        <a:p>
          <a:endParaRPr lang="pt-BR"/>
        </a:p>
      </dgm:t>
    </dgm:pt>
    <dgm:pt modelId="{D89482EF-838D-4BBC-A486-2ADD6564A117}" type="sibTrans" cxnId="{8708AE95-1B74-4DBC-8CE3-69ABB56F5E51}">
      <dgm:prSet/>
      <dgm:spPr/>
      <dgm:t>
        <a:bodyPr/>
        <a:lstStyle/>
        <a:p>
          <a:endParaRPr lang="pt-BR"/>
        </a:p>
      </dgm:t>
    </dgm:pt>
    <dgm:pt modelId="{5595E764-9606-4309-8B2E-5F51B985FFAB}">
      <dgm:prSet/>
      <dgm:spPr/>
      <dgm:t>
        <a:bodyPr/>
        <a:lstStyle/>
        <a:p>
          <a:pPr rtl="0"/>
          <a:r>
            <a:rPr lang="pt-BR" dirty="0" smtClean="0"/>
            <a:t>“...O sistema deve permitir o cadastro de </a:t>
          </a:r>
          <a:r>
            <a:rPr lang="pt-BR" b="1" dirty="0" smtClean="0"/>
            <a:t>aulas</a:t>
          </a:r>
          <a:r>
            <a:rPr lang="pt-BR" b="0" dirty="0" smtClean="0"/>
            <a:t> em grupo</a:t>
          </a:r>
          <a:r>
            <a:rPr lang="pt-BR" dirty="0" smtClean="0"/>
            <a:t>”</a:t>
          </a:r>
          <a:endParaRPr lang="pt-BR" dirty="0"/>
        </a:p>
      </dgm:t>
    </dgm:pt>
    <dgm:pt modelId="{064E8A1F-FC9A-4E60-BA8E-50C6A68BD3C2}" type="sibTrans" cxnId="{DD265392-C2B6-45AB-9FE1-5655CF29BE91}">
      <dgm:prSet/>
      <dgm:spPr/>
      <dgm:t>
        <a:bodyPr/>
        <a:lstStyle/>
        <a:p>
          <a:endParaRPr lang="pt-BR"/>
        </a:p>
      </dgm:t>
    </dgm:pt>
    <dgm:pt modelId="{4D30722B-ECFF-41EC-8272-388E6A0CDB4D}" type="parTrans" cxnId="{DD265392-C2B6-45AB-9FE1-5655CF29BE91}">
      <dgm:prSet/>
      <dgm:spPr/>
      <dgm:t>
        <a:bodyPr/>
        <a:lstStyle/>
        <a:p>
          <a:endParaRPr lang="pt-BR"/>
        </a:p>
      </dgm:t>
    </dgm:pt>
    <dgm:pt modelId="{DC11D501-ADAC-4E23-85E4-18989101A1C6}">
      <dgm:prSet/>
      <dgm:spPr/>
      <dgm:t>
        <a:bodyPr/>
        <a:lstStyle/>
        <a:p>
          <a:pPr rtl="0"/>
          <a:r>
            <a:rPr lang="pt-BR" dirty="0" smtClean="0"/>
            <a:t>Registrar presença em uma aula (</a:t>
          </a:r>
          <a:r>
            <a:rPr lang="pt-BR" b="1" dirty="0" smtClean="0"/>
            <a:t>Frequência</a:t>
          </a:r>
          <a:r>
            <a:rPr lang="pt-BR" dirty="0" smtClean="0"/>
            <a:t> )</a:t>
          </a:r>
          <a:endParaRPr lang="pt-BR" dirty="0"/>
        </a:p>
      </dgm:t>
    </dgm:pt>
    <dgm:pt modelId="{6150A27B-2A9B-456F-A970-4B5C06FF3EDE}" type="sibTrans" cxnId="{D78E8324-9694-4116-AFD2-FFF604F118DF}">
      <dgm:prSet/>
      <dgm:spPr/>
      <dgm:t>
        <a:bodyPr/>
        <a:lstStyle/>
        <a:p>
          <a:endParaRPr lang="pt-BR"/>
        </a:p>
      </dgm:t>
    </dgm:pt>
    <dgm:pt modelId="{FD373E9A-3481-4BB0-B206-D41EFE265B1C}" type="parTrans" cxnId="{D78E8324-9694-4116-AFD2-FFF604F118DF}">
      <dgm:prSet/>
      <dgm:spPr/>
      <dgm:t>
        <a:bodyPr/>
        <a:lstStyle/>
        <a:p>
          <a:endParaRPr lang="pt-BR"/>
        </a:p>
      </dgm:t>
    </dgm:pt>
    <dgm:pt modelId="{0EA33088-FE7A-424D-BE2F-0C3695C744A9}" type="pres">
      <dgm:prSet presAssocID="{989DABA9-0E54-4059-9482-32C6D0219D91}" presName="cycle" presStyleCnt="0">
        <dgm:presLayoutVars>
          <dgm:dir/>
          <dgm:resizeHandles val="exact"/>
        </dgm:presLayoutVars>
      </dgm:prSet>
      <dgm:spPr/>
    </dgm:pt>
    <dgm:pt modelId="{B372E2AF-240D-4EB2-8600-7BAE2DDA1D7C}" type="pres">
      <dgm:prSet presAssocID="{51F4FC6D-0E66-47C3-98BE-6DF1D14BE516}" presName="node" presStyleLbl="node1" presStyleIdx="0" presStyleCnt="3">
        <dgm:presLayoutVars>
          <dgm:bulletEnabled val="1"/>
        </dgm:presLayoutVars>
      </dgm:prSet>
      <dgm:spPr/>
    </dgm:pt>
    <dgm:pt modelId="{865E28EA-2F0D-480E-A41D-DFA3844340A1}" type="pres">
      <dgm:prSet presAssocID="{51F4FC6D-0E66-47C3-98BE-6DF1D14BE516}" presName="spNode" presStyleCnt="0"/>
      <dgm:spPr/>
    </dgm:pt>
    <dgm:pt modelId="{8AF9615A-934E-4C10-A661-FA77508FC3C3}" type="pres">
      <dgm:prSet presAssocID="{D89482EF-838D-4BBC-A486-2ADD6564A117}" presName="sibTrans" presStyleLbl="sibTrans1D1" presStyleIdx="0" presStyleCnt="3"/>
      <dgm:spPr/>
    </dgm:pt>
    <dgm:pt modelId="{B73B4D24-47AC-4CE9-9452-6FCF88226B36}" type="pres">
      <dgm:prSet presAssocID="{DC11D501-ADAC-4E23-85E4-18989101A1C6}" presName="node" presStyleLbl="node1" presStyleIdx="1" presStyleCnt="3">
        <dgm:presLayoutVars>
          <dgm:bulletEnabled val="1"/>
        </dgm:presLayoutVars>
      </dgm:prSet>
      <dgm:spPr/>
    </dgm:pt>
    <dgm:pt modelId="{E307D43A-C5CE-48C5-9B88-882DE75D2EF0}" type="pres">
      <dgm:prSet presAssocID="{DC11D501-ADAC-4E23-85E4-18989101A1C6}" presName="spNode" presStyleCnt="0"/>
      <dgm:spPr/>
    </dgm:pt>
    <dgm:pt modelId="{4B8BF147-5155-4F32-97EC-DC09FC5A7CED}" type="pres">
      <dgm:prSet presAssocID="{6150A27B-2A9B-456F-A970-4B5C06FF3EDE}" presName="sibTrans" presStyleLbl="sibTrans1D1" presStyleIdx="1" presStyleCnt="3"/>
      <dgm:spPr/>
    </dgm:pt>
    <dgm:pt modelId="{7149B81F-843F-4468-BC50-EFE795A05180}" type="pres">
      <dgm:prSet presAssocID="{5595E764-9606-4309-8B2E-5F51B985FFAB}" presName="node" presStyleLbl="node1" presStyleIdx="2" presStyleCnt="3">
        <dgm:presLayoutVars>
          <dgm:bulletEnabled val="1"/>
        </dgm:presLayoutVars>
      </dgm:prSet>
      <dgm:spPr/>
    </dgm:pt>
    <dgm:pt modelId="{1358E78A-E9E0-4864-95B5-70933364FA24}" type="pres">
      <dgm:prSet presAssocID="{5595E764-9606-4309-8B2E-5F51B985FFAB}" presName="spNode" presStyleCnt="0"/>
      <dgm:spPr/>
    </dgm:pt>
    <dgm:pt modelId="{2E201FE8-4A09-4768-8E2A-A535BA1B6A59}" type="pres">
      <dgm:prSet presAssocID="{064E8A1F-FC9A-4E60-BA8E-50C6A68BD3C2}" presName="sibTrans" presStyleLbl="sibTrans1D1" presStyleIdx="2" presStyleCnt="3"/>
      <dgm:spPr/>
    </dgm:pt>
  </dgm:ptLst>
  <dgm:cxnLst>
    <dgm:cxn modelId="{D78E8324-9694-4116-AFD2-FFF604F118DF}" srcId="{989DABA9-0E54-4059-9482-32C6D0219D91}" destId="{DC11D501-ADAC-4E23-85E4-18989101A1C6}" srcOrd="1" destOrd="0" parTransId="{FD373E9A-3481-4BB0-B206-D41EFE265B1C}" sibTransId="{6150A27B-2A9B-456F-A970-4B5C06FF3EDE}"/>
    <dgm:cxn modelId="{F1A620C0-1DED-4930-93C8-243045E9C71D}" type="presOf" srcId="{D89482EF-838D-4BBC-A486-2ADD6564A117}" destId="{8AF9615A-934E-4C10-A661-FA77508FC3C3}" srcOrd="0" destOrd="0" presId="urn:microsoft.com/office/officeart/2005/8/layout/cycle6"/>
    <dgm:cxn modelId="{20E1B2E5-C166-42CF-95D2-070FFEF9AFB5}" type="presOf" srcId="{989DABA9-0E54-4059-9482-32C6D0219D91}" destId="{0EA33088-FE7A-424D-BE2F-0C3695C744A9}" srcOrd="0" destOrd="0" presId="urn:microsoft.com/office/officeart/2005/8/layout/cycle6"/>
    <dgm:cxn modelId="{DD265392-C2B6-45AB-9FE1-5655CF29BE91}" srcId="{989DABA9-0E54-4059-9482-32C6D0219D91}" destId="{5595E764-9606-4309-8B2E-5F51B985FFAB}" srcOrd="2" destOrd="0" parTransId="{4D30722B-ECFF-41EC-8272-388E6A0CDB4D}" sibTransId="{064E8A1F-FC9A-4E60-BA8E-50C6A68BD3C2}"/>
    <dgm:cxn modelId="{8708AE95-1B74-4DBC-8CE3-69ABB56F5E51}" srcId="{989DABA9-0E54-4059-9482-32C6D0219D91}" destId="{51F4FC6D-0E66-47C3-98BE-6DF1D14BE516}" srcOrd="0" destOrd="0" parTransId="{26F2A859-7811-4C15-8C72-A41E0D4FE6B5}" sibTransId="{D89482EF-838D-4BBC-A486-2ADD6564A117}"/>
    <dgm:cxn modelId="{C832F0D0-A8AB-4F24-9F5C-66FAC7E31A71}" type="presOf" srcId="{5595E764-9606-4309-8B2E-5F51B985FFAB}" destId="{7149B81F-843F-4468-BC50-EFE795A05180}" srcOrd="0" destOrd="0" presId="urn:microsoft.com/office/officeart/2005/8/layout/cycle6"/>
    <dgm:cxn modelId="{970F0AB3-F207-427B-9A27-B717531ACD76}" type="presOf" srcId="{064E8A1F-FC9A-4E60-BA8E-50C6A68BD3C2}" destId="{2E201FE8-4A09-4768-8E2A-A535BA1B6A59}" srcOrd="0" destOrd="0" presId="urn:microsoft.com/office/officeart/2005/8/layout/cycle6"/>
    <dgm:cxn modelId="{82AFD03F-2580-4D06-8B20-F40C0BF0744D}" type="presOf" srcId="{51F4FC6D-0E66-47C3-98BE-6DF1D14BE516}" destId="{B372E2AF-240D-4EB2-8600-7BAE2DDA1D7C}" srcOrd="0" destOrd="0" presId="urn:microsoft.com/office/officeart/2005/8/layout/cycle6"/>
    <dgm:cxn modelId="{D4571CF0-D413-4B4C-B9D6-017A7A0BAF1A}" type="presOf" srcId="{DC11D501-ADAC-4E23-85E4-18989101A1C6}" destId="{B73B4D24-47AC-4CE9-9452-6FCF88226B36}" srcOrd="0" destOrd="0" presId="urn:microsoft.com/office/officeart/2005/8/layout/cycle6"/>
    <dgm:cxn modelId="{CDB05788-6CBA-48E7-A26C-D0EEBD2CD6BE}" type="presOf" srcId="{6150A27B-2A9B-456F-A970-4B5C06FF3EDE}" destId="{4B8BF147-5155-4F32-97EC-DC09FC5A7CED}" srcOrd="0" destOrd="0" presId="urn:microsoft.com/office/officeart/2005/8/layout/cycle6"/>
    <dgm:cxn modelId="{36B7FB75-DB4C-4A02-B1AD-1DD06CA29A3A}" type="presParOf" srcId="{0EA33088-FE7A-424D-BE2F-0C3695C744A9}" destId="{B372E2AF-240D-4EB2-8600-7BAE2DDA1D7C}" srcOrd="0" destOrd="0" presId="urn:microsoft.com/office/officeart/2005/8/layout/cycle6"/>
    <dgm:cxn modelId="{C796F372-6416-4D23-AE6A-7B1E8BE0AEE7}" type="presParOf" srcId="{0EA33088-FE7A-424D-BE2F-0C3695C744A9}" destId="{865E28EA-2F0D-480E-A41D-DFA3844340A1}" srcOrd="1" destOrd="0" presId="urn:microsoft.com/office/officeart/2005/8/layout/cycle6"/>
    <dgm:cxn modelId="{88194ECB-4A42-440C-A73B-F96D1B312F40}" type="presParOf" srcId="{0EA33088-FE7A-424D-BE2F-0C3695C744A9}" destId="{8AF9615A-934E-4C10-A661-FA77508FC3C3}" srcOrd="2" destOrd="0" presId="urn:microsoft.com/office/officeart/2005/8/layout/cycle6"/>
    <dgm:cxn modelId="{E187EDA9-EC4A-487E-A737-493F3D76D21B}" type="presParOf" srcId="{0EA33088-FE7A-424D-BE2F-0C3695C744A9}" destId="{B73B4D24-47AC-4CE9-9452-6FCF88226B36}" srcOrd="3" destOrd="0" presId="urn:microsoft.com/office/officeart/2005/8/layout/cycle6"/>
    <dgm:cxn modelId="{0F2072AC-E8F2-4175-BDBD-F316D59452F3}" type="presParOf" srcId="{0EA33088-FE7A-424D-BE2F-0C3695C744A9}" destId="{E307D43A-C5CE-48C5-9B88-882DE75D2EF0}" srcOrd="4" destOrd="0" presId="urn:microsoft.com/office/officeart/2005/8/layout/cycle6"/>
    <dgm:cxn modelId="{8DFB629D-F0F3-4555-8FEB-29EA0E1446B9}" type="presParOf" srcId="{0EA33088-FE7A-424D-BE2F-0C3695C744A9}" destId="{4B8BF147-5155-4F32-97EC-DC09FC5A7CED}" srcOrd="5" destOrd="0" presId="urn:microsoft.com/office/officeart/2005/8/layout/cycle6"/>
    <dgm:cxn modelId="{C08B68C0-ED95-4838-B2B2-D7C9B9C2188A}" type="presParOf" srcId="{0EA33088-FE7A-424D-BE2F-0C3695C744A9}" destId="{7149B81F-843F-4468-BC50-EFE795A05180}" srcOrd="6" destOrd="0" presId="urn:microsoft.com/office/officeart/2005/8/layout/cycle6"/>
    <dgm:cxn modelId="{56DEDF81-B696-4BE1-BFEE-5728E14CE394}" type="presParOf" srcId="{0EA33088-FE7A-424D-BE2F-0C3695C744A9}" destId="{1358E78A-E9E0-4864-95B5-70933364FA24}" srcOrd="7" destOrd="0" presId="urn:microsoft.com/office/officeart/2005/8/layout/cycle6"/>
    <dgm:cxn modelId="{9748B059-648D-4D44-B939-1B6D703086E0}" type="presParOf" srcId="{0EA33088-FE7A-424D-BE2F-0C3695C744A9}" destId="{2E201FE8-4A09-4768-8E2A-A535BA1B6A59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26B97C-D862-4E30-98B2-68E5771A059A}" type="doc">
      <dgm:prSet loTypeId="urn:microsoft.com/office/officeart/2005/8/layout/chevron2" loCatId="process" qsTypeId="urn:microsoft.com/office/officeart/2005/8/quickstyle/simple1" qsCatId="simple" csTypeId="urn:microsoft.com/office/officeart/2005/8/colors/accent4_3" csCatId="accent4"/>
      <dgm:spPr/>
      <dgm:t>
        <a:bodyPr/>
        <a:lstStyle/>
        <a:p>
          <a:endParaRPr lang="pt-BR"/>
        </a:p>
      </dgm:t>
    </dgm:pt>
    <dgm:pt modelId="{0EBD5281-C150-4659-8F0F-A27C9B47025C}">
      <dgm:prSet/>
      <dgm:spPr/>
      <dgm:t>
        <a:bodyPr/>
        <a:lstStyle/>
        <a:p>
          <a:pPr rtl="0"/>
          <a:r>
            <a:rPr lang="pt-BR" dirty="0" smtClean="0"/>
            <a:t>Incluir Aluno</a:t>
          </a:r>
          <a:endParaRPr lang="pt-BR" dirty="0"/>
        </a:p>
      </dgm:t>
    </dgm:pt>
    <dgm:pt modelId="{69F55FE2-F36A-4C4D-AF9D-7AE156F1ABAD}" type="parTrans" cxnId="{60D70E69-BF97-4066-90B1-A381208C9DB7}">
      <dgm:prSet/>
      <dgm:spPr/>
      <dgm:t>
        <a:bodyPr/>
        <a:lstStyle/>
        <a:p>
          <a:endParaRPr lang="pt-BR"/>
        </a:p>
      </dgm:t>
    </dgm:pt>
    <dgm:pt modelId="{D2F20E9B-AFC7-4F46-B47E-60E0CCC19126}" type="sibTrans" cxnId="{60D70E69-BF97-4066-90B1-A381208C9DB7}">
      <dgm:prSet/>
      <dgm:spPr/>
      <dgm:t>
        <a:bodyPr/>
        <a:lstStyle/>
        <a:p>
          <a:endParaRPr lang="pt-BR"/>
        </a:p>
      </dgm:t>
    </dgm:pt>
    <dgm:pt modelId="{35D93C4A-9114-49E7-9009-E874D3CD4874}">
      <dgm:prSet/>
      <dgm:spPr/>
      <dgm:t>
        <a:bodyPr/>
        <a:lstStyle/>
        <a:p>
          <a:pPr rtl="0"/>
          <a:r>
            <a:rPr lang="pt-BR" dirty="0" smtClean="0"/>
            <a:t>Interface para cadastro  de alunos</a:t>
          </a:r>
          <a:endParaRPr lang="pt-BR" dirty="0"/>
        </a:p>
      </dgm:t>
    </dgm:pt>
    <dgm:pt modelId="{E2BB0C8B-92D3-46A1-95E7-55DD3D9CEE49}" type="parTrans" cxnId="{1125B939-6DE7-4135-83B1-43BE8E4D7D6D}">
      <dgm:prSet/>
      <dgm:spPr/>
      <dgm:t>
        <a:bodyPr/>
        <a:lstStyle/>
        <a:p>
          <a:endParaRPr lang="pt-BR"/>
        </a:p>
      </dgm:t>
    </dgm:pt>
    <dgm:pt modelId="{808A7DB8-CF00-4D4E-B709-4CF29F2F18FD}" type="sibTrans" cxnId="{1125B939-6DE7-4135-83B1-43BE8E4D7D6D}">
      <dgm:prSet/>
      <dgm:spPr/>
      <dgm:t>
        <a:bodyPr/>
        <a:lstStyle/>
        <a:p>
          <a:endParaRPr lang="pt-BR"/>
        </a:p>
      </dgm:t>
    </dgm:pt>
    <dgm:pt modelId="{17D6F5B3-E41D-4EA9-89A9-155CF20ED5D1}">
      <dgm:prSet/>
      <dgm:spPr/>
      <dgm:t>
        <a:bodyPr/>
        <a:lstStyle/>
        <a:p>
          <a:pPr rtl="0"/>
          <a:r>
            <a:rPr lang="pt-BR" dirty="0" smtClean="0"/>
            <a:t>Listar Pagamentos </a:t>
          </a:r>
          <a:endParaRPr lang="pt-BR" dirty="0"/>
        </a:p>
      </dgm:t>
    </dgm:pt>
    <dgm:pt modelId="{08C7BCB6-85DD-4B76-A775-97CB230DB891}" type="parTrans" cxnId="{84D64CBE-827D-4CB4-AA1A-F4374A0C51AE}">
      <dgm:prSet/>
      <dgm:spPr/>
      <dgm:t>
        <a:bodyPr/>
        <a:lstStyle/>
        <a:p>
          <a:endParaRPr lang="pt-BR"/>
        </a:p>
      </dgm:t>
    </dgm:pt>
    <dgm:pt modelId="{0EF8A0BD-0965-4BAB-B776-B6FE71DBB5E3}" type="sibTrans" cxnId="{84D64CBE-827D-4CB4-AA1A-F4374A0C51AE}">
      <dgm:prSet/>
      <dgm:spPr/>
      <dgm:t>
        <a:bodyPr/>
        <a:lstStyle/>
        <a:p>
          <a:endParaRPr lang="pt-BR"/>
        </a:p>
      </dgm:t>
    </dgm:pt>
    <dgm:pt modelId="{AF4301FF-1238-4E0B-B83C-6B444E4CB526}">
      <dgm:prSet/>
      <dgm:spPr/>
      <dgm:t>
        <a:bodyPr/>
        <a:lstStyle/>
        <a:p>
          <a:pPr rtl="0"/>
          <a:r>
            <a:rPr lang="pt-BR" dirty="0" smtClean="0"/>
            <a:t>Lista pagamentos de um determinado contrato</a:t>
          </a:r>
          <a:endParaRPr lang="pt-BR" dirty="0"/>
        </a:p>
      </dgm:t>
    </dgm:pt>
    <dgm:pt modelId="{590FAC0A-179B-4B44-A09E-A1E4916A6981}" type="parTrans" cxnId="{373F0E05-9F5D-4FC0-B17E-89FC04DC142F}">
      <dgm:prSet/>
      <dgm:spPr/>
      <dgm:t>
        <a:bodyPr/>
        <a:lstStyle/>
        <a:p>
          <a:endParaRPr lang="pt-BR"/>
        </a:p>
      </dgm:t>
    </dgm:pt>
    <dgm:pt modelId="{5EC734BD-D809-44C7-AD61-0AB65F4EA61F}" type="sibTrans" cxnId="{373F0E05-9F5D-4FC0-B17E-89FC04DC142F}">
      <dgm:prSet/>
      <dgm:spPr/>
      <dgm:t>
        <a:bodyPr/>
        <a:lstStyle/>
        <a:p>
          <a:endParaRPr lang="pt-BR"/>
        </a:p>
      </dgm:t>
    </dgm:pt>
    <dgm:pt modelId="{F0255C33-F13F-4876-80A0-8D4F4AE06D29}">
      <dgm:prSet/>
      <dgm:spPr/>
      <dgm:t>
        <a:bodyPr/>
        <a:lstStyle/>
        <a:p>
          <a:pPr rtl="0"/>
          <a:r>
            <a:rPr lang="pt-BR" smtClean="0"/>
            <a:t>Informar Pagamento</a:t>
          </a:r>
          <a:endParaRPr lang="pt-BR"/>
        </a:p>
      </dgm:t>
    </dgm:pt>
    <dgm:pt modelId="{33FC8C31-BF8C-47B4-8647-BC170FC356A2}" type="parTrans" cxnId="{93DDC501-7251-4026-B84B-95F9B870D16B}">
      <dgm:prSet/>
      <dgm:spPr/>
      <dgm:t>
        <a:bodyPr/>
        <a:lstStyle/>
        <a:p>
          <a:endParaRPr lang="pt-BR"/>
        </a:p>
      </dgm:t>
    </dgm:pt>
    <dgm:pt modelId="{C5EDC90E-8097-481A-A9C5-EACFA4200A2A}" type="sibTrans" cxnId="{93DDC501-7251-4026-B84B-95F9B870D16B}">
      <dgm:prSet/>
      <dgm:spPr/>
      <dgm:t>
        <a:bodyPr/>
        <a:lstStyle/>
        <a:p>
          <a:endParaRPr lang="pt-BR"/>
        </a:p>
      </dgm:t>
    </dgm:pt>
    <dgm:pt modelId="{9BEA8B70-7E2C-4376-AC9E-C8674144D647}">
      <dgm:prSet/>
      <dgm:spPr/>
      <dgm:t>
        <a:bodyPr/>
        <a:lstStyle/>
        <a:p>
          <a:pPr rtl="0"/>
          <a:r>
            <a:rPr lang="pt-BR" dirty="0" smtClean="0"/>
            <a:t>Insere pagamento em aberto de um determinado contrato</a:t>
          </a:r>
          <a:endParaRPr lang="pt-BR" dirty="0"/>
        </a:p>
      </dgm:t>
    </dgm:pt>
    <dgm:pt modelId="{7C9DC8AF-000F-4D05-BBB2-F5E30EE65192}" type="parTrans" cxnId="{B3F6228E-854D-4EF5-9BBB-081A7BE842A6}">
      <dgm:prSet/>
      <dgm:spPr/>
      <dgm:t>
        <a:bodyPr/>
        <a:lstStyle/>
        <a:p>
          <a:endParaRPr lang="pt-BR"/>
        </a:p>
      </dgm:t>
    </dgm:pt>
    <dgm:pt modelId="{D90EAAE7-1875-4937-8712-3F2F7E95E88E}" type="sibTrans" cxnId="{B3F6228E-854D-4EF5-9BBB-081A7BE842A6}">
      <dgm:prSet/>
      <dgm:spPr/>
      <dgm:t>
        <a:bodyPr/>
        <a:lstStyle/>
        <a:p>
          <a:endParaRPr lang="pt-BR"/>
        </a:p>
      </dgm:t>
    </dgm:pt>
    <dgm:pt modelId="{BD8873AC-154D-4785-9CB4-8C06EAD93523}" type="pres">
      <dgm:prSet presAssocID="{1226B97C-D862-4E30-98B2-68E5771A059A}" presName="linearFlow" presStyleCnt="0">
        <dgm:presLayoutVars>
          <dgm:dir/>
          <dgm:animLvl val="lvl"/>
          <dgm:resizeHandles val="exact"/>
        </dgm:presLayoutVars>
      </dgm:prSet>
      <dgm:spPr/>
    </dgm:pt>
    <dgm:pt modelId="{2A12EB4C-B89A-45A6-B3DF-1D07FC7854CD}" type="pres">
      <dgm:prSet presAssocID="{0EBD5281-C150-4659-8F0F-A27C9B47025C}" presName="composite" presStyleCnt="0"/>
      <dgm:spPr/>
    </dgm:pt>
    <dgm:pt modelId="{03C4A496-CB46-4BFB-B5E8-296C0CDE5A39}" type="pres">
      <dgm:prSet presAssocID="{0EBD5281-C150-4659-8F0F-A27C9B47025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176D26-5AF0-403A-A588-F7FE3E6FE714}" type="pres">
      <dgm:prSet presAssocID="{0EBD5281-C150-4659-8F0F-A27C9B47025C}" presName="descendantText" presStyleLbl="alignAcc1" presStyleIdx="0" presStyleCnt="3">
        <dgm:presLayoutVars>
          <dgm:bulletEnabled val="1"/>
        </dgm:presLayoutVars>
      </dgm:prSet>
      <dgm:spPr/>
    </dgm:pt>
    <dgm:pt modelId="{FAAEE7AC-C611-41F2-8240-A56ECA5CD675}" type="pres">
      <dgm:prSet presAssocID="{D2F20E9B-AFC7-4F46-B47E-60E0CCC19126}" presName="sp" presStyleCnt="0"/>
      <dgm:spPr/>
    </dgm:pt>
    <dgm:pt modelId="{C429E394-5E90-4403-ACCD-BC7A2E81843B}" type="pres">
      <dgm:prSet presAssocID="{17D6F5B3-E41D-4EA9-89A9-155CF20ED5D1}" presName="composite" presStyleCnt="0"/>
      <dgm:spPr/>
    </dgm:pt>
    <dgm:pt modelId="{451E25A5-884A-4555-B698-6FA18694861D}" type="pres">
      <dgm:prSet presAssocID="{17D6F5B3-E41D-4EA9-89A9-155CF20ED5D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3E37FC4-9F33-4E6B-839E-26A640D6644F}" type="pres">
      <dgm:prSet presAssocID="{17D6F5B3-E41D-4EA9-89A9-155CF20ED5D1}" presName="descendantText" presStyleLbl="alignAcc1" presStyleIdx="1" presStyleCnt="3">
        <dgm:presLayoutVars>
          <dgm:bulletEnabled val="1"/>
        </dgm:presLayoutVars>
      </dgm:prSet>
      <dgm:spPr/>
    </dgm:pt>
    <dgm:pt modelId="{0DB0D57D-F566-408C-83FA-BA8E3407D465}" type="pres">
      <dgm:prSet presAssocID="{0EF8A0BD-0965-4BAB-B776-B6FE71DBB5E3}" presName="sp" presStyleCnt="0"/>
      <dgm:spPr/>
    </dgm:pt>
    <dgm:pt modelId="{B2557613-254B-4CEE-8BB3-DADABB145FF7}" type="pres">
      <dgm:prSet presAssocID="{F0255C33-F13F-4876-80A0-8D4F4AE06D29}" presName="composite" presStyleCnt="0"/>
      <dgm:spPr/>
    </dgm:pt>
    <dgm:pt modelId="{BF11CD6C-1335-4245-B02B-1100CA5D21D5}" type="pres">
      <dgm:prSet presAssocID="{F0255C33-F13F-4876-80A0-8D4F4AE06D2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9999B07-8F83-4A3F-9DA2-D3A040C271FD}" type="pres">
      <dgm:prSet presAssocID="{F0255C33-F13F-4876-80A0-8D4F4AE06D2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125B939-6DE7-4135-83B1-43BE8E4D7D6D}" srcId="{0EBD5281-C150-4659-8F0F-A27C9B47025C}" destId="{35D93C4A-9114-49E7-9009-E874D3CD4874}" srcOrd="0" destOrd="0" parTransId="{E2BB0C8B-92D3-46A1-95E7-55DD3D9CEE49}" sibTransId="{808A7DB8-CF00-4D4E-B709-4CF29F2F18FD}"/>
    <dgm:cxn modelId="{93DDC501-7251-4026-B84B-95F9B870D16B}" srcId="{1226B97C-D862-4E30-98B2-68E5771A059A}" destId="{F0255C33-F13F-4876-80A0-8D4F4AE06D29}" srcOrd="2" destOrd="0" parTransId="{33FC8C31-BF8C-47B4-8647-BC170FC356A2}" sibTransId="{C5EDC90E-8097-481A-A9C5-EACFA4200A2A}"/>
    <dgm:cxn modelId="{373F0E05-9F5D-4FC0-B17E-89FC04DC142F}" srcId="{17D6F5B3-E41D-4EA9-89A9-155CF20ED5D1}" destId="{AF4301FF-1238-4E0B-B83C-6B444E4CB526}" srcOrd="0" destOrd="0" parTransId="{590FAC0A-179B-4B44-A09E-A1E4916A6981}" sibTransId="{5EC734BD-D809-44C7-AD61-0AB65F4EA61F}"/>
    <dgm:cxn modelId="{425CDFB6-23BD-4516-BBAD-FCA78E4B8C01}" type="presOf" srcId="{0EBD5281-C150-4659-8F0F-A27C9B47025C}" destId="{03C4A496-CB46-4BFB-B5E8-296C0CDE5A39}" srcOrd="0" destOrd="0" presId="urn:microsoft.com/office/officeart/2005/8/layout/chevron2"/>
    <dgm:cxn modelId="{9A3C26AE-CE9A-4927-B7E7-B3D83521E7E0}" type="presOf" srcId="{F0255C33-F13F-4876-80A0-8D4F4AE06D29}" destId="{BF11CD6C-1335-4245-B02B-1100CA5D21D5}" srcOrd="0" destOrd="0" presId="urn:microsoft.com/office/officeart/2005/8/layout/chevron2"/>
    <dgm:cxn modelId="{84D64CBE-827D-4CB4-AA1A-F4374A0C51AE}" srcId="{1226B97C-D862-4E30-98B2-68E5771A059A}" destId="{17D6F5B3-E41D-4EA9-89A9-155CF20ED5D1}" srcOrd="1" destOrd="0" parTransId="{08C7BCB6-85DD-4B76-A775-97CB230DB891}" sibTransId="{0EF8A0BD-0965-4BAB-B776-B6FE71DBB5E3}"/>
    <dgm:cxn modelId="{B3F6228E-854D-4EF5-9BBB-081A7BE842A6}" srcId="{F0255C33-F13F-4876-80A0-8D4F4AE06D29}" destId="{9BEA8B70-7E2C-4376-AC9E-C8674144D647}" srcOrd="0" destOrd="0" parTransId="{7C9DC8AF-000F-4D05-BBB2-F5E30EE65192}" sibTransId="{D90EAAE7-1875-4937-8712-3F2F7E95E88E}"/>
    <dgm:cxn modelId="{EEB29279-7A05-4B11-B6C5-258CBBE1822C}" type="presOf" srcId="{35D93C4A-9114-49E7-9009-E874D3CD4874}" destId="{DE176D26-5AF0-403A-A588-F7FE3E6FE714}" srcOrd="0" destOrd="0" presId="urn:microsoft.com/office/officeart/2005/8/layout/chevron2"/>
    <dgm:cxn modelId="{C28785E2-F066-40BC-AB0B-CE29B2BC0067}" type="presOf" srcId="{9BEA8B70-7E2C-4376-AC9E-C8674144D647}" destId="{D9999B07-8F83-4A3F-9DA2-D3A040C271FD}" srcOrd="0" destOrd="0" presId="urn:microsoft.com/office/officeart/2005/8/layout/chevron2"/>
    <dgm:cxn modelId="{601D9D87-EA77-4D5F-AACE-3F085135787B}" type="presOf" srcId="{17D6F5B3-E41D-4EA9-89A9-155CF20ED5D1}" destId="{451E25A5-884A-4555-B698-6FA18694861D}" srcOrd="0" destOrd="0" presId="urn:microsoft.com/office/officeart/2005/8/layout/chevron2"/>
    <dgm:cxn modelId="{0026FCAA-A0B8-45D0-B999-93E6C19858FC}" type="presOf" srcId="{AF4301FF-1238-4E0B-B83C-6B444E4CB526}" destId="{23E37FC4-9F33-4E6B-839E-26A640D6644F}" srcOrd="0" destOrd="0" presId="urn:microsoft.com/office/officeart/2005/8/layout/chevron2"/>
    <dgm:cxn modelId="{60D70E69-BF97-4066-90B1-A381208C9DB7}" srcId="{1226B97C-D862-4E30-98B2-68E5771A059A}" destId="{0EBD5281-C150-4659-8F0F-A27C9B47025C}" srcOrd="0" destOrd="0" parTransId="{69F55FE2-F36A-4C4D-AF9D-7AE156F1ABAD}" sibTransId="{D2F20E9B-AFC7-4F46-B47E-60E0CCC19126}"/>
    <dgm:cxn modelId="{782D65A4-B71C-43E7-B0CD-1F2E12AE1097}" type="presOf" srcId="{1226B97C-D862-4E30-98B2-68E5771A059A}" destId="{BD8873AC-154D-4785-9CB4-8C06EAD93523}" srcOrd="0" destOrd="0" presId="urn:microsoft.com/office/officeart/2005/8/layout/chevron2"/>
    <dgm:cxn modelId="{9F46916C-F0D4-48D1-9059-A63F680B7370}" type="presParOf" srcId="{BD8873AC-154D-4785-9CB4-8C06EAD93523}" destId="{2A12EB4C-B89A-45A6-B3DF-1D07FC7854CD}" srcOrd="0" destOrd="0" presId="urn:microsoft.com/office/officeart/2005/8/layout/chevron2"/>
    <dgm:cxn modelId="{7EC77FFA-A631-4AF7-8425-B976BB70B6CF}" type="presParOf" srcId="{2A12EB4C-B89A-45A6-B3DF-1D07FC7854CD}" destId="{03C4A496-CB46-4BFB-B5E8-296C0CDE5A39}" srcOrd="0" destOrd="0" presId="urn:microsoft.com/office/officeart/2005/8/layout/chevron2"/>
    <dgm:cxn modelId="{5F14EDB3-4654-43ED-83AE-FE98E3F30356}" type="presParOf" srcId="{2A12EB4C-B89A-45A6-B3DF-1D07FC7854CD}" destId="{DE176D26-5AF0-403A-A588-F7FE3E6FE714}" srcOrd="1" destOrd="0" presId="urn:microsoft.com/office/officeart/2005/8/layout/chevron2"/>
    <dgm:cxn modelId="{DAD4B1CA-919C-402B-A3BE-230481B439E7}" type="presParOf" srcId="{BD8873AC-154D-4785-9CB4-8C06EAD93523}" destId="{FAAEE7AC-C611-41F2-8240-A56ECA5CD675}" srcOrd="1" destOrd="0" presId="urn:microsoft.com/office/officeart/2005/8/layout/chevron2"/>
    <dgm:cxn modelId="{1425217E-676F-43B8-8F10-C1537FE5D4A7}" type="presParOf" srcId="{BD8873AC-154D-4785-9CB4-8C06EAD93523}" destId="{C429E394-5E90-4403-ACCD-BC7A2E81843B}" srcOrd="2" destOrd="0" presId="urn:microsoft.com/office/officeart/2005/8/layout/chevron2"/>
    <dgm:cxn modelId="{FBF5424C-ACA8-43B4-9BA5-1B4B45C0C0B0}" type="presParOf" srcId="{C429E394-5E90-4403-ACCD-BC7A2E81843B}" destId="{451E25A5-884A-4555-B698-6FA18694861D}" srcOrd="0" destOrd="0" presId="urn:microsoft.com/office/officeart/2005/8/layout/chevron2"/>
    <dgm:cxn modelId="{92FCED4C-5C1C-47DB-8A6B-CE5BB1A30BF4}" type="presParOf" srcId="{C429E394-5E90-4403-ACCD-BC7A2E81843B}" destId="{23E37FC4-9F33-4E6B-839E-26A640D6644F}" srcOrd="1" destOrd="0" presId="urn:microsoft.com/office/officeart/2005/8/layout/chevron2"/>
    <dgm:cxn modelId="{6A376D9D-4F9D-4878-BF5B-2F15E1CED246}" type="presParOf" srcId="{BD8873AC-154D-4785-9CB4-8C06EAD93523}" destId="{0DB0D57D-F566-408C-83FA-BA8E3407D465}" srcOrd="3" destOrd="0" presId="urn:microsoft.com/office/officeart/2005/8/layout/chevron2"/>
    <dgm:cxn modelId="{E0E33F9C-1A67-4F3F-8A8A-0FC2EAE7E3FE}" type="presParOf" srcId="{BD8873AC-154D-4785-9CB4-8C06EAD93523}" destId="{B2557613-254B-4CEE-8BB3-DADABB145FF7}" srcOrd="4" destOrd="0" presId="urn:microsoft.com/office/officeart/2005/8/layout/chevron2"/>
    <dgm:cxn modelId="{C3F08082-54EF-412B-9398-BE095B03653A}" type="presParOf" srcId="{B2557613-254B-4CEE-8BB3-DADABB145FF7}" destId="{BF11CD6C-1335-4245-B02B-1100CA5D21D5}" srcOrd="0" destOrd="0" presId="urn:microsoft.com/office/officeart/2005/8/layout/chevron2"/>
    <dgm:cxn modelId="{85A27CE2-6CEA-4466-B4D8-BAF90F0AFFE7}" type="presParOf" srcId="{B2557613-254B-4CEE-8BB3-DADABB145FF7}" destId="{D9999B07-8F83-4A3F-9DA2-D3A040C271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9F6B-D218-4975-A60E-07C89201DE80}">
      <dsp:nvSpPr>
        <dsp:cNvPr id="0" name=""/>
        <dsp:cNvSpPr/>
      </dsp:nvSpPr>
      <dsp:spPr>
        <a:xfrm>
          <a:off x="2561431" y="0"/>
          <a:ext cx="3644901" cy="3644901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2F71F-7DCE-480E-8145-19F16AF247BA}">
      <dsp:nvSpPr>
        <dsp:cNvPr id="0" name=""/>
        <dsp:cNvSpPr/>
      </dsp:nvSpPr>
      <dsp:spPr>
        <a:xfrm>
          <a:off x="2907696" y="346265"/>
          <a:ext cx="1421511" cy="1421511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Especialização em Engenharia de Software</a:t>
          </a:r>
          <a:endParaRPr lang="pt-BR" sz="1400" kern="1200" dirty="0"/>
        </a:p>
      </dsp:txBody>
      <dsp:txXfrm>
        <a:off x="2977088" y="415657"/>
        <a:ext cx="1282727" cy="1282727"/>
      </dsp:txXfrm>
    </dsp:sp>
    <dsp:sp modelId="{1700A91E-189F-4320-A002-BFEDE21FD768}">
      <dsp:nvSpPr>
        <dsp:cNvPr id="0" name=""/>
        <dsp:cNvSpPr/>
      </dsp:nvSpPr>
      <dsp:spPr>
        <a:xfrm>
          <a:off x="4438555" y="346265"/>
          <a:ext cx="1421511" cy="1421511"/>
        </a:xfrm>
        <a:prstGeom prst="roundRect">
          <a:avLst/>
        </a:prstGeom>
        <a:solidFill>
          <a:schemeClr val="accent4">
            <a:shade val="80000"/>
            <a:hueOff val="109442"/>
            <a:satOff val="-4708"/>
            <a:lumOff val="93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SIGA – Sistema de Gerenciamento de Academias</a:t>
          </a:r>
          <a:endParaRPr lang="pt-BR" sz="1400" kern="1200" dirty="0"/>
        </a:p>
      </dsp:txBody>
      <dsp:txXfrm>
        <a:off x="4507947" y="415657"/>
        <a:ext cx="1282727" cy="1282727"/>
      </dsp:txXfrm>
    </dsp:sp>
    <dsp:sp modelId="{C0FB8F8F-B090-482B-9F91-41672AE60F0A}">
      <dsp:nvSpPr>
        <dsp:cNvPr id="0" name=""/>
        <dsp:cNvSpPr/>
      </dsp:nvSpPr>
      <dsp:spPr>
        <a:xfrm>
          <a:off x="2907696" y="1877124"/>
          <a:ext cx="1421511" cy="1421511"/>
        </a:xfrm>
        <a:prstGeom prst="roundRect">
          <a:avLst/>
        </a:prstGeom>
        <a:solidFill>
          <a:schemeClr val="accent4">
            <a:shade val="80000"/>
            <a:hueOff val="218883"/>
            <a:satOff val="-9416"/>
            <a:lumOff val="186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Francisco José Borges Verissimo Junior  </a:t>
          </a:r>
          <a:endParaRPr lang="pt-BR" sz="1400" kern="1200" dirty="0"/>
        </a:p>
      </dsp:txBody>
      <dsp:txXfrm>
        <a:off x="2977088" y="1946516"/>
        <a:ext cx="1282727" cy="1282727"/>
      </dsp:txXfrm>
    </dsp:sp>
    <dsp:sp modelId="{7B39220F-E931-4129-A384-4C175E83F030}">
      <dsp:nvSpPr>
        <dsp:cNvPr id="0" name=""/>
        <dsp:cNvSpPr/>
      </dsp:nvSpPr>
      <dsp:spPr>
        <a:xfrm>
          <a:off x="4438555" y="1877124"/>
          <a:ext cx="1421511" cy="1421511"/>
        </a:xfrm>
        <a:prstGeom prst="roundRect">
          <a:avLst/>
        </a:prstGeom>
        <a:solidFill>
          <a:schemeClr val="accent4">
            <a:shade val="80000"/>
            <a:hueOff val="328325"/>
            <a:satOff val="-14124"/>
            <a:lumOff val="280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Agosto - 2020</a:t>
          </a:r>
          <a:endParaRPr lang="pt-BR" sz="1400" kern="1200" dirty="0"/>
        </a:p>
      </dsp:txBody>
      <dsp:txXfrm>
        <a:off x="4507947" y="1946516"/>
        <a:ext cx="1282727" cy="12827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8CC4F-716A-4508-A9C6-F6F8AF858670}">
      <dsp:nvSpPr>
        <dsp:cNvPr id="0" name=""/>
        <dsp:cNvSpPr/>
      </dsp:nvSpPr>
      <dsp:spPr>
        <a:xfrm>
          <a:off x="1449031" y="742"/>
          <a:ext cx="2253846" cy="1291750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Node.js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(Ambiente de execução </a:t>
          </a:r>
          <a:r>
            <a:rPr lang="pt-BR" sz="1000" kern="1200" dirty="0" err="1" smtClean="0"/>
            <a:t>JavaScript</a:t>
          </a:r>
          <a:r>
            <a:rPr lang="pt-BR" sz="1000" kern="1200" dirty="0" smtClean="0"/>
            <a:t>): </a:t>
          </a:r>
          <a:r>
            <a:rPr lang="pt-BR" sz="1500" kern="1200" dirty="0" smtClean="0"/>
            <a:t>www.nodejs.org</a:t>
          </a:r>
          <a:endParaRPr lang="pt-BR" sz="1500" kern="1200" dirty="0"/>
        </a:p>
      </dsp:txBody>
      <dsp:txXfrm>
        <a:off x="1512089" y="63800"/>
        <a:ext cx="2127730" cy="1165634"/>
      </dsp:txXfrm>
    </dsp:sp>
    <dsp:sp modelId="{BE10BF4B-FD26-435C-B9C8-B192307A7A49}">
      <dsp:nvSpPr>
        <dsp:cNvPr id="0" name=""/>
        <dsp:cNvSpPr/>
      </dsp:nvSpPr>
      <dsp:spPr>
        <a:xfrm>
          <a:off x="968247" y="739072"/>
          <a:ext cx="3449367" cy="3449367"/>
        </a:xfrm>
        <a:custGeom>
          <a:avLst/>
          <a:gdLst/>
          <a:ahLst/>
          <a:cxnLst/>
          <a:rect l="0" t="0" r="0" b="0"/>
          <a:pathLst>
            <a:path>
              <a:moveTo>
                <a:pt x="2748931" y="337078"/>
              </a:moveTo>
              <a:arcTo wR="1724683" hR="1724683" stAng="18385953" swAng="3636140"/>
            </a:path>
          </a:pathLst>
        </a:custGeom>
        <a:noFill/>
        <a:ln w="1000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3E6DB-A5E0-4745-A4F5-F890C1B00F66}">
      <dsp:nvSpPr>
        <dsp:cNvPr id="0" name=""/>
        <dsp:cNvSpPr/>
      </dsp:nvSpPr>
      <dsp:spPr>
        <a:xfrm>
          <a:off x="3164600" y="2692547"/>
          <a:ext cx="1987308" cy="1291750"/>
        </a:xfrm>
        <a:prstGeom prst="roundRect">
          <a:avLst/>
        </a:prstGeom>
        <a:solidFill>
          <a:schemeClr val="accent4">
            <a:shade val="80000"/>
            <a:hueOff val="164162"/>
            <a:satOff val="-7062"/>
            <a:lumOff val="140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Front: Angular 8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 </a:t>
          </a:r>
          <a:r>
            <a:rPr lang="pt-BR" sz="1500" kern="1200" dirty="0" err="1" smtClean="0"/>
            <a:t>npm</a:t>
          </a:r>
          <a:r>
            <a:rPr lang="pt-BR" sz="1500" kern="1200" dirty="0" smtClean="0"/>
            <a:t> </a:t>
          </a:r>
          <a:r>
            <a:rPr lang="pt-BR" sz="1500" kern="1200" dirty="0" err="1" smtClean="0"/>
            <a:t>install</a:t>
          </a:r>
          <a:r>
            <a:rPr lang="pt-BR" sz="1500" kern="1200" dirty="0" smtClean="0"/>
            <a:t> –g @</a:t>
          </a:r>
          <a:r>
            <a:rPr lang="pt-BR" sz="1500" kern="1200" dirty="0" err="1" smtClean="0"/>
            <a:t>ngular</a:t>
          </a:r>
          <a:r>
            <a:rPr lang="pt-BR" sz="1500" kern="1200" dirty="0" smtClean="0"/>
            <a:t>/</a:t>
          </a:r>
          <a:r>
            <a:rPr lang="pt-BR" sz="1500" kern="1200" dirty="0" err="1" smtClean="0"/>
            <a:t>cli</a:t>
          </a:r>
          <a:endParaRPr lang="pt-BR" sz="1500" kern="1200" dirty="0"/>
        </a:p>
      </dsp:txBody>
      <dsp:txXfrm>
        <a:off x="3227658" y="2755605"/>
        <a:ext cx="1861192" cy="1165634"/>
      </dsp:txXfrm>
    </dsp:sp>
    <dsp:sp modelId="{780ECD60-2608-4685-AF4A-18C7402F97E0}">
      <dsp:nvSpPr>
        <dsp:cNvPr id="0" name=""/>
        <dsp:cNvSpPr/>
      </dsp:nvSpPr>
      <dsp:spPr>
        <a:xfrm>
          <a:off x="979167" y="725017"/>
          <a:ext cx="3449367" cy="3449367"/>
        </a:xfrm>
        <a:custGeom>
          <a:avLst/>
          <a:gdLst/>
          <a:ahLst/>
          <a:cxnLst/>
          <a:rect l="0" t="0" r="0" b="0"/>
          <a:pathLst>
            <a:path>
              <a:moveTo>
                <a:pt x="2496141" y="3267209"/>
              </a:moveTo>
              <a:arcTo wR="1724683" hR="1724683" stAng="3805748" swAng="3599311"/>
            </a:path>
          </a:pathLst>
        </a:custGeom>
        <a:noFill/>
        <a:ln w="10000" cap="flat" cmpd="sng" algn="ctr">
          <a:solidFill>
            <a:schemeClr val="accent4">
              <a:shade val="90000"/>
              <a:hueOff val="164162"/>
              <a:satOff val="-6920"/>
              <a:lumOff val="12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998CC-4BCD-4612-8C7D-3922C7D0E03D}">
      <dsp:nvSpPr>
        <dsp:cNvPr id="0" name=""/>
        <dsp:cNvSpPr/>
      </dsp:nvSpPr>
      <dsp:spPr>
        <a:xfrm>
          <a:off x="88680" y="2587768"/>
          <a:ext cx="1987308" cy="1291750"/>
        </a:xfrm>
        <a:prstGeom prst="roundRect">
          <a:avLst/>
        </a:prstGeom>
        <a:solidFill>
          <a:srgbClr val="5495B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Back: </a:t>
          </a:r>
          <a:r>
            <a:rPr lang="pt-BR" sz="1500" kern="1200" dirty="0" err="1" smtClean="0"/>
            <a:t>Java+Springboot</a:t>
          </a:r>
          <a:r>
            <a:rPr lang="pt-BR" sz="1500" kern="1200" dirty="0" smtClean="0"/>
            <a:t> https://start.spring.io/</a:t>
          </a:r>
          <a:endParaRPr lang="pt-BR" sz="1500" kern="1200" dirty="0"/>
        </a:p>
      </dsp:txBody>
      <dsp:txXfrm>
        <a:off x="151738" y="2650826"/>
        <a:ext cx="1861192" cy="1165634"/>
      </dsp:txXfrm>
    </dsp:sp>
    <dsp:sp modelId="{EE0F6309-2201-4E10-8C77-F33F5E8B41B7}">
      <dsp:nvSpPr>
        <dsp:cNvPr id="0" name=""/>
        <dsp:cNvSpPr/>
      </dsp:nvSpPr>
      <dsp:spPr>
        <a:xfrm>
          <a:off x="851270" y="646618"/>
          <a:ext cx="3449367" cy="3449367"/>
        </a:xfrm>
        <a:custGeom>
          <a:avLst/>
          <a:gdLst/>
          <a:ahLst/>
          <a:cxnLst/>
          <a:rect l="0" t="0" r="0" b="0"/>
          <a:pathLst>
            <a:path>
              <a:moveTo>
                <a:pt x="11668" y="1924966"/>
              </a:moveTo>
              <a:arcTo wR="1724683" hR="1724683" stAng="10399881" swAng="3319677"/>
            </a:path>
          </a:pathLst>
        </a:custGeom>
        <a:noFill/>
        <a:ln w="10000" cap="flat" cmpd="sng" algn="ctr">
          <a:solidFill>
            <a:schemeClr val="accent4">
              <a:shade val="90000"/>
              <a:hueOff val="328325"/>
              <a:satOff val="-13840"/>
              <a:lumOff val="25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2D9EA-B8B4-4668-9695-AB8725663E71}">
      <dsp:nvSpPr>
        <dsp:cNvPr id="0" name=""/>
        <dsp:cNvSpPr/>
      </dsp:nvSpPr>
      <dsp:spPr>
        <a:xfrm>
          <a:off x="0" y="160840"/>
          <a:ext cx="6797034" cy="424814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A992A-A384-478E-B43E-3DA99F8B1C53}">
      <dsp:nvSpPr>
        <dsp:cNvPr id="0" name=""/>
        <dsp:cNvSpPr/>
      </dsp:nvSpPr>
      <dsp:spPr>
        <a:xfrm>
          <a:off x="669507" y="3309735"/>
          <a:ext cx="156331" cy="156331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4F120-5C26-4EAC-BD27-45BFAB8FD3A3}">
      <dsp:nvSpPr>
        <dsp:cNvPr id="0" name=""/>
        <dsp:cNvSpPr/>
      </dsp:nvSpPr>
      <dsp:spPr>
        <a:xfrm>
          <a:off x="785520" y="3347823"/>
          <a:ext cx="1756523" cy="1011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37" tIns="0" rIns="0" bIns="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Para gerar um projeto novo: </a:t>
          </a:r>
          <a:endParaRPr lang="pt-BR" sz="1100" kern="1200" dirty="0" smtClean="0"/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err="1" smtClean="0"/>
            <a:t>ng</a:t>
          </a:r>
          <a:r>
            <a:rPr lang="pt-BR" sz="1100" b="1" kern="1200" dirty="0" smtClean="0"/>
            <a:t> </a:t>
          </a:r>
          <a:r>
            <a:rPr lang="pt-BR" sz="1100" b="1" kern="1200" dirty="0" smtClean="0"/>
            <a:t>new </a:t>
          </a:r>
          <a:r>
            <a:rPr lang="pt-BR" sz="1100" i="1" kern="1200" dirty="0" smtClean="0"/>
            <a:t>&lt;nome do projeto&gt;</a:t>
          </a:r>
          <a:endParaRPr lang="pt-BR" sz="1100" kern="1200" dirty="0"/>
        </a:p>
      </dsp:txBody>
      <dsp:txXfrm>
        <a:off x="785520" y="3347823"/>
        <a:ext cx="1756523" cy="1011058"/>
      </dsp:txXfrm>
    </dsp:sp>
    <dsp:sp modelId="{40CD7B91-8B96-4042-861B-C053E4153F41}">
      <dsp:nvSpPr>
        <dsp:cNvPr id="0" name=""/>
        <dsp:cNvSpPr/>
      </dsp:nvSpPr>
      <dsp:spPr>
        <a:xfrm>
          <a:off x="1515738" y="2496640"/>
          <a:ext cx="244693" cy="244693"/>
        </a:xfrm>
        <a:prstGeom prst="ellipse">
          <a:avLst/>
        </a:prstGeom>
        <a:solidFill>
          <a:schemeClr val="accent4">
            <a:shade val="80000"/>
            <a:hueOff val="82081"/>
            <a:satOff val="-3531"/>
            <a:lumOff val="70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F4185-75BB-4799-A15A-303131EFE19F}">
      <dsp:nvSpPr>
        <dsp:cNvPr id="0" name=""/>
        <dsp:cNvSpPr/>
      </dsp:nvSpPr>
      <dsp:spPr>
        <a:xfrm>
          <a:off x="1652036" y="2608966"/>
          <a:ext cx="1541256" cy="1779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58" tIns="0" rIns="0" bIns="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Para usar o Bootstrap basta instalar: </a:t>
          </a:r>
          <a:endParaRPr lang="pt-BR" sz="1100" kern="1200" dirty="0" smtClean="0"/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err="1" smtClean="0"/>
            <a:t>npm</a:t>
          </a:r>
          <a:r>
            <a:rPr lang="pt-BR" sz="1100" b="1" kern="1200" dirty="0" smtClean="0"/>
            <a:t> </a:t>
          </a:r>
          <a:r>
            <a:rPr lang="pt-BR" sz="1100" b="1" kern="1200" dirty="0" err="1" smtClean="0"/>
            <a:t>install</a:t>
          </a:r>
          <a:r>
            <a:rPr lang="pt-BR" sz="1100" kern="1200" dirty="0" smtClean="0"/>
            <a:t> </a:t>
          </a:r>
          <a:r>
            <a:rPr lang="pt-BR" sz="1100" kern="1200" dirty="0" err="1" smtClean="0"/>
            <a:t>bootstrap</a:t>
          </a:r>
          <a:endParaRPr lang="pt-BR" sz="1100" kern="1200" dirty="0"/>
        </a:p>
      </dsp:txBody>
      <dsp:txXfrm>
        <a:off x="1652036" y="2608966"/>
        <a:ext cx="1541256" cy="1779973"/>
      </dsp:txXfrm>
    </dsp:sp>
    <dsp:sp modelId="{5479A6B9-C07D-4F10-82B5-D5686B0D07F4}">
      <dsp:nvSpPr>
        <dsp:cNvPr id="0" name=""/>
        <dsp:cNvSpPr/>
      </dsp:nvSpPr>
      <dsp:spPr>
        <a:xfrm>
          <a:off x="2603264" y="1848373"/>
          <a:ext cx="326257" cy="326257"/>
        </a:xfrm>
        <a:prstGeom prst="ellipse">
          <a:avLst/>
        </a:prstGeom>
        <a:solidFill>
          <a:schemeClr val="accent4">
            <a:shade val="80000"/>
            <a:hueOff val="164162"/>
            <a:satOff val="-7062"/>
            <a:lumOff val="140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EBF15-CECC-4FB0-8203-8E6960401CA6}">
      <dsp:nvSpPr>
        <dsp:cNvPr id="0" name=""/>
        <dsp:cNvSpPr/>
      </dsp:nvSpPr>
      <dsp:spPr>
        <a:xfrm>
          <a:off x="2769626" y="2031533"/>
          <a:ext cx="1625970" cy="238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877" tIns="0" rIns="0" bIns="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Para Gerar um </a:t>
          </a:r>
          <a:r>
            <a:rPr lang="pt-BR" sz="1100" kern="1200" dirty="0" err="1" smtClean="0"/>
            <a:t>app</a:t>
          </a:r>
          <a:r>
            <a:rPr lang="pt-BR" sz="1100" kern="1200" dirty="0" smtClean="0"/>
            <a:t>: </a:t>
          </a:r>
          <a:endParaRPr lang="pt-BR" sz="1100" kern="1200" dirty="0" smtClean="0"/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err="1" smtClean="0"/>
            <a:t>ng</a:t>
          </a:r>
          <a:r>
            <a:rPr lang="pt-BR" sz="1100" b="1" kern="1200" dirty="0" smtClean="0"/>
            <a:t> </a:t>
          </a:r>
          <a:r>
            <a:rPr lang="pt-BR" sz="1100" b="1" kern="1200" dirty="0" smtClean="0"/>
            <a:t>g c</a:t>
          </a:r>
          <a:r>
            <a:rPr lang="pt-BR" sz="1100" kern="1200" dirty="0" smtClean="0"/>
            <a:t> </a:t>
          </a:r>
          <a:r>
            <a:rPr lang="pt-BR" sz="1100" i="1" kern="1200" dirty="0" smtClean="0"/>
            <a:t>&lt;</a:t>
          </a:r>
          <a:r>
            <a:rPr lang="pt-BR" sz="1100" i="1" kern="1200" dirty="0" err="1" smtClean="0"/>
            <a:t>nome_do_app</a:t>
          </a:r>
          <a:r>
            <a:rPr lang="pt-BR" sz="1100" i="1" kern="1200" dirty="0" smtClean="0"/>
            <a:t>&gt;</a:t>
          </a:r>
          <a:endParaRPr lang="pt-BR" sz="1100" kern="1200" dirty="0"/>
        </a:p>
      </dsp:txBody>
      <dsp:txXfrm>
        <a:off x="2769626" y="2031533"/>
        <a:ext cx="1625970" cy="2387458"/>
      </dsp:txXfrm>
    </dsp:sp>
    <dsp:sp modelId="{8332ECF7-A67B-4C05-ABF8-135187C5F030}">
      <dsp:nvSpPr>
        <dsp:cNvPr id="0" name=""/>
        <dsp:cNvSpPr/>
      </dsp:nvSpPr>
      <dsp:spPr>
        <a:xfrm>
          <a:off x="3867512" y="1341994"/>
          <a:ext cx="421416" cy="421416"/>
        </a:xfrm>
        <a:prstGeom prst="ellipse">
          <a:avLst/>
        </a:prstGeom>
        <a:solidFill>
          <a:schemeClr val="accent4">
            <a:shade val="80000"/>
            <a:hueOff val="246243"/>
            <a:satOff val="-10593"/>
            <a:lumOff val="210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3F043-81BB-4CEA-B8D4-995B971E9611}">
      <dsp:nvSpPr>
        <dsp:cNvPr id="0" name=""/>
        <dsp:cNvSpPr/>
      </dsp:nvSpPr>
      <dsp:spPr>
        <a:xfrm>
          <a:off x="4148365" y="1650215"/>
          <a:ext cx="1359406" cy="251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300" tIns="0" rIns="0" bIns="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Para criar um serviço: </a:t>
          </a:r>
          <a:r>
            <a:rPr lang="pt-BR" sz="1100" b="1" kern="1200" dirty="0" err="1" smtClean="0"/>
            <a:t>ng</a:t>
          </a:r>
          <a:r>
            <a:rPr lang="pt-BR" sz="1100" b="1" kern="1200" dirty="0" smtClean="0"/>
            <a:t> </a:t>
          </a:r>
          <a:r>
            <a:rPr lang="pt-BR" sz="1100" b="1" kern="1200" dirty="0" smtClean="0"/>
            <a:t>g </a:t>
          </a:r>
          <a:r>
            <a:rPr lang="pt-BR" sz="1100" b="1" kern="1200" dirty="0" smtClean="0"/>
            <a:t>s </a:t>
          </a:r>
          <a:r>
            <a:rPr lang="pt-BR" sz="1100" i="1" kern="1200" dirty="0" smtClean="0"/>
            <a:t>&lt;</a:t>
          </a:r>
          <a:r>
            <a:rPr lang="pt-BR" sz="1100" i="1" kern="1200" dirty="0" err="1" smtClean="0"/>
            <a:t>nome_do_servico</a:t>
          </a:r>
          <a:r>
            <a:rPr lang="pt-BR" sz="1100" i="1" kern="1200" dirty="0" smtClean="0"/>
            <a:t>&gt;</a:t>
          </a:r>
          <a:endParaRPr lang="pt-BR" sz="1100" kern="1200" dirty="0"/>
        </a:p>
      </dsp:txBody>
      <dsp:txXfrm>
        <a:off x="4148365" y="1650215"/>
        <a:ext cx="1359406" cy="2518312"/>
      </dsp:txXfrm>
    </dsp:sp>
    <dsp:sp modelId="{0E5DA8ED-AE35-46F3-8813-E79CDB560F6F}">
      <dsp:nvSpPr>
        <dsp:cNvPr id="0" name=""/>
        <dsp:cNvSpPr/>
      </dsp:nvSpPr>
      <dsp:spPr>
        <a:xfrm>
          <a:off x="5169144" y="1003842"/>
          <a:ext cx="536965" cy="536965"/>
        </a:xfrm>
        <a:prstGeom prst="ellipse">
          <a:avLst/>
        </a:prstGeom>
        <a:solidFill>
          <a:schemeClr val="accent4">
            <a:shade val="80000"/>
            <a:hueOff val="328325"/>
            <a:satOff val="-14124"/>
            <a:lumOff val="280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42BCF-C87B-46B8-B45D-C2C41267B02D}">
      <dsp:nvSpPr>
        <dsp:cNvPr id="0" name=""/>
        <dsp:cNvSpPr/>
      </dsp:nvSpPr>
      <dsp:spPr>
        <a:xfrm>
          <a:off x="5437627" y="1272324"/>
          <a:ext cx="1359406" cy="312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527" tIns="0" rIns="0" bIns="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Start na aplicação: </a:t>
          </a:r>
          <a:r>
            <a:rPr lang="pt-BR" sz="1100" b="1" kern="1200" dirty="0" err="1" smtClean="0"/>
            <a:t>ng</a:t>
          </a:r>
          <a:r>
            <a:rPr lang="pt-BR" sz="1100" b="1" kern="1200" dirty="0" smtClean="0"/>
            <a:t> serve </a:t>
          </a:r>
          <a:r>
            <a:rPr lang="pt-BR" sz="1100" kern="1200" dirty="0" smtClean="0"/>
            <a:t>ou </a:t>
          </a:r>
          <a:r>
            <a:rPr lang="pt-BR" sz="1100" b="1" kern="1200" dirty="0" err="1" smtClean="0"/>
            <a:t>ng</a:t>
          </a:r>
          <a:r>
            <a:rPr lang="pt-BR" sz="1100" b="1" kern="1200" dirty="0" smtClean="0"/>
            <a:t> start</a:t>
          </a:r>
          <a:endParaRPr lang="pt-BR" sz="1100" kern="1200" dirty="0"/>
        </a:p>
      </dsp:txBody>
      <dsp:txXfrm>
        <a:off x="5437627" y="1272324"/>
        <a:ext cx="1359406" cy="31266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D4D9E-06C0-4F24-97E3-2FFA203A72F7}">
      <dsp:nvSpPr>
        <dsp:cNvPr id="0" name=""/>
        <dsp:cNvSpPr/>
      </dsp:nvSpPr>
      <dsp:spPr>
        <a:xfrm>
          <a:off x="0" y="2000"/>
          <a:ext cx="3778939" cy="0"/>
        </a:xfrm>
        <a:prstGeom prst="lin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4CB78-89BD-452E-8789-6F395B5E4AAA}">
      <dsp:nvSpPr>
        <dsp:cNvPr id="0" name=""/>
        <dsp:cNvSpPr/>
      </dsp:nvSpPr>
      <dsp:spPr>
        <a:xfrm>
          <a:off x="0" y="2000"/>
          <a:ext cx="3778939" cy="1364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É uma ferramenta que visa facilitar o processo de configuração e publicação de aplicações.</a:t>
          </a:r>
          <a:endParaRPr lang="pt-BR" sz="2000" kern="1200" dirty="0"/>
        </a:p>
      </dsp:txBody>
      <dsp:txXfrm>
        <a:off x="0" y="2000"/>
        <a:ext cx="3778939" cy="1364023"/>
      </dsp:txXfrm>
    </dsp:sp>
    <dsp:sp modelId="{9EE6D715-C70B-4623-B6CC-76DDB4526F44}">
      <dsp:nvSpPr>
        <dsp:cNvPr id="0" name=""/>
        <dsp:cNvSpPr/>
      </dsp:nvSpPr>
      <dsp:spPr>
        <a:xfrm>
          <a:off x="0" y="1366023"/>
          <a:ext cx="3778939" cy="0"/>
        </a:xfrm>
        <a:prstGeom prst="line">
          <a:avLst/>
        </a:prstGeom>
        <a:solidFill>
          <a:schemeClr val="accent4">
            <a:shade val="80000"/>
            <a:hueOff val="164162"/>
            <a:satOff val="-7062"/>
            <a:lumOff val="14007"/>
            <a:alphaOff val="0"/>
          </a:schemeClr>
        </a:solidFill>
        <a:ln w="19050" cap="flat" cmpd="sng" algn="ctr">
          <a:solidFill>
            <a:schemeClr val="accent4">
              <a:shade val="80000"/>
              <a:hueOff val="164162"/>
              <a:satOff val="-7062"/>
              <a:lumOff val="14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93D4E-B3A4-4349-B432-1E3BCDEA607C}">
      <dsp:nvSpPr>
        <dsp:cNvPr id="0" name=""/>
        <dsp:cNvSpPr/>
      </dsp:nvSpPr>
      <dsp:spPr>
        <a:xfrm>
          <a:off x="0" y="1366023"/>
          <a:ext cx="3778939" cy="1364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“...um </a:t>
          </a:r>
          <a:r>
            <a:rPr lang="pt-BR" sz="2000" kern="1200" dirty="0" err="1" smtClean="0"/>
            <a:t>template</a:t>
          </a:r>
          <a:r>
            <a:rPr lang="pt-BR" sz="2000" kern="1200" dirty="0" smtClean="0"/>
            <a:t> </a:t>
          </a:r>
          <a:r>
            <a:rPr lang="pt-BR" sz="2000" kern="1200" dirty="0" err="1" smtClean="0"/>
            <a:t>pré</a:t>
          </a:r>
          <a:r>
            <a:rPr lang="pt-BR" sz="2000" kern="1200" dirty="0" smtClean="0"/>
            <a:t>-configurado para desenvolvimento e execução...”</a:t>
          </a:r>
          <a:endParaRPr lang="pt-BR" sz="2000" kern="1200" dirty="0"/>
        </a:p>
      </dsp:txBody>
      <dsp:txXfrm>
        <a:off x="0" y="1366023"/>
        <a:ext cx="3778939" cy="1364023"/>
      </dsp:txXfrm>
    </dsp:sp>
    <dsp:sp modelId="{5E1CEB73-00C6-4BBE-A916-FF11883215C4}">
      <dsp:nvSpPr>
        <dsp:cNvPr id="0" name=""/>
        <dsp:cNvSpPr/>
      </dsp:nvSpPr>
      <dsp:spPr>
        <a:xfrm>
          <a:off x="0" y="2730046"/>
          <a:ext cx="3778939" cy="0"/>
        </a:xfrm>
        <a:prstGeom prst="line">
          <a:avLst/>
        </a:prstGeom>
        <a:solidFill>
          <a:schemeClr val="accent4">
            <a:shade val="80000"/>
            <a:hueOff val="328325"/>
            <a:satOff val="-14124"/>
            <a:lumOff val="28014"/>
            <a:alphaOff val="0"/>
          </a:schemeClr>
        </a:solidFill>
        <a:ln w="19050" cap="flat" cmpd="sng" algn="ctr">
          <a:solidFill>
            <a:schemeClr val="accent4">
              <a:shade val="80000"/>
              <a:hueOff val="328325"/>
              <a:satOff val="-14124"/>
              <a:lumOff val="28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F62B2-9D6E-4A21-B52A-26626FEE86A8}">
      <dsp:nvSpPr>
        <dsp:cNvPr id="0" name=""/>
        <dsp:cNvSpPr/>
      </dsp:nvSpPr>
      <dsp:spPr>
        <a:xfrm>
          <a:off x="0" y="2730046"/>
          <a:ext cx="3778939" cy="1364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O Spring Boot ainda traz uma instância do</a:t>
          </a:r>
          <a:r>
            <a:rPr lang="pt-BR" sz="2000" b="1" u="sng" kern="1200" dirty="0" smtClean="0">
              <a:hlinkClick xmlns:r="http://schemas.openxmlformats.org/officeDocument/2006/relationships" r:id="rId1"/>
            </a:rPr>
            <a:t> </a:t>
          </a:r>
          <a:r>
            <a:rPr lang="pt-BR" sz="2000" b="1" u="sng" kern="1200" dirty="0" err="1" smtClean="0">
              <a:hlinkClick xmlns:r="http://schemas.openxmlformats.org/officeDocument/2006/relationships" r:id="rId1"/>
            </a:rPr>
            <a:t>Tomcat</a:t>
          </a:r>
          <a:r>
            <a:rPr lang="pt-BR" sz="2000" kern="1200" dirty="0" smtClean="0"/>
            <a:t> devidamente configurada como um servidor web “embarcado”.</a:t>
          </a:r>
          <a:endParaRPr lang="pt-BR" sz="2000" kern="1200" dirty="0"/>
        </a:p>
      </dsp:txBody>
      <dsp:txXfrm>
        <a:off x="0" y="2730046"/>
        <a:ext cx="3778939" cy="13640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16D0C-A44D-4F49-9466-B5E537B1ECA2}">
      <dsp:nvSpPr>
        <dsp:cNvPr id="0" name=""/>
        <dsp:cNvSpPr/>
      </dsp:nvSpPr>
      <dsp:spPr>
        <a:xfrm>
          <a:off x="424533" y="400149"/>
          <a:ext cx="1619150" cy="1619150"/>
        </a:xfrm>
        <a:prstGeom prst="ellipse">
          <a:avLst/>
        </a:prstGeom>
        <a:solidFill>
          <a:schemeClr val="accent4">
            <a:shade val="80000"/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8331C7-A3AA-4AAB-8075-156C4CAC3D78}">
      <dsp:nvSpPr>
        <dsp:cNvPr id="0" name=""/>
        <dsp:cNvSpPr/>
      </dsp:nvSpPr>
      <dsp:spPr>
        <a:xfrm>
          <a:off x="1234108" y="400149"/>
          <a:ext cx="8638762" cy="161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Agradecimentos</a:t>
          </a:r>
          <a:endParaRPr lang="pt-BR" sz="4000" kern="1200" dirty="0"/>
        </a:p>
      </dsp:txBody>
      <dsp:txXfrm>
        <a:off x="1234108" y="400149"/>
        <a:ext cx="8638762" cy="1619150"/>
      </dsp:txXfrm>
    </dsp:sp>
    <dsp:sp modelId="{1A304584-50B6-4D92-ADA0-7266E3EB8B5B}">
      <dsp:nvSpPr>
        <dsp:cNvPr id="0" name=""/>
        <dsp:cNvSpPr/>
      </dsp:nvSpPr>
      <dsp:spPr>
        <a:xfrm>
          <a:off x="424533" y="2019300"/>
          <a:ext cx="1619150" cy="1619150"/>
        </a:xfrm>
        <a:prstGeom prst="ellipse">
          <a:avLst/>
        </a:prstGeom>
        <a:solidFill>
          <a:schemeClr val="accent4">
            <a:shade val="80000"/>
            <a:alpha val="50000"/>
            <a:hueOff val="328325"/>
            <a:satOff val="-14124"/>
            <a:lumOff val="280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09CFA12-47BC-4236-805B-DC289C8E0EF0}">
      <dsp:nvSpPr>
        <dsp:cNvPr id="0" name=""/>
        <dsp:cNvSpPr/>
      </dsp:nvSpPr>
      <dsp:spPr>
        <a:xfrm>
          <a:off x="1234108" y="2019300"/>
          <a:ext cx="8638762" cy="161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Considerações dos professores</a:t>
          </a:r>
          <a:endParaRPr lang="pt-BR" sz="4000" kern="1200" dirty="0"/>
        </a:p>
      </dsp:txBody>
      <dsp:txXfrm>
        <a:off x="1234108" y="2019300"/>
        <a:ext cx="8638762" cy="1619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2F5FB-719F-4F97-94FE-E777C2438C7E}">
      <dsp:nvSpPr>
        <dsp:cNvPr id="0" name=""/>
        <dsp:cNvSpPr/>
      </dsp:nvSpPr>
      <dsp:spPr>
        <a:xfrm>
          <a:off x="2780779" y="2019300"/>
          <a:ext cx="505865" cy="1631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932" y="0"/>
              </a:lnTo>
              <a:lnTo>
                <a:pt x="252932" y="1631416"/>
              </a:lnTo>
              <a:lnTo>
                <a:pt x="505865" y="1631416"/>
              </a:lnTo>
            </a:path>
          </a:pathLst>
        </a:custGeom>
        <a:noFill/>
        <a:ln w="1905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3540B-CDC0-4A99-9AF7-A790956DE0AC}">
      <dsp:nvSpPr>
        <dsp:cNvPr id="0" name=""/>
        <dsp:cNvSpPr/>
      </dsp:nvSpPr>
      <dsp:spPr>
        <a:xfrm>
          <a:off x="2780779" y="2019300"/>
          <a:ext cx="505865" cy="543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932" y="0"/>
              </a:lnTo>
              <a:lnTo>
                <a:pt x="252932" y="543805"/>
              </a:lnTo>
              <a:lnTo>
                <a:pt x="505865" y="543805"/>
              </a:lnTo>
            </a:path>
          </a:pathLst>
        </a:custGeom>
        <a:noFill/>
        <a:ln w="1905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14F4-E19E-467A-8F08-EEF9DF703984}">
      <dsp:nvSpPr>
        <dsp:cNvPr id="0" name=""/>
        <dsp:cNvSpPr/>
      </dsp:nvSpPr>
      <dsp:spPr>
        <a:xfrm>
          <a:off x="2780779" y="1475494"/>
          <a:ext cx="505865" cy="543805"/>
        </a:xfrm>
        <a:custGeom>
          <a:avLst/>
          <a:gdLst/>
          <a:ahLst/>
          <a:cxnLst/>
          <a:rect l="0" t="0" r="0" b="0"/>
          <a:pathLst>
            <a:path>
              <a:moveTo>
                <a:pt x="0" y="543805"/>
              </a:moveTo>
              <a:lnTo>
                <a:pt x="252932" y="543805"/>
              </a:lnTo>
              <a:lnTo>
                <a:pt x="252932" y="0"/>
              </a:lnTo>
              <a:lnTo>
                <a:pt x="505865" y="0"/>
              </a:lnTo>
            </a:path>
          </a:pathLst>
        </a:custGeom>
        <a:noFill/>
        <a:ln w="1905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6F52A-A9E2-4088-8767-A4FA8D8DA4BE}">
      <dsp:nvSpPr>
        <dsp:cNvPr id="0" name=""/>
        <dsp:cNvSpPr/>
      </dsp:nvSpPr>
      <dsp:spPr>
        <a:xfrm>
          <a:off x="2780779" y="387883"/>
          <a:ext cx="505865" cy="1631416"/>
        </a:xfrm>
        <a:custGeom>
          <a:avLst/>
          <a:gdLst/>
          <a:ahLst/>
          <a:cxnLst/>
          <a:rect l="0" t="0" r="0" b="0"/>
          <a:pathLst>
            <a:path>
              <a:moveTo>
                <a:pt x="0" y="1631416"/>
              </a:moveTo>
              <a:lnTo>
                <a:pt x="252932" y="1631416"/>
              </a:lnTo>
              <a:lnTo>
                <a:pt x="252932" y="0"/>
              </a:lnTo>
              <a:lnTo>
                <a:pt x="505865" y="0"/>
              </a:lnTo>
            </a:path>
          </a:pathLst>
        </a:custGeom>
        <a:noFill/>
        <a:ln w="1905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21482-91E4-4B69-A33B-C4B80303E049}">
      <dsp:nvSpPr>
        <dsp:cNvPr id="0" name=""/>
        <dsp:cNvSpPr/>
      </dsp:nvSpPr>
      <dsp:spPr>
        <a:xfrm>
          <a:off x="251451" y="1633577"/>
          <a:ext cx="2529328" cy="771445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u="none" kern="1200" dirty="0" smtClean="0"/>
            <a:t>Atividades</a:t>
          </a:r>
          <a:endParaRPr lang="pt-BR" sz="2400" u="none" kern="1200" dirty="0"/>
        </a:p>
      </dsp:txBody>
      <dsp:txXfrm>
        <a:off x="251451" y="1633577"/>
        <a:ext cx="2529328" cy="771445"/>
      </dsp:txXfrm>
    </dsp:sp>
    <dsp:sp modelId="{23366783-C291-41C5-A38A-2D078710505D}">
      <dsp:nvSpPr>
        <dsp:cNvPr id="0" name=""/>
        <dsp:cNvSpPr/>
      </dsp:nvSpPr>
      <dsp:spPr>
        <a:xfrm>
          <a:off x="3286645" y="2160"/>
          <a:ext cx="2529328" cy="771445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Identificação dos </a:t>
          </a:r>
          <a:r>
            <a:rPr lang="pt-BR" sz="2400" b="1" kern="1200" dirty="0" smtClean="0"/>
            <a:t>Atores</a:t>
          </a:r>
          <a:endParaRPr lang="pt-BR" sz="2400" kern="1200" dirty="0"/>
        </a:p>
      </dsp:txBody>
      <dsp:txXfrm>
        <a:off x="3286645" y="2160"/>
        <a:ext cx="2529328" cy="771445"/>
      </dsp:txXfrm>
    </dsp:sp>
    <dsp:sp modelId="{E75E1F5C-CF00-4C32-8EFB-E4A12525FD4C}">
      <dsp:nvSpPr>
        <dsp:cNvPr id="0" name=""/>
        <dsp:cNvSpPr/>
      </dsp:nvSpPr>
      <dsp:spPr>
        <a:xfrm>
          <a:off x="3286645" y="1089771"/>
          <a:ext cx="2529328" cy="771445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Identificação das </a:t>
          </a:r>
          <a:r>
            <a:rPr lang="pt-BR" sz="2400" b="1" kern="1200" dirty="0" smtClean="0"/>
            <a:t>Funcionalidades</a:t>
          </a:r>
          <a:endParaRPr lang="pt-BR" sz="2400" kern="1200" dirty="0"/>
        </a:p>
      </dsp:txBody>
      <dsp:txXfrm>
        <a:off x="3286645" y="1089771"/>
        <a:ext cx="2529328" cy="771445"/>
      </dsp:txXfrm>
    </dsp:sp>
    <dsp:sp modelId="{0089D7A1-3C37-4AC2-9124-40F6C201F4AC}">
      <dsp:nvSpPr>
        <dsp:cNvPr id="0" name=""/>
        <dsp:cNvSpPr/>
      </dsp:nvSpPr>
      <dsp:spPr>
        <a:xfrm>
          <a:off x="3286645" y="2177383"/>
          <a:ext cx="2529328" cy="771445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Identificação das </a:t>
          </a:r>
          <a:r>
            <a:rPr lang="pt-BR" sz="2400" b="1" kern="1200" dirty="0" smtClean="0"/>
            <a:t>Entidades</a:t>
          </a:r>
          <a:endParaRPr lang="pt-BR" sz="2400" kern="1200" dirty="0"/>
        </a:p>
      </dsp:txBody>
      <dsp:txXfrm>
        <a:off x="3286645" y="2177383"/>
        <a:ext cx="2529328" cy="771445"/>
      </dsp:txXfrm>
    </dsp:sp>
    <dsp:sp modelId="{C41472CA-D9CA-487A-8498-E8CC23C6183D}">
      <dsp:nvSpPr>
        <dsp:cNvPr id="0" name=""/>
        <dsp:cNvSpPr/>
      </dsp:nvSpPr>
      <dsp:spPr>
        <a:xfrm>
          <a:off x="3286645" y="3264994"/>
          <a:ext cx="2529328" cy="771445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Identificação das </a:t>
          </a:r>
          <a:r>
            <a:rPr lang="pt-BR" sz="2400" b="1" kern="1200" dirty="0" smtClean="0"/>
            <a:t>Regras de Negócio</a:t>
          </a:r>
          <a:endParaRPr lang="pt-BR" sz="2400" kern="1200" dirty="0"/>
        </a:p>
      </dsp:txBody>
      <dsp:txXfrm>
        <a:off x="3286645" y="3264994"/>
        <a:ext cx="2529328" cy="771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E525C-BFA6-4975-B010-32462D0B493D}">
      <dsp:nvSpPr>
        <dsp:cNvPr id="0" name=""/>
        <dsp:cNvSpPr/>
      </dsp:nvSpPr>
      <dsp:spPr>
        <a:xfrm>
          <a:off x="0" y="1239012"/>
          <a:ext cx="9872871" cy="1652016"/>
        </a:xfrm>
        <a:prstGeom prst="notchedRightArrow">
          <a:avLst/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8B251-716B-4742-B926-2A54F8A38B62}">
      <dsp:nvSpPr>
        <dsp:cNvPr id="0" name=""/>
        <dsp:cNvSpPr/>
      </dsp:nvSpPr>
      <dsp:spPr>
        <a:xfrm>
          <a:off x="4447" y="0"/>
          <a:ext cx="2138961" cy="1652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O sistema deve permitir o cadastro de </a:t>
          </a:r>
          <a:r>
            <a:rPr lang="pt-BR" sz="1600" b="1" kern="1200" dirty="0" smtClean="0"/>
            <a:t>clientes. </a:t>
          </a:r>
          <a:r>
            <a:rPr lang="pt-BR" sz="1600" kern="1200" dirty="0" smtClean="0"/>
            <a:t>...Tal funcionalidade é realizada pelo </a:t>
          </a:r>
          <a:r>
            <a:rPr lang="pt-BR" sz="1600" b="1" kern="1200" dirty="0" smtClean="0"/>
            <a:t>recepcionista</a:t>
          </a:r>
          <a:r>
            <a:rPr lang="pt-BR" sz="1600" kern="1200" dirty="0" smtClean="0"/>
            <a:t>. </a:t>
          </a:r>
          <a:endParaRPr lang="pt-BR" sz="1600" kern="1200" dirty="0"/>
        </a:p>
      </dsp:txBody>
      <dsp:txXfrm>
        <a:off x="4447" y="0"/>
        <a:ext cx="2138961" cy="1652016"/>
      </dsp:txXfrm>
    </dsp:sp>
    <dsp:sp modelId="{64CC3281-AFD2-420C-B6FC-544D3ED42454}">
      <dsp:nvSpPr>
        <dsp:cNvPr id="0" name=""/>
        <dsp:cNvSpPr/>
      </dsp:nvSpPr>
      <dsp:spPr>
        <a:xfrm>
          <a:off x="867425" y="1858518"/>
          <a:ext cx="413004" cy="413004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B85B1-C712-4C18-AECC-BC9FFC40A007}">
      <dsp:nvSpPr>
        <dsp:cNvPr id="0" name=""/>
        <dsp:cNvSpPr/>
      </dsp:nvSpPr>
      <dsp:spPr>
        <a:xfrm>
          <a:off x="2250356" y="2478024"/>
          <a:ext cx="2138961" cy="1652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O sistema deve permitir o cadastro de </a:t>
          </a:r>
          <a:r>
            <a:rPr lang="pt-BR" sz="1600" b="1" kern="1200" dirty="0" smtClean="0"/>
            <a:t>instrutores*</a:t>
          </a:r>
          <a:r>
            <a:rPr lang="pt-BR" sz="1600" kern="1200" dirty="0" smtClean="0"/>
            <a:t>. ...Tal funcionalidade é realizado pelo </a:t>
          </a:r>
          <a:r>
            <a:rPr lang="pt-BR" sz="1600" b="1" kern="1200" dirty="0" smtClean="0"/>
            <a:t>recepcionista</a:t>
          </a:r>
          <a:r>
            <a:rPr lang="pt-BR" sz="1600" kern="1200" dirty="0" smtClean="0"/>
            <a:t>. </a:t>
          </a:r>
          <a:endParaRPr lang="pt-BR" sz="1600" kern="1200" dirty="0"/>
        </a:p>
      </dsp:txBody>
      <dsp:txXfrm>
        <a:off x="2250356" y="2478024"/>
        <a:ext cx="2138961" cy="1652016"/>
      </dsp:txXfrm>
    </dsp:sp>
    <dsp:sp modelId="{C0372FA9-0C47-41AF-9473-51248D7602F8}">
      <dsp:nvSpPr>
        <dsp:cNvPr id="0" name=""/>
        <dsp:cNvSpPr/>
      </dsp:nvSpPr>
      <dsp:spPr>
        <a:xfrm>
          <a:off x="3113335" y="1858518"/>
          <a:ext cx="413004" cy="413004"/>
        </a:xfrm>
        <a:prstGeom prst="ellipse">
          <a:avLst/>
        </a:prstGeom>
        <a:solidFill>
          <a:schemeClr val="accent4">
            <a:shade val="50000"/>
            <a:hueOff val="193081"/>
            <a:satOff val="-8807"/>
            <a:lumOff val="221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606EA-FFBD-4BDF-BA52-517690B2349B}">
      <dsp:nvSpPr>
        <dsp:cNvPr id="0" name=""/>
        <dsp:cNvSpPr/>
      </dsp:nvSpPr>
      <dsp:spPr>
        <a:xfrm>
          <a:off x="4496265" y="0"/>
          <a:ext cx="2138961" cy="1652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O sistema deve permitir o cadastro de aulas em grupo. ...Tal funcionalidade é realizada pelo </a:t>
          </a:r>
          <a:r>
            <a:rPr lang="pt-BR" sz="1600" b="1" kern="1200" dirty="0" smtClean="0"/>
            <a:t>recepcionista</a:t>
          </a:r>
          <a:r>
            <a:rPr lang="pt-BR" sz="1600" kern="1200" dirty="0" smtClean="0"/>
            <a:t>. </a:t>
          </a:r>
          <a:endParaRPr lang="pt-BR" sz="1600" kern="1200" dirty="0"/>
        </a:p>
      </dsp:txBody>
      <dsp:txXfrm>
        <a:off x="4496265" y="0"/>
        <a:ext cx="2138961" cy="1652016"/>
      </dsp:txXfrm>
    </dsp:sp>
    <dsp:sp modelId="{53F88313-802B-4AB2-A525-03C3A8993E82}">
      <dsp:nvSpPr>
        <dsp:cNvPr id="0" name=""/>
        <dsp:cNvSpPr/>
      </dsp:nvSpPr>
      <dsp:spPr>
        <a:xfrm>
          <a:off x="5359244" y="1858518"/>
          <a:ext cx="413004" cy="413004"/>
        </a:xfrm>
        <a:prstGeom prst="ellipse">
          <a:avLst/>
        </a:prstGeom>
        <a:solidFill>
          <a:schemeClr val="accent4">
            <a:shade val="50000"/>
            <a:hueOff val="386161"/>
            <a:satOff val="-17614"/>
            <a:lumOff val="442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7CDA7-43B6-49FC-BA2F-1BB0466B9480}">
      <dsp:nvSpPr>
        <dsp:cNvPr id="0" name=""/>
        <dsp:cNvSpPr/>
      </dsp:nvSpPr>
      <dsp:spPr>
        <a:xfrm>
          <a:off x="6742175" y="2478024"/>
          <a:ext cx="2138961" cy="1652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i="1" kern="1200" dirty="0" smtClean="0"/>
            <a:t>(*Não considerei como ator, pois não interage com o sistema, apenas faz parte de alguns cadastros)</a:t>
          </a:r>
          <a:endParaRPr lang="pt-BR" sz="1600" kern="1200" dirty="0"/>
        </a:p>
      </dsp:txBody>
      <dsp:txXfrm>
        <a:off x="6742175" y="2478024"/>
        <a:ext cx="2138961" cy="1652016"/>
      </dsp:txXfrm>
    </dsp:sp>
    <dsp:sp modelId="{6C014C7F-2150-4736-A76B-9861F850EC8E}">
      <dsp:nvSpPr>
        <dsp:cNvPr id="0" name=""/>
        <dsp:cNvSpPr/>
      </dsp:nvSpPr>
      <dsp:spPr>
        <a:xfrm>
          <a:off x="7605154" y="1858518"/>
          <a:ext cx="413004" cy="413004"/>
        </a:xfrm>
        <a:prstGeom prst="ellipse">
          <a:avLst/>
        </a:prstGeom>
        <a:solidFill>
          <a:schemeClr val="accent4">
            <a:shade val="50000"/>
            <a:hueOff val="193081"/>
            <a:satOff val="-8807"/>
            <a:lumOff val="221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2867-6197-4834-A584-27B4D654C76C}">
      <dsp:nvSpPr>
        <dsp:cNvPr id="0" name=""/>
        <dsp:cNvSpPr/>
      </dsp:nvSpPr>
      <dsp:spPr>
        <a:xfrm>
          <a:off x="0" y="1293222"/>
          <a:ext cx="9872871" cy="1724297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4A9DB-D8E3-45A3-AEBF-FACC00EFE50E}">
      <dsp:nvSpPr>
        <dsp:cNvPr id="0" name=""/>
        <dsp:cNvSpPr/>
      </dsp:nvSpPr>
      <dsp:spPr>
        <a:xfrm>
          <a:off x="4447" y="0"/>
          <a:ext cx="2138961" cy="1724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... O sistema deve registrar a data de pagamento realizado e informar a data do próximo pagamento de acordo com o plano do cliente. Tal funcionalidade é realizada pelo </a:t>
          </a:r>
          <a:r>
            <a:rPr lang="pt-BR" sz="1300" b="1" kern="1200" dirty="0" smtClean="0"/>
            <a:t>recepcionista</a:t>
          </a:r>
          <a:r>
            <a:rPr lang="pt-BR" sz="1300" kern="1200" dirty="0" smtClean="0"/>
            <a:t>; </a:t>
          </a:r>
          <a:endParaRPr lang="pt-BR" sz="1300" kern="1200" dirty="0"/>
        </a:p>
      </dsp:txBody>
      <dsp:txXfrm>
        <a:off x="4447" y="0"/>
        <a:ext cx="2138961" cy="1724297"/>
      </dsp:txXfrm>
    </dsp:sp>
    <dsp:sp modelId="{B59B6EEB-705E-4D0E-B509-5D72C34C20B5}">
      <dsp:nvSpPr>
        <dsp:cNvPr id="0" name=""/>
        <dsp:cNvSpPr/>
      </dsp:nvSpPr>
      <dsp:spPr>
        <a:xfrm>
          <a:off x="858390" y="1939834"/>
          <a:ext cx="431074" cy="431074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F1326-BD27-4251-BDB4-4EE6F9688819}">
      <dsp:nvSpPr>
        <dsp:cNvPr id="0" name=""/>
        <dsp:cNvSpPr/>
      </dsp:nvSpPr>
      <dsp:spPr>
        <a:xfrm>
          <a:off x="2250356" y="2586445"/>
          <a:ext cx="2138961" cy="1724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... Ao se registrar um período de férias... Tal ação </a:t>
          </a:r>
          <a:r>
            <a:rPr lang="pt-BR" sz="1300" u="sng" kern="1200" smtClean="0"/>
            <a:t>pode ser</a:t>
          </a:r>
          <a:r>
            <a:rPr lang="pt-BR" sz="1300" kern="1200" smtClean="0"/>
            <a:t> realizada pelo </a:t>
          </a:r>
          <a:r>
            <a:rPr lang="pt-BR" sz="1300" b="1" kern="1200" smtClean="0"/>
            <a:t>recepcionista</a:t>
          </a:r>
          <a:r>
            <a:rPr lang="pt-BR" sz="1300" kern="1200" smtClean="0"/>
            <a:t>. </a:t>
          </a:r>
          <a:endParaRPr lang="pt-BR" sz="1300" kern="1200"/>
        </a:p>
      </dsp:txBody>
      <dsp:txXfrm>
        <a:off x="2250356" y="2586445"/>
        <a:ext cx="2138961" cy="1724297"/>
      </dsp:txXfrm>
    </dsp:sp>
    <dsp:sp modelId="{31290D39-3EF7-40A9-9967-F98C9FD2BB06}">
      <dsp:nvSpPr>
        <dsp:cNvPr id="0" name=""/>
        <dsp:cNvSpPr/>
      </dsp:nvSpPr>
      <dsp:spPr>
        <a:xfrm>
          <a:off x="3104300" y="1939834"/>
          <a:ext cx="431074" cy="431074"/>
        </a:xfrm>
        <a:prstGeom prst="ellipse">
          <a:avLst/>
        </a:prstGeom>
        <a:solidFill>
          <a:schemeClr val="accent4">
            <a:shade val="80000"/>
            <a:hueOff val="109442"/>
            <a:satOff val="-4708"/>
            <a:lumOff val="93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DF79B-EB8D-4D94-AB1D-11CCB7D518B9}">
      <dsp:nvSpPr>
        <dsp:cNvPr id="0" name=""/>
        <dsp:cNvSpPr/>
      </dsp:nvSpPr>
      <dsp:spPr>
        <a:xfrm>
          <a:off x="4496265" y="0"/>
          <a:ext cx="2138961" cy="1724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1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 sistema deve permitir o registro de uma avaliação física pelo </a:t>
          </a:r>
          <a:r>
            <a:rPr lang="pt-BR" sz="1300" b="1" kern="1200" dirty="0" smtClean="0"/>
            <a:t>fisioterapeuta*</a:t>
          </a:r>
          <a:r>
            <a:rPr lang="pt-BR" sz="1300" kern="1200" dirty="0" smtClean="0"/>
            <a:t>. cutâneas e exame ergométrico. </a:t>
          </a:r>
          <a:endParaRPr lang="pt-B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i="1" kern="1200" dirty="0" smtClean="0"/>
            <a:t>(*considerei como ator, pois não está definido se é o mesmo ou não que registra a avaliação)</a:t>
          </a:r>
          <a:endParaRPr lang="pt-BR" sz="1000" kern="1200" dirty="0"/>
        </a:p>
      </dsp:txBody>
      <dsp:txXfrm>
        <a:off x="4496265" y="0"/>
        <a:ext cx="2138961" cy="1724297"/>
      </dsp:txXfrm>
    </dsp:sp>
    <dsp:sp modelId="{926CFB67-1F98-44F1-A0F6-06A328A35BED}">
      <dsp:nvSpPr>
        <dsp:cNvPr id="0" name=""/>
        <dsp:cNvSpPr/>
      </dsp:nvSpPr>
      <dsp:spPr>
        <a:xfrm>
          <a:off x="5350209" y="1939834"/>
          <a:ext cx="431074" cy="431074"/>
        </a:xfrm>
        <a:prstGeom prst="ellipse">
          <a:avLst/>
        </a:prstGeom>
        <a:solidFill>
          <a:schemeClr val="accent4">
            <a:shade val="80000"/>
            <a:hueOff val="218883"/>
            <a:satOff val="-9416"/>
            <a:lumOff val="186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9CE3B-2354-40B6-B18E-1EDE8E054095}">
      <dsp:nvSpPr>
        <dsp:cNvPr id="0" name=""/>
        <dsp:cNvSpPr/>
      </dsp:nvSpPr>
      <dsp:spPr>
        <a:xfrm>
          <a:off x="6742175" y="2586445"/>
          <a:ext cx="2138961" cy="1724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 </a:t>
          </a:r>
          <a:r>
            <a:rPr lang="pt-BR" sz="1300" b="1" kern="1200" dirty="0" smtClean="0"/>
            <a:t>gerente</a:t>
          </a:r>
          <a:r>
            <a:rPr lang="pt-BR" sz="1300" kern="1200" dirty="0" smtClean="0"/>
            <a:t> deve ter acesso aos seguintes relatórios: </a:t>
          </a:r>
          <a:endParaRPr lang="pt-BR" sz="1300" kern="1200" dirty="0"/>
        </a:p>
      </dsp:txBody>
      <dsp:txXfrm>
        <a:off x="6742175" y="2586445"/>
        <a:ext cx="2138961" cy="1724297"/>
      </dsp:txXfrm>
    </dsp:sp>
    <dsp:sp modelId="{656DCF32-97A5-4EDA-8CE5-17B27896E760}">
      <dsp:nvSpPr>
        <dsp:cNvPr id="0" name=""/>
        <dsp:cNvSpPr/>
      </dsp:nvSpPr>
      <dsp:spPr>
        <a:xfrm>
          <a:off x="7596118" y="1939834"/>
          <a:ext cx="431074" cy="431074"/>
        </a:xfrm>
        <a:prstGeom prst="ellipse">
          <a:avLst/>
        </a:prstGeom>
        <a:solidFill>
          <a:schemeClr val="accent4">
            <a:shade val="80000"/>
            <a:hueOff val="328325"/>
            <a:satOff val="-14124"/>
            <a:lumOff val="280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7822E-74EF-45BC-9B58-913B00CEE324}">
      <dsp:nvSpPr>
        <dsp:cNvPr id="0" name=""/>
        <dsp:cNvSpPr/>
      </dsp:nvSpPr>
      <dsp:spPr>
        <a:xfrm>
          <a:off x="4225406" y="1061470"/>
          <a:ext cx="1422057" cy="1422057"/>
        </a:xfrm>
        <a:prstGeom prst="ellipse">
          <a:avLst/>
        </a:prstGeom>
        <a:solidFill>
          <a:schemeClr val="accent4">
            <a:shade val="80000"/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009380-F2B1-4555-8052-493047556F5A}">
      <dsp:nvSpPr>
        <dsp:cNvPr id="0" name=""/>
        <dsp:cNvSpPr/>
      </dsp:nvSpPr>
      <dsp:spPr>
        <a:xfrm>
          <a:off x="4047649" y="0"/>
          <a:ext cx="1777571" cy="9683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... O sistema deve permitir o </a:t>
          </a:r>
          <a:r>
            <a:rPr lang="pt-BR" sz="1600" b="1" kern="1200" dirty="0" smtClean="0"/>
            <a:t>cadastro de clientes</a:t>
          </a:r>
          <a:r>
            <a:rPr lang="pt-BR" sz="1600" kern="1200" dirty="0" smtClean="0"/>
            <a:t>.</a:t>
          </a:r>
          <a:endParaRPr lang="pt-BR" sz="1600" kern="1200" dirty="0"/>
        </a:p>
      </dsp:txBody>
      <dsp:txXfrm>
        <a:off x="4047649" y="0"/>
        <a:ext cx="1777571" cy="968327"/>
      </dsp:txXfrm>
    </dsp:sp>
    <dsp:sp modelId="{A883B939-D1C9-402B-8FA9-BEA6EC31EB62}">
      <dsp:nvSpPr>
        <dsp:cNvPr id="0" name=""/>
        <dsp:cNvSpPr/>
      </dsp:nvSpPr>
      <dsp:spPr>
        <a:xfrm>
          <a:off x="4686982" y="1327991"/>
          <a:ext cx="1422057" cy="1422057"/>
        </a:xfrm>
        <a:prstGeom prst="ellipse">
          <a:avLst/>
        </a:prstGeom>
        <a:solidFill>
          <a:schemeClr val="accent4">
            <a:shade val="80000"/>
            <a:alpha val="50000"/>
            <a:hueOff val="65665"/>
            <a:satOff val="-2825"/>
            <a:lumOff val="56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587588E-2350-4574-973B-A2B339BD9DE3}">
      <dsp:nvSpPr>
        <dsp:cNvPr id="0" name=""/>
        <dsp:cNvSpPr/>
      </dsp:nvSpPr>
      <dsp:spPr>
        <a:xfrm>
          <a:off x="6214509" y="922216"/>
          <a:ext cx="1684545" cy="10605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... Ao se </a:t>
          </a:r>
          <a:r>
            <a:rPr lang="pt-BR" sz="1600" b="1" kern="1200" dirty="0" smtClean="0"/>
            <a:t>registrar um período de férias</a:t>
          </a:r>
          <a:r>
            <a:rPr lang="pt-BR" sz="1600" kern="1200" dirty="0" smtClean="0"/>
            <a:t>... </a:t>
          </a:r>
          <a:endParaRPr lang="pt-BR" sz="1600" kern="1200" dirty="0"/>
        </a:p>
      </dsp:txBody>
      <dsp:txXfrm>
        <a:off x="6214509" y="922216"/>
        <a:ext cx="1684545" cy="1060548"/>
      </dsp:txXfrm>
    </dsp:sp>
    <dsp:sp modelId="{38EC46AE-7567-4A35-A8E2-DF66B0EE4573}">
      <dsp:nvSpPr>
        <dsp:cNvPr id="0" name=""/>
        <dsp:cNvSpPr/>
      </dsp:nvSpPr>
      <dsp:spPr>
        <a:xfrm>
          <a:off x="4686982" y="1861032"/>
          <a:ext cx="1422057" cy="1422057"/>
        </a:xfrm>
        <a:prstGeom prst="ellipse">
          <a:avLst/>
        </a:prstGeom>
        <a:solidFill>
          <a:schemeClr val="accent4">
            <a:shade val="80000"/>
            <a:alpha val="50000"/>
            <a:hueOff val="131330"/>
            <a:satOff val="-5650"/>
            <a:lumOff val="112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60174C-21E6-4CE5-BB67-07F9EDA135AC}">
      <dsp:nvSpPr>
        <dsp:cNvPr id="0" name=""/>
        <dsp:cNvSpPr/>
      </dsp:nvSpPr>
      <dsp:spPr>
        <a:xfrm>
          <a:off x="6214509" y="2503816"/>
          <a:ext cx="1684545" cy="118504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...O sistema deve permitir o </a:t>
          </a:r>
          <a:r>
            <a:rPr lang="pt-BR" sz="1600" b="1" kern="1200" dirty="0" smtClean="0"/>
            <a:t>registro de uma avaliação física </a:t>
          </a:r>
          <a:r>
            <a:rPr lang="pt-BR" sz="1600" kern="1200" dirty="0" smtClean="0"/>
            <a:t>pelo fisioterapeuta. </a:t>
          </a:r>
          <a:endParaRPr lang="pt-BR" sz="1600" kern="1200" dirty="0"/>
        </a:p>
      </dsp:txBody>
      <dsp:txXfrm>
        <a:off x="6214509" y="2503816"/>
        <a:ext cx="1684545" cy="1185047"/>
      </dsp:txXfrm>
    </dsp:sp>
    <dsp:sp modelId="{EAB191AF-48BD-4419-A20D-6681D1EA2A7E}">
      <dsp:nvSpPr>
        <dsp:cNvPr id="0" name=""/>
        <dsp:cNvSpPr/>
      </dsp:nvSpPr>
      <dsp:spPr>
        <a:xfrm>
          <a:off x="4225406" y="2128013"/>
          <a:ext cx="1422057" cy="1422057"/>
        </a:xfrm>
        <a:prstGeom prst="ellipse">
          <a:avLst/>
        </a:prstGeom>
        <a:solidFill>
          <a:schemeClr val="accent4">
            <a:shade val="80000"/>
            <a:alpha val="50000"/>
            <a:hueOff val="196995"/>
            <a:satOff val="-8474"/>
            <a:lumOff val="168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D5A7A9F-FBF5-4EFD-9BB4-66F391EE597A}">
      <dsp:nvSpPr>
        <dsp:cNvPr id="0" name=""/>
        <dsp:cNvSpPr/>
      </dsp:nvSpPr>
      <dsp:spPr>
        <a:xfrm>
          <a:off x="4047649" y="3642753"/>
          <a:ext cx="1777571" cy="9683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/>
            <a:t>...O sistema deve permitir o </a:t>
          </a:r>
          <a:r>
            <a:rPr lang="pt-BR" sz="1600" b="1" kern="1200" smtClean="0"/>
            <a:t>cadastro de aulas em grupo </a:t>
          </a:r>
          <a:endParaRPr lang="pt-BR" sz="1600" kern="1200"/>
        </a:p>
      </dsp:txBody>
      <dsp:txXfrm>
        <a:off x="4047649" y="3642753"/>
        <a:ext cx="1777571" cy="968327"/>
      </dsp:txXfrm>
    </dsp:sp>
    <dsp:sp modelId="{BFAD48B1-DC97-452E-9EF1-CE4BDE6F6E16}">
      <dsp:nvSpPr>
        <dsp:cNvPr id="0" name=""/>
        <dsp:cNvSpPr/>
      </dsp:nvSpPr>
      <dsp:spPr>
        <a:xfrm>
          <a:off x="3763830" y="1861032"/>
          <a:ext cx="1422057" cy="1422057"/>
        </a:xfrm>
        <a:prstGeom prst="ellipse">
          <a:avLst/>
        </a:prstGeom>
        <a:solidFill>
          <a:schemeClr val="accent4">
            <a:shade val="80000"/>
            <a:alpha val="50000"/>
            <a:hueOff val="262660"/>
            <a:satOff val="-11299"/>
            <a:lumOff val="224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B2603A3-1733-4648-B1C5-668DB087D9B2}">
      <dsp:nvSpPr>
        <dsp:cNvPr id="0" name=""/>
        <dsp:cNvSpPr/>
      </dsp:nvSpPr>
      <dsp:spPr>
        <a:xfrm>
          <a:off x="1973815" y="2503816"/>
          <a:ext cx="1684545" cy="118504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O sistema deve permitir o </a:t>
          </a:r>
          <a:r>
            <a:rPr lang="pt-BR" sz="1600" b="1" kern="1200" dirty="0" smtClean="0"/>
            <a:t>registro</a:t>
          </a:r>
          <a:r>
            <a:rPr lang="pt-BR" sz="1600" kern="1200" dirty="0" smtClean="0"/>
            <a:t> de informações de </a:t>
          </a:r>
          <a:r>
            <a:rPr lang="pt-BR" sz="1600" b="1" kern="1200" dirty="0" smtClean="0"/>
            <a:t>pagamento</a:t>
          </a:r>
          <a:r>
            <a:rPr lang="pt-BR" sz="1600" kern="1200" dirty="0" smtClean="0"/>
            <a:t> dos clientes </a:t>
          </a:r>
          <a:endParaRPr lang="pt-BR" sz="1600" kern="1200" dirty="0"/>
        </a:p>
      </dsp:txBody>
      <dsp:txXfrm>
        <a:off x="1973815" y="2503816"/>
        <a:ext cx="1684545" cy="1185047"/>
      </dsp:txXfrm>
    </dsp:sp>
    <dsp:sp modelId="{2854A76C-C9EC-4139-AA68-20C44055ED76}">
      <dsp:nvSpPr>
        <dsp:cNvPr id="0" name=""/>
        <dsp:cNvSpPr/>
      </dsp:nvSpPr>
      <dsp:spPr>
        <a:xfrm>
          <a:off x="3763830" y="1327991"/>
          <a:ext cx="1422057" cy="1422057"/>
        </a:xfrm>
        <a:prstGeom prst="ellipse">
          <a:avLst/>
        </a:prstGeom>
        <a:solidFill>
          <a:schemeClr val="accent4">
            <a:shade val="80000"/>
            <a:alpha val="50000"/>
            <a:hueOff val="328325"/>
            <a:satOff val="-14124"/>
            <a:lumOff val="280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06B49C-2FB1-47AD-8585-0CBD3D19B76C}">
      <dsp:nvSpPr>
        <dsp:cNvPr id="0" name=""/>
        <dsp:cNvSpPr/>
      </dsp:nvSpPr>
      <dsp:spPr>
        <a:xfrm>
          <a:off x="1973815" y="922216"/>
          <a:ext cx="1684545" cy="118504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O </a:t>
          </a:r>
          <a:r>
            <a:rPr lang="pt-BR" sz="1600" b="1" kern="1200" dirty="0" smtClean="0"/>
            <a:t>gerente</a:t>
          </a:r>
          <a:r>
            <a:rPr lang="pt-BR" sz="1600" kern="1200" dirty="0" smtClean="0"/>
            <a:t> deve ter acesso aos seguintes relatórios: </a:t>
          </a:r>
          <a:endParaRPr lang="pt-BR" sz="1600" kern="1200" dirty="0"/>
        </a:p>
      </dsp:txBody>
      <dsp:txXfrm>
        <a:off x="1973815" y="922216"/>
        <a:ext cx="1684545" cy="11850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40275-006D-4137-9EEF-9A99B19D98EC}">
      <dsp:nvSpPr>
        <dsp:cNvPr id="0" name=""/>
        <dsp:cNvSpPr/>
      </dsp:nvSpPr>
      <dsp:spPr>
        <a:xfrm>
          <a:off x="4188834" y="1308613"/>
          <a:ext cx="1607069" cy="160706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F4C7925-FDC9-4B32-8113-9AE67C245B90}">
      <dsp:nvSpPr>
        <dsp:cNvPr id="0" name=""/>
        <dsp:cNvSpPr/>
      </dsp:nvSpPr>
      <dsp:spPr>
        <a:xfrm>
          <a:off x="4060269" y="0"/>
          <a:ext cx="1864200" cy="10790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smtClean="0"/>
            <a:t>Registrar presença </a:t>
          </a:r>
          <a:r>
            <a:rPr lang="pt-BR" sz="1100" kern="1200" smtClean="0"/>
            <a:t>em uma aula. As presenças devem ser registradas por meio de </a:t>
          </a:r>
          <a:r>
            <a:rPr lang="pt-BR" sz="1100" b="1" kern="1200" smtClean="0"/>
            <a:t>identificação biométrica... </a:t>
          </a:r>
          <a:endParaRPr lang="pt-BR" sz="1100" kern="1200"/>
        </a:p>
      </dsp:txBody>
      <dsp:txXfrm>
        <a:off x="4060269" y="0"/>
        <a:ext cx="1864200" cy="1079032"/>
      </dsp:txXfrm>
    </dsp:sp>
    <dsp:sp modelId="{87EE62C0-2BD8-4DB6-8609-7784D1C6B5EF}">
      <dsp:nvSpPr>
        <dsp:cNvPr id="0" name=""/>
        <dsp:cNvSpPr/>
      </dsp:nvSpPr>
      <dsp:spPr>
        <a:xfrm>
          <a:off x="4800164" y="1752623"/>
          <a:ext cx="1607069" cy="160706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3B46BD5-90FB-4599-AA3D-8E15D56F1C00}">
      <dsp:nvSpPr>
        <dsp:cNvPr id="0" name=""/>
        <dsp:cNvSpPr/>
      </dsp:nvSpPr>
      <dsp:spPr>
        <a:xfrm>
          <a:off x="6535155" y="1423404"/>
          <a:ext cx="1671351" cy="11708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o aluno pode </a:t>
          </a:r>
          <a:r>
            <a:rPr lang="pt-BR" sz="1100" b="1" kern="1200" smtClean="0"/>
            <a:t>informar seu número de matrícula </a:t>
          </a:r>
          <a:r>
            <a:rPr lang="pt-BR" sz="1100" kern="1200" smtClean="0"/>
            <a:t>e marcar a presença na aula ...</a:t>
          </a:r>
          <a:endParaRPr lang="pt-BR" sz="1100" kern="1200"/>
        </a:p>
      </dsp:txBody>
      <dsp:txXfrm>
        <a:off x="6535155" y="1423404"/>
        <a:ext cx="1671351" cy="1170864"/>
      </dsp:txXfrm>
    </dsp:sp>
    <dsp:sp modelId="{3293A3B1-D112-4AEE-9EA0-81B4C5145CEF}">
      <dsp:nvSpPr>
        <dsp:cNvPr id="0" name=""/>
        <dsp:cNvSpPr/>
      </dsp:nvSpPr>
      <dsp:spPr>
        <a:xfrm>
          <a:off x="4566817" y="2471672"/>
          <a:ext cx="1607069" cy="160706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0C052FC-1E1D-4582-960B-BAB0990FF278}">
      <dsp:nvSpPr>
        <dsp:cNvPr id="0" name=""/>
        <dsp:cNvSpPr/>
      </dsp:nvSpPr>
      <dsp:spPr>
        <a:xfrm>
          <a:off x="6278024" y="3420761"/>
          <a:ext cx="1671351" cy="11708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Visualizar seu </a:t>
          </a:r>
          <a:r>
            <a:rPr lang="pt-BR" sz="1100" b="1" kern="1200" smtClean="0"/>
            <a:t>histórico de presenças </a:t>
          </a:r>
          <a:r>
            <a:rPr lang="pt-BR" sz="1100" kern="1200" smtClean="0"/>
            <a:t>...</a:t>
          </a:r>
          <a:endParaRPr lang="pt-BR" sz="1100" kern="1200"/>
        </a:p>
      </dsp:txBody>
      <dsp:txXfrm>
        <a:off x="6278024" y="3420761"/>
        <a:ext cx="1671351" cy="1170864"/>
      </dsp:txXfrm>
    </dsp:sp>
    <dsp:sp modelId="{FFB7D050-F443-467C-9EFB-CB28FA692577}">
      <dsp:nvSpPr>
        <dsp:cNvPr id="0" name=""/>
        <dsp:cNvSpPr/>
      </dsp:nvSpPr>
      <dsp:spPr>
        <a:xfrm>
          <a:off x="3810852" y="2471672"/>
          <a:ext cx="1607069" cy="160706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1367F65-CF48-4AFB-8501-A158D7D2265F}">
      <dsp:nvSpPr>
        <dsp:cNvPr id="0" name=""/>
        <dsp:cNvSpPr/>
      </dsp:nvSpPr>
      <dsp:spPr>
        <a:xfrm>
          <a:off x="2035362" y="3420761"/>
          <a:ext cx="1671351" cy="11708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O sistema deve </a:t>
          </a:r>
          <a:r>
            <a:rPr lang="pt-BR" sz="1100" b="1" kern="1200" smtClean="0"/>
            <a:t>exibir</a:t>
          </a:r>
          <a:r>
            <a:rPr lang="pt-BR" sz="1100" kern="1200" smtClean="0"/>
            <a:t> ao aluno a </a:t>
          </a:r>
          <a:r>
            <a:rPr lang="pt-BR" sz="1100" b="1" kern="1200" smtClean="0"/>
            <a:t>informação</a:t>
          </a:r>
          <a:r>
            <a:rPr lang="pt-BR" sz="1100" kern="1200" smtClean="0"/>
            <a:t> de que ele deve realizar </a:t>
          </a:r>
          <a:r>
            <a:rPr lang="pt-BR" sz="1100" b="1" kern="1200" smtClean="0"/>
            <a:t>avaliação física</a:t>
          </a:r>
          <a:r>
            <a:rPr lang="pt-BR" sz="1100" kern="1200" smtClean="0"/>
            <a:t> caso a última avaliação tenha sido realizada </a:t>
          </a:r>
          <a:r>
            <a:rPr lang="pt-BR" sz="1100" b="1" kern="1200" smtClean="0"/>
            <a:t>há mais de 6 meses</a:t>
          </a:r>
          <a:r>
            <a:rPr lang="pt-BR" sz="1100" kern="1200" smtClean="0"/>
            <a:t>; </a:t>
          </a:r>
          <a:endParaRPr lang="pt-BR" sz="1100" kern="1200"/>
        </a:p>
      </dsp:txBody>
      <dsp:txXfrm>
        <a:off x="2035362" y="3420761"/>
        <a:ext cx="1671351" cy="1170864"/>
      </dsp:txXfrm>
    </dsp:sp>
    <dsp:sp modelId="{35480E88-63BD-41BD-B40A-7579607BBD8A}">
      <dsp:nvSpPr>
        <dsp:cNvPr id="0" name=""/>
        <dsp:cNvSpPr/>
      </dsp:nvSpPr>
      <dsp:spPr>
        <a:xfrm>
          <a:off x="3577505" y="1752623"/>
          <a:ext cx="1607069" cy="160706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4C6A45-AFC3-4AF8-8DC7-7837D270F79D}">
      <dsp:nvSpPr>
        <dsp:cNvPr id="0" name=""/>
        <dsp:cNvSpPr/>
      </dsp:nvSpPr>
      <dsp:spPr>
        <a:xfrm>
          <a:off x="1778231" y="1423404"/>
          <a:ext cx="1671351" cy="11708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O </a:t>
          </a:r>
          <a:r>
            <a:rPr lang="pt-BR" sz="1100" b="1" kern="1200" dirty="0" smtClean="0"/>
            <a:t>gerente</a:t>
          </a:r>
          <a:r>
            <a:rPr lang="pt-BR" sz="1100" kern="1200" dirty="0" smtClean="0"/>
            <a:t> deve ter acesso aos seguintes relatórios: </a:t>
          </a:r>
          <a:endParaRPr lang="pt-BR" sz="1100" kern="1200" dirty="0"/>
        </a:p>
      </dsp:txBody>
      <dsp:txXfrm>
        <a:off x="1778231" y="1423404"/>
        <a:ext cx="1671351" cy="11708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5388C-0D37-4A88-9FD3-B3A99A4A3C95}">
      <dsp:nvSpPr>
        <dsp:cNvPr id="0" name=""/>
        <dsp:cNvSpPr/>
      </dsp:nvSpPr>
      <dsp:spPr>
        <a:xfrm>
          <a:off x="4313683" y="929685"/>
          <a:ext cx="1245504" cy="1245504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shade val="80000"/>
                <a:alpha val="5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shade val="80000"/>
                <a:alpha val="5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shade val="80000"/>
              <a:alpha val="50000"/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A521259D-53A1-482C-B70E-EA0CFDD77F36}">
      <dsp:nvSpPr>
        <dsp:cNvPr id="0" name=""/>
        <dsp:cNvSpPr/>
      </dsp:nvSpPr>
      <dsp:spPr>
        <a:xfrm>
          <a:off x="4157995" y="0"/>
          <a:ext cx="1556880" cy="8481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 dirty="0"/>
        </a:p>
      </dsp:txBody>
      <dsp:txXfrm>
        <a:off x="4157995" y="0"/>
        <a:ext cx="1556880" cy="848106"/>
      </dsp:txXfrm>
    </dsp:sp>
    <dsp:sp modelId="{6C1BBF4F-E494-45DE-A2C1-FAC13CF806AA}">
      <dsp:nvSpPr>
        <dsp:cNvPr id="0" name=""/>
        <dsp:cNvSpPr/>
      </dsp:nvSpPr>
      <dsp:spPr>
        <a:xfrm>
          <a:off x="4717953" y="1163116"/>
          <a:ext cx="1245504" cy="1245504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65665"/>
                <a:satOff val="-2825"/>
                <a:lumOff val="5603"/>
                <a:alphaOff val="0"/>
              </a:schemeClr>
            </a:gs>
            <a:gs pos="90000">
              <a:schemeClr val="accent4">
                <a:shade val="80000"/>
                <a:alpha val="50000"/>
                <a:hueOff val="65665"/>
                <a:satOff val="-2825"/>
                <a:lumOff val="5603"/>
                <a:alphaOff val="0"/>
                <a:shade val="100000"/>
                <a:satMod val="105000"/>
              </a:schemeClr>
            </a:gs>
            <a:gs pos="100000">
              <a:schemeClr val="accent4">
                <a:shade val="80000"/>
                <a:alpha val="50000"/>
                <a:hueOff val="65665"/>
                <a:satOff val="-2825"/>
                <a:lumOff val="560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shade val="80000"/>
              <a:alpha val="50000"/>
              <a:hueOff val="65665"/>
              <a:satOff val="-2825"/>
              <a:lumOff val="5603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A25FF965-B24B-4ECE-8DC2-4409D76595D5}">
      <dsp:nvSpPr>
        <dsp:cNvPr id="0" name=""/>
        <dsp:cNvSpPr/>
      </dsp:nvSpPr>
      <dsp:spPr>
        <a:xfrm>
          <a:off x="6055832" y="807720"/>
          <a:ext cx="1475403" cy="9288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 sistema deve permitir o cadastro de aulas em grupo </a:t>
          </a:r>
          <a:endParaRPr lang="pt-BR" sz="1000" kern="1200" dirty="0"/>
        </a:p>
      </dsp:txBody>
      <dsp:txXfrm>
        <a:off x="6055832" y="807720"/>
        <a:ext cx="1475403" cy="928878"/>
      </dsp:txXfrm>
    </dsp:sp>
    <dsp:sp modelId="{DB119104-DA1A-42F9-AF04-73143F6F368A}">
      <dsp:nvSpPr>
        <dsp:cNvPr id="0" name=""/>
        <dsp:cNvSpPr/>
      </dsp:nvSpPr>
      <dsp:spPr>
        <a:xfrm>
          <a:off x="4717953" y="1629978"/>
          <a:ext cx="1245504" cy="1245504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131330"/>
                <a:satOff val="-5650"/>
                <a:lumOff val="11206"/>
                <a:alphaOff val="0"/>
              </a:schemeClr>
            </a:gs>
            <a:gs pos="90000">
              <a:schemeClr val="accent4">
                <a:shade val="80000"/>
                <a:alpha val="50000"/>
                <a:hueOff val="131330"/>
                <a:satOff val="-5650"/>
                <a:lumOff val="11206"/>
                <a:alphaOff val="0"/>
                <a:shade val="100000"/>
                <a:satMod val="105000"/>
              </a:schemeClr>
            </a:gs>
            <a:gs pos="100000">
              <a:schemeClr val="accent4">
                <a:shade val="80000"/>
                <a:alpha val="50000"/>
                <a:hueOff val="131330"/>
                <a:satOff val="-5650"/>
                <a:lumOff val="11206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shade val="80000"/>
              <a:alpha val="50000"/>
              <a:hueOff val="131330"/>
              <a:satOff val="-5650"/>
              <a:lumOff val="11206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6FA573A4-0869-463B-B789-55AFBA99D38D}">
      <dsp:nvSpPr>
        <dsp:cNvPr id="0" name=""/>
        <dsp:cNvSpPr/>
      </dsp:nvSpPr>
      <dsp:spPr>
        <a:xfrm>
          <a:off x="6055832" y="2192959"/>
          <a:ext cx="1475403" cy="10379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 sistema deve </a:t>
          </a:r>
          <a:r>
            <a:rPr lang="pt-BR" sz="1000" b="1" kern="1200" dirty="0" smtClean="0"/>
            <a:t>registrar a data de pagamento </a:t>
          </a:r>
          <a:r>
            <a:rPr lang="pt-BR" sz="1000" kern="1200" dirty="0" smtClean="0"/>
            <a:t>realizado e informar a data do próximo pagamento de acordo com o </a:t>
          </a:r>
          <a:r>
            <a:rPr lang="pt-BR" sz="1000" b="1" kern="1200" dirty="0" smtClean="0"/>
            <a:t>plano</a:t>
          </a:r>
          <a:r>
            <a:rPr lang="pt-BR" sz="1000" kern="1200" dirty="0" smtClean="0"/>
            <a:t> do cliente.  (Pagamentos; Contrato)</a:t>
          </a:r>
          <a:endParaRPr lang="pt-BR" sz="1000" kern="1200" dirty="0"/>
        </a:p>
      </dsp:txBody>
      <dsp:txXfrm>
        <a:off x="6055832" y="2192959"/>
        <a:ext cx="1475403" cy="1037920"/>
      </dsp:txXfrm>
    </dsp:sp>
    <dsp:sp modelId="{328C4CBA-9999-4ADF-862E-90A08126873C}">
      <dsp:nvSpPr>
        <dsp:cNvPr id="0" name=""/>
        <dsp:cNvSpPr/>
      </dsp:nvSpPr>
      <dsp:spPr>
        <a:xfrm>
          <a:off x="4313683" y="1863813"/>
          <a:ext cx="1245504" cy="1245504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196995"/>
                <a:satOff val="-8474"/>
                <a:lumOff val="16808"/>
                <a:alphaOff val="0"/>
              </a:schemeClr>
            </a:gs>
            <a:gs pos="90000">
              <a:schemeClr val="accent4">
                <a:shade val="80000"/>
                <a:alpha val="50000"/>
                <a:hueOff val="196995"/>
                <a:satOff val="-8474"/>
                <a:lumOff val="16808"/>
                <a:alphaOff val="0"/>
                <a:shade val="100000"/>
                <a:satMod val="105000"/>
              </a:schemeClr>
            </a:gs>
            <a:gs pos="100000">
              <a:schemeClr val="accent4">
                <a:shade val="80000"/>
                <a:alpha val="50000"/>
                <a:hueOff val="196995"/>
                <a:satOff val="-8474"/>
                <a:lumOff val="1680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shade val="80000"/>
              <a:alpha val="50000"/>
              <a:hueOff val="196995"/>
              <a:satOff val="-8474"/>
              <a:lumOff val="16808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A092CEFB-F9A1-4785-8EA6-33A998AE2945}">
      <dsp:nvSpPr>
        <dsp:cNvPr id="0" name=""/>
        <dsp:cNvSpPr/>
      </dsp:nvSpPr>
      <dsp:spPr>
        <a:xfrm>
          <a:off x="4157995" y="3190494"/>
          <a:ext cx="1556880" cy="8481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 academia trabalha com dois </a:t>
          </a:r>
          <a:r>
            <a:rPr lang="pt-BR" sz="1000" b="1" kern="1200" dirty="0" smtClean="0"/>
            <a:t>plano</a:t>
          </a:r>
          <a:r>
            <a:rPr lang="pt-BR" sz="1000" kern="1200" dirty="0" smtClean="0"/>
            <a:t>: mensal ou anual. (Contrato)</a:t>
          </a:r>
          <a:endParaRPr lang="pt-BR" sz="1000" kern="1200" dirty="0"/>
        </a:p>
      </dsp:txBody>
      <dsp:txXfrm>
        <a:off x="4157995" y="3190494"/>
        <a:ext cx="1556880" cy="848106"/>
      </dsp:txXfrm>
    </dsp:sp>
    <dsp:sp modelId="{9FC6A0DE-C528-4CDB-BD0C-9730B26DCB4A}">
      <dsp:nvSpPr>
        <dsp:cNvPr id="0" name=""/>
        <dsp:cNvSpPr/>
      </dsp:nvSpPr>
      <dsp:spPr>
        <a:xfrm>
          <a:off x="3909413" y="1629978"/>
          <a:ext cx="1245504" cy="1245504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262660"/>
                <a:satOff val="-11299"/>
                <a:lumOff val="22411"/>
                <a:alphaOff val="0"/>
              </a:schemeClr>
            </a:gs>
            <a:gs pos="90000">
              <a:schemeClr val="accent4">
                <a:shade val="80000"/>
                <a:alpha val="50000"/>
                <a:hueOff val="262660"/>
                <a:satOff val="-11299"/>
                <a:lumOff val="22411"/>
                <a:alphaOff val="0"/>
                <a:shade val="100000"/>
                <a:satMod val="105000"/>
              </a:schemeClr>
            </a:gs>
            <a:gs pos="100000">
              <a:schemeClr val="accent4">
                <a:shade val="80000"/>
                <a:alpha val="50000"/>
                <a:hueOff val="262660"/>
                <a:satOff val="-11299"/>
                <a:lumOff val="22411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shade val="80000"/>
              <a:alpha val="50000"/>
              <a:hueOff val="262660"/>
              <a:satOff val="-11299"/>
              <a:lumOff val="22411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ACC5BA8E-3939-4F29-9542-C4233AF3AEC3}">
      <dsp:nvSpPr>
        <dsp:cNvPr id="0" name=""/>
        <dsp:cNvSpPr/>
      </dsp:nvSpPr>
      <dsp:spPr>
        <a:xfrm>
          <a:off x="2341634" y="2192959"/>
          <a:ext cx="1475403" cy="10379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“...o cliente tem o direito de tirar 30 dias corridos de </a:t>
          </a:r>
          <a:r>
            <a:rPr lang="pt-BR" sz="1000" b="1" kern="1200" dirty="0" smtClean="0"/>
            <a:t>férias</a:t>
          </a:r>
          <a:r>
            <a:rPr lang="pt-BR" sz="1000" kern="1200" dirty="0" smtClean="0"/>
            <a:t>. Neste caso, podem ser registrados até 3 períodos de férias “</a:t>
          </a:r>
          <a:endParaRPr lang="pt-BR" sz="1000" kern="1200" dirty="0"/>
        </a:p>
      </dsp:txBody>
      <dsp:txXfrm>
        <a:off x="2341634" y="2192959"/>
        <a:ext cx="1475403" cy="1037920"/>
      </dsp:txXfrm>
    </dsp:sp>
    <dsp:sp modelId="{61005F24-847D-4018-8613-55592B54BD14}">
      <dsp:nvSpPr>
        <dsp:cNvPr id="0" name=""/>
        <dsp:cNvSpPr/>
      </dsp:nvSpPr>
      <dsp:spPr>
        <a:xfrm>
          <a:off x="3909413" y="1163116"/>
          <a:ext cx="1245504" cy="1245504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alpha val="50000"/>
                <a:hueOff val="328325"/>
                <a:satOff val="-14124"/>
                <a:lumOff val="28014"/>
                <a:alphaOff val="0"/>
              </a:schemeClr>
            </a:gs>
            <a:gs pos="90000">
              <a:schemeClr val="accent4">
                <a:shade val="80000"/>
                <a:alpha val="50000"/>
                <a:hueOff val="328325"/>
                <a:satOff val="-14124"/>
                <a:lumOff val="28014"/>
                <a:alphaOff val="0"/>
                <a:shade val="100000"/>
                <a:satMod val="105000"/>
              </a:schemeClr>
            </a:gs>
            <a:gs pos="100000">
              <a:schemeClr val="accent4">
                <a:shade val="80000"/>
                <a:alpha val="50000"/>
                <a:hueOff val="328325"/>
                <a:satOff val="-14124"/>
                <a:lumOff val="2801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shade val="80000"/>
              <a:alpha val="50000"/>
              <a:hueOff val="328325"/>
              <a:satOff val="-14124"/>
              <a:lumOff val="28014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4AEF7A43-EC5D-4B01-9B1C-42DB761AF4D7}">
      <dsp:nvSpPr>
        <dsp:cNvPr id="0" name=""/>
        <dsp:cNvSpPr/>
      </dsp:nvSpPr>
      <dsp:spPr>
        <a:xfrm>
          <a:off x="2341634" y="807720"/>
          <a:ext cx="1475403" cy="10379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“O sistema deve permitir o registro de uma </a:t>
          </a:r>
          <a:r>
            <a:rPr lang="pt-BR" sz="1000" b="1" kern="1200" dirty="0" smtClean="0"/>
            <a:t>avaliação</a:t>
          </a:r>
          <a:r>
            <a:rPr lang="pt-BR" sz="1000" kern="1200" dirty="0" smtClean="0"/>
            <a:t> </a:t>
          </a:r>
          <a:r>
            <a:rPr lang="pt-BR" sz="1000" b="1" kern="1200" dirty="0" smtClean="0"/>
            <a:t>física</a:t>
          </a:r>
          <a:r>
            <a:rPr lang="pt-BR" sz="1000" kern="1200" dirty="0" smtClean="0"/>
            <a:t> pelo fisioterapeuta.”</a:t>
          </a:r>
          <a:endParaRPr lang="pt-BR" sz="1000" kern="1200" dirty="0"/>
        </a:p>
      </dsp:txBody>
      <dsp:txXfrm>
        <a:off x="2341634" y="807720"/>
        <a:ext cx="1475403" cy="1037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2E2AF-240D-4EB2-8600-7BAE2DDA1D7C}">
      <dsp:nvSpPr>
        <dsp:cNvPr id="0" name=""/>
        <dsp:cNvSpPr/>
      </dsp:nvSpPr>
      <dsp:spPr>
        <a:xfrm>
          <a:off x="4009648" y="1414"/>
          <a:ext cx="1853573" cy="1204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 </a:t>
          </a:r>
          <a:r>
            <a:rPr lang="pt-BR" sz="1100" b="1" kern="1200" dirty="0" smtClean="0"/>
            <a:t>avaliação física </a:t>
          </a:r>
          <a:r>
            <a:rPr lang="pt-BR" sz="1100" kern="1200" dirty="0" smtClean="0"/>
            <a:t>deve ter informações sobre </a:t>
          </a:r>
          <a:r>
            <a:rPr lang="pt-BR" sz="1100" b="1" kern="1200" dirty="0" smtClean="0"/>
            <a:t>anamnese</a:t>
          </a:r>
          <a:r>
            <a:rPr lang="pt-BR" sz="1100" kern="1200" dirty="0" smtClean="0"/>
            <a:t> do paciente, exame de </a:t>
          </a:r>
          <a:r>
            <a:rPr lang="pt-BR" sz="1100" b="1" kern="1200" dirty="0" smtClean="0"/>
            <a:t>dobras</a:t>
          </a:r>
          <a:r>
            <a:rPr lang="pt-BR" sz="1100" kern="1200" dirty="0" smtClean="0"/>
            <a:t> </a:t>
          </a:r>
          <a:r>
            <a:rPr lang="pt-BR" sz="1100" b="1" kern="1200" dirty="0" smtClean="0"/>
            <a:t>cutâneas</a:t>
          </a:r>
          <a:r>
            <a:rPr lang="pt-BR" sz="1100" kern="1200" dirty="0" smtClean="0"/>
            <a:t> e exame </a:t>
          </a:r>
          <a:r>
            <a:rPr lang="pt-BR" sz="1100" b="1" kern="1200" dirty="0" smtClean="0"/>
            <a:t>ergométrico</a:t>
          </a:r>
          <a:r>
            <a:rPr lang="pt-BR" sz="1100" kern="1200" dirty="0" smtClean="0"/>
            <a:t>. </a:t>
          </a:r>
          <a:endParaRPr lang="pt-BR" sz="1100" kern="1200" dirty="0"/>
        </a:p>
      </dsp:txBody>
      <dsp:txXfrm>
        <a:off x="4068463" y="60229"/>
        <a:ext cx="1735943" cy="1087192"/>
      </dsp:txXfrm>
    </dsp:sp>
    <dsp:sp modelId="{8AF9615A-934E-4C10-A661-FA77508FC3C3}">
      <dsp:nvSpPr>
        <dsp:cNvPr id="0" name=""/>
        <dsp:cNvSpPr/>
      </dsp:nvSpPr>
      <dsp:spPr>
        <a:xfrm>
          <a:off x="3330970" y="603826"/>
          <a:ext cx="3210930" cy="3210930"/>
        </a:xfrm>
        <a:custGeom>
          <a:avLst/>
          <a:gdLst/>
          <a:ahLst/>
          <a:cxnLst/>
          <a:rect l="0" t="0" r="0" b="0"/>
          <a:pathLst>
            <a:path>
              <a:moveTo>
                <a:pt x="2545688" y="304120"/>
              </a:moveTo>
              <a:arcTo wR="1605465" hR="1605465" stAng="18350890" swAng="3643809"/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B4D24-47AC-4CE9-9452-6FCF88226B36}">
      <dsp:nvSpPr>
        <dsp:cNvPr id="0" name=""/>
        <dsp:cNvSpPr/>
      </dsp:nvSpPr>
      <dsp:spPr>
        <a:xfrm>
          <a:off x="5400022" y="2409612"/>
          <a:ext cx="1853573" cy="1204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Registrar presença em uma aula (</a:t>
          </a:r>
          <a:r>
            <a:rPr lang="pt-BR" sz="1100" b="1" kern="1200" dirty="0" smtClean="0"/>
            <a:t>Frequência</a:t>
          </a:r>
          <a:r>
            <a:rPr lang="pt-BR" sz="1100" kern="1200" dirty="0" smtClean="0"/>
            <a:t> )</a:t>
          </a:r>
          <a:endParaRPr lang="pt-BR" sz="1100" kern="1200" dirty="0"/>
        </a:p>
      </dsp:txBody>
      <dsp:txXfrm>
        <a:off x="5458837" y="2468427"/>
        <a:ext cx="1735943" cy="1087192"/>
      </dsp:txXfrm>
    </dsp:sp>
    <dsp:sp modelId="{4B8BF147-5155-4F32-97EC-DC09FC5A7CED}">
      <dsp:nvSpPr>
        <dsp:cNvPr id="0" name=""/>
        <dsp:cNvSpPr/>
      </dsp:nvSpPr>
      <dsp:spPr>
        <a:xfrm>
          <a:off x="3330970" y="603826"/>
          <a:ext cx="3210930" cy="3210930"/>
        </a:xfrm>
        <a:custGeom>
          <a:avLst/>
          <a:gdLst/>
          <a:ahLst/>
          <a:cxnLst/>
          <a:rect l="0" t="0" r="0" b="0"/>
          <a:pathLst>
            <a:path>
              <a:moveTo>
                <a:pt x="2368422" y="3018056"/>
              </a:moveTo>
              <a:arcTo wR="1605465" hR="1605465" stAng="3697558" swAng="3404883"/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9B81F-843F-4468-BC50-EFE795A05180}">
      <dsp:nvSpPr>
        <dsp:cNvPr id="0" name=""/>
        <dsp:cNvSpPr/>
      </dsp:nvSpPr>
      <dsp:spPr>
        <a:xfrm>
          <a:off x="2619275" y="2409612"/>
          <a:ext cx="1853573" cy="1204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“...O sistema deve permitir o cadastro de </a:t>
          </a:r>
          <a:r>
            <a:rPr lang="pt-BR" sz="1100" b="1" kern="1200" dirty="0" smtClean="0"/>
            <a:t>aulas</a:t>
          </a:r>
          <a:r>
            <a:rPr lang="pt-BR" sz="1100" b="0" kern="1200" dirty="0" smtClean="0"/>
            <a:t> em grupo</a:t>
          </a:r>
          <a:r>
            <a:rPr lang="pt-BR" sz="1100" kern="1200" dirty="0" smtClean="0"/>
            <a:t>”</a:t>
          </a:r>
          <a:endParaRPr lang="pt-BR" sz="1100" kern="1200" dirty="0"/>
        </a:p>
      </dsp:txBody>
      <dsp:txXfrm>
        <a:off x="2678090" y="2468427"/>
        <a:ext cx="1735943" cy="1087192"/>
      </dsp:txXfrm>
    </dsp:sp>
    <dsp:sp modelId="{2E201FE8-4A09-4768-8E2A-A535BA1B6A59}">
      <dsp:nvSpPr>
        <dsp:cNvPr id="0" name=""/>
        <dsp:cNvSpPr/>
      </dsp:nvSpPr>
      <dsp:spPr>
        <a:xfrm>
          <a:off x="3330970" y="603826"/>
          <a:ext cx="3210930" cy="3210930"/>
        </a:xfrm>
        <a:custGeom>
          <a:avLst/>
          <a:gdLst/>
          <a:ahLst/>
          <a:cxnLst/>
          <a:rect l="0" t="0" r="0" b="0"/>
          <a:pathLst>
            <a:path>
              <a:moveTo>
                <a:pt x="10570" y="1789389"/>
              </a:moveTo>
              <a:arcTo wR="1605465" hR="1605465" stAng="10405301" swAng="3643809"/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4A496-CB46-4BFB-B5E8-296C0CDE5A39}">
      <dsp:nvSpPr>
        <dsp:cNvPr id="0" name=""/>
        <dsp:cNvSpPr/>
      </dsp:nvSpPr>
      <dsp:spPr>
        <a:xfrm rot="5400000">
          <a:off x="-221255" y="223650"/>
          <a:ext cx="1475035" cy="1032524"/>
        </a:xfrm>
        <a:prstGeom prst="chevron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Incluir Aluno</a:t>
          </a:r>
          <a:endParaRPr lang="pt-BR" sz="1500" kern="1200" dirty="0"/>
        </a:p>
      </dsp:txBody>
      <dsp:txXfrm rot="-5400000">
        <a:off x="1" y="518656"/>
        <a:ext cx="1032524" cy="442511"/>
      </dsp:txXfrm>
    </dsp:sp>
    <dsp:sp modelId="{DE176D26-5AF0-403A-A588-F7FE3E6FE714}">
      <dsp:nvSpPr>
        <dsp:cNvPr id="0" name=""/>
        <dsp:cNvSpPr/>
      </dsp:nvSpPr>
      <dsp:spPr>
        <a:xfrm rot="5400000">
          <a:off x="4973311" y="-3938391"/>
          <a:ext cx="958773" cy="8840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/>
            <a:t>Interface para cadastro  de alunos</a:t>
          </a:r>
          <a:endParaRPr lang="pt-BR" sz="2900" kern="1200" dirty="0"/>
        </a:p>
      </dsp:txBody>
      <dsp:txXfrm rot="-5400000">
        <a:off x="1032525" y="49198"/>
        <a:ext cx="8793543" cy="865167"/>
      </dsp:txXfrm>
    </dsp:sp>
    <dsp:sp modelId="{451E25A5-884A-4555-B698-6FA18694861D}">
      <dsp:nvSpPr>
        <dsp:cNvPr id="0" name=""/>
        <dsp:cNvSpPr/>
      </dsp:nvSpPr>
      <dsp:spPr>
        <a:xfrm rot="5400000">
          <a:off x="-221255" y="1503037"/>
          <a:ext cx="1475035" cy="1032524"/>
        </a:xfrm>
        <a:prstGeom prst="chevron">
          <a:avLst/>
        </a:prstGeom>
        <a:solidFill>
          <a:schemeClr val="accent4">
            <a:shade val="80000"/>
            <a:hueOff val="164162"/>
            <a:satOff val="-7062"/>
            <a:lumOff val="14007"/>
            <a:alphaOff val="0"/>
          </a:schemeClr>
        </a:solidFill>
        <a:ln w="19050" cap="flat" cmpd="sng" algn="ctr">
          <a:solidFill>
            <a:schemeClr val="accent4">
              <a:shade val="80000"/>
              <a:hueOff val="164162"/>
              <a:satOff val="-7062"/>
              <a:lumOff val="14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Listar Pagamentos </a:t>
          </a:r>
          <a:endParaRPr lang="pt-BR" sz="1500" kern="1200" dirty="0"/>
        </a:p>
      </dsp:txBody>
      <dsp:txXfrm rot="-5400000">
        <a:off x="1" y="1798043"/>
        <a:ext cx="1032524" cy="442511"/>
      </dsp:txXfrm>
    </dsp:sp>
    <dsp:sp modelId="{23E37FC4-9F33-4E6B-839E-26A640D6644F}">
      <dsp:nvSpPr>
        <dsp:cNvPr id="0" name=""/>
        <dsp:cNvSpPr/>
      </dsp:nvSpPr>
      <dsp:spPr>
        <a:xfrm rot="5400000">
          <a:off x="4973311" y="-2659004"/>
          <a:ext cx="958773" cy="8840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164162"/>
              <a:satOff val="-7062"/>
              <a:lumOff val="14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/>
            <a:t>Lista pagamentos de um determinado contrato</a:t>
          </a:r>
          <a:endParaRPr lang="pt-BR" sz="2900" kern="1200" dirty="0"/>
        </a:p>
      </dsp:txBody>
      <dsp:txXfrm rot="-5400000">
        <a:off x="1032525" y="1328585"/>
        <a:ext cx="8793543" cy="865167"/>
      </dsp:txXfrm>
    </dsp:sp>
    <dsp:sp modelId="{BF11CD6C-1335-4245-B02B-1100CA5D21D5}">
      <dsp:nvSpPr>
        <dsp:cNvPr id="0" name=""/>
        <dsp:cNvSpPr/>
      </dsp:nvSpPr>
      <dsp:spPr>
        <a:xfrm rot="5400000">
          <a:off x="-221255" y="2782424"/>
          <a:ext cx="1475035" cy="1032524"/>
        </a:xfrm>
        <a:prstGeom prst="chevron">
          <a:avLst/>
        </a:prstGeom>
        <a:solidFill>
          <a:schemeClr val="accent4">
            <a:shade val="80000"/>
            <a:hueOff val="328325"/>
            <a:satOff val="-14124"/>
            <a:lumOff val="28014"/>
            <a:alphaOff val="0"/>
          </a:schemeClr>
        </a:solidFill>
        <a:ln w="19050" cap="flat" cmpd="sng" algn="ctr">
          <a:solidFill>
            <a:schemeClr val="accent4">
              <a:shade val="80000"/>
              <a:hueOff val="328325"/>
              <a:satOff val="-14124"/>
              <a:lumOff val="28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Informar Pagamento</a:t>
          </a:r>
          <a:endParaRPr lang="pt-BR" sz="1500" kern="1200"/>
        </a:p>
      </dsp:txBody>
      <dsp:txXfrm rot="-5400000">
        <a:off x="1" y="3077430"/>
        <a:ext cx="1032524" cy="442511"/>
      </dsp:txXfrm>
    </dsp:sp>
    <dsp:sp modelId="{D9999B07-8F83-4A3F-9DA2-D3A040C271FD}">
      <dsp:nvSpPr>
        <dsp:cNvPr id="0" name=""/>
        <dsp:cNvSpPr/>
      </dsp:nvSpPr>
      <dsp:spPr>
        <a:xfrm rot="5400000">
          <a:off x="4973311" y="-1379617"/>
          <a:ext cx="958773" cy="8840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328325"/>
              <a:satOff val="-14124"/>
              <a:lumOff val="28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/>
            <a:t>Insere pagamento em aberto de um determinado contrato</a:t>
          </a:r>
          <a:endParaRPr lang="pt-BR" sz="2900" kern="1200" dirty="0"/>
        </a:p>
      </dsp:txBody>
      <dsp:txXfrm rot="-5400000">
        <a:off x="1032525" y="2607972"/>
        <a:ext cx="8793543" cy="865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33B09-95E4-4399-85E2-A219A7EB0E72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8A81C-7C5C-4959-824F-7B0AB8D7B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63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8A81C-7C5C-4959-824F-7B0AB8D7BF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93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8A81C-7C5C-4959-824F-7B0AB8D7BF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0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8A81C-7C5C-4959-824F-7B0AB8D7BF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25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8A81C-7C5C-4959-824F-7B0AB8D7BF7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84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8A81C-7C5C-4959-824F-7B0AB8D7BF7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1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800100"/>
            <a:ext cx="9875520" cy="884767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>
                <a:solidFill>
                  <a:srgbClr val="418AB3"/>
                </a:solidFill>
              </a:rPr>
              <a:t>PUC MINAS - TCC</a:t>
            </a:r>
            <a:endParaRPr lang="pt-BR" sz="5400" b="1" dirty="0">
              <a:solidFill>
                <a:srgbClr val="418AB3"/>
              </a:solidFill>
            </a:endParaRPr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944540139"/>
              </p:ext>
            </p:extLst>
          </p:nvPr>
        </p:nvGraphicFramePr>
        <p:xfrm>
          <a:off x="1696878" y="2156460"/>
          <a:ext cx="8767763" cy="364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tângulo 11"/>
          <p:cNvSpPr/>
          <p:nvPr/>
        </p:nvSpPr>
        <p:spPr>
          <a:xfrm>
            <a:off x="1143000" y="1663706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06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Diagrama de Classe de Domínio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79" y="1704975"/>
            <a:ext cx="4131645" cy="4784610"/>
          </a:xfrm>
          <a:ln w="15875">
            <a:solidFill>
              <a:srgbClr val="418AB3"/>
            </a:solidFill>
          </a:ln>
        </p:spPr>
      </p:pic>
    </p:spTree>
    <p:extLst>
      <p:ext uri="{BB962C8B-B14F-4D97-AF65-F5344CB8AC3E}">
        <p14:creationId xmlns:p14="http://schemas.microsoft.com/office/powerpoint/2010/main" val="134333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Modelo Entidade-Relacionamento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1521145"/>
            <a:ext cx="3733800" cy="4904665"/>
          </a:xfrm>
        </p:spPr>
      </p:pic>
    </p:spTree>
    <p:extLst>
      <p:ext uri="{BB962C8B-B14F-4D97-AF65-F5344CB8AC3E}">
        <p14:creationId xmlns:p14="http://schemas.microsoft.com/office/powerpoint/2010/main" val="302481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Casos de Uso selecionados para o TCC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664735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16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Interface desenvolvida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06" y="1666875"/>
            <a:ext cx="9442293" cy="4819650"/>
          </a:xfrm>
          <a:ln w="15875">
            <a:solidFill>
              <a:srgbClr val="418AB3"/>
            </a:solidFill>
          </a:ln>
        </p:spPr>
      </p:pic>
    </p:spTree>
    <p:extLst>
      <p:ext uri="{BB962C8B-B14F-4D97-AF65-F5344CB8AC3E}">
        <p14:creationId xmlns:p14="http://schemas.microsoft.com/office/powerpoint/2010/main" val="10767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Interface desenvolvida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98" y="1682114"/>
            <a:ext cx="9388273" cy="4823461"/>
          </a:xfrm>
          <a:ln w="15875">
            <a:solidFill>
              <a:srgbClr val="418AB3"/>
            </a:solidFill>
          </a:ln>
        </p:spPr>
      </p:pic>
    </p:spTree>
    <p:extLst>
      <p:ext uri="{BB962C8B-B14F-4D97-AF65-F5344CB8AC3E}">
        <p14:creationId xmlns:p14="http://schemas.microsoft.com/office/powerpoint/2010/main" val="154219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Interface desenvolvida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99" y="1790699"/>
            <a:ext cx="9712256" cy="4581525"/>
          </a:xfrm>
          <a:ln w="15875">
            <a:solidFill>
              <a:srgbClr val="418AB3"/>
            </a:solidFill>
          </a:ln>
        </p:spPr>
      </p:pic>
    </p:spTree>
    <p:extLst>
      <p:ext uri="{BB962C8B-B14F-4D97-AF65-F5344CB8AC3E}">
        <p14:creationId xmlns:p14="http://schemas.microsoft.com/office/powerpoint/2010/main" val="264779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167556"/>
              </p:ext>
            </p:extLst>
          </p:nvPr>
        </p:nvGraphicFramePr>
        <p:xfrm>
          <a:off x="671239" y="1722695"/>
          <a:ext cx="5151909" cy="4335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418AB3"/>
                </a:solidFill>
              </a:rPr>
              <a:t>Ambiente/Ferramentas</a:t>
            </a:r>
            <a:endParaRPr lang="pt-BR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4571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73" y="1562100"/>
            <a:ext cx="5115209" cy="4834551"/>
          </a:xfrm>
          <a:prstGeom prst="rect">
            <a:avLst/>
          </a:prstGeom>
          <a:ln w="15875">
            <a:solidFill>
              <a:srgbClr val="418AB3"/>
            </a:solidFill>
          </a:ln>
        </p:spPr>
      </p:pic>
    </p:spTree>
    <p:extLst>
      <p:ext uri="{BB962C8B-B14F-4D97-AF65-F5344CB8AC3E}">
        <p14:creationId xmlns:p14="http://schemas.microsoft.com/office/powerpoint/2010/main" val="38384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Angular /Angular CLI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018061"/>
              </p:ext>
            </p:extLst>
          </p:nvPr>
        </p:nvGraphicFramePr>
        <p:xfrm>
          <a:off x="937266" y="2055257"/>
          <a:ext cx="6797034" cy="454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nício - Floripartes | Paginas Web | Intern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31" y="2787166"/>
            <a:ext cx="2407069" cy="127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67350" y="52862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3E464F"/>
                </a:solidFill>
                <a:latin typeface="Source Serif Pro"/>
              </a:rPr>
              <a:t>O </a:t>
            </a:r>
            <a:r>
              <a:rPr lang="pt-BR" b="1" dirty="0">
                <a:solidFill>
                  <a:srgbClr val="3E464F"/>
                </a:solidFill>
                <a:latin typeface="Source Serif Pro"/>
              </a:rPr>
              <a:t>Angular CLI</a:t>
            </a:r>
            <a:r>
              <a:rPr lang="pt-BR" dirty="0">
                <a:solidFill>
                  <a:srgbClr val="3E464F"/>
                </a:solidFill>
                <a:latin typeface="Source Serif Pro"/>
              </a:rPr>
              <a:t> é uma interface de linha de comando para ajudar na construção de </a:t>
            </a:r>
            <a:r>
              <a:rPr lang="pt-BR" sz="1600" dirty="0">
                <a:solidFill>
                  <a:srgbClr val="3E464F"/>
                </a:solidFill>
                <a:latin typeface="Source Serif Pro"/>
              </a:rPr>
              <a:t>aplicações</a:t>
            </a:r>
            <a:r>
              <a:rPr lang="pt-BR" dirty="0">
                <a:solidFill>
                  <a:srgbClr val="3E464F"/>
                </a:solidFill>
                <a:latin typeface="Source Serif Pro"/>
              </a:rPr>
              <a:t> com Angular.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143000" y="163975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1" dirty="0">
                <a:solidFill>
                  <a:srgbClr val="3E464F"/>
                </a:solidFill>
                <a:latin typeface="Source Serif Pro"/>
              </a:rPr>
              <a:t>Angular</a:t>
            </a:r>
            <a:r>
              <a:rPr lang="pt-BR" sz="1600" dirty="0">
                <a:solidFill>
                  <a:srgbClr val="3E464F"/>
                </a:solidFill>
                <a:latin typeface="Source Serif Pro"/>
              </a:rPr>
              <a:t> é uma plataforma e framework para construção da interface de aplicações usando HTML, CSS e, principalmente, </a:t>
            </a:r>
            <a:r>
              <a:rPr lang="pt-BR" sz="1600" dirty="0" err="1">
                <a:solidFill>
                  <a:srgbClr val="3E464F"/>
                </a:solidFill>
                <a:latin typeface="Source Serif Pro"/>
              </a:rPr>
              <a:t>JavaScript</a:t>
            </a:r>
            <a:r>
              <a:rPr lang="pt-BR" sz="1600" dirty="0">
                <a:solidFill>
                  <a:srgbClr val="3E464F"/>
                </a:solidFill>
                <a:latin typeface="Source Serif Pro"/>
              </a:rPr>
              <a:t>, criada pelos desenvolvedores da Google.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2338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Spring Boot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943344"/>
              </p:ext>
            </p:extLst>
          </p:nvPr>
        </p:nvGraphicFramePr>
        <p:xfrm>
          <a:off x="819150" y="1919660"/>
          <a:ext cx="3778939" cy="4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43" y="1691220"/>
            <a:ext cx="6652881" cy="4552949"/>
          </a:xfrm>
          <a:prstGeom prst="rect">
            <a:avLst/>
          </a:prstGeom>
          <a:ln w="15875">
            <a:solidFill>
              <a:srgbClr val="418AB3"/>
            </a:solidFill>
          </a:ln>
        </p:spPr>
      </p:pic>
    </p:spTree>
    <p:extLst>
      <p:ext uri="{BB962C8B-B14F-4D97-AF65-F5344CB8AC3E}">
        <p14:creationId xmlns:p14="http://schemas.microsoft.com/office/powerpoint/2010/main" val="84581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2999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Fim </a:t>
            </a:r>
            <a:r>
              <a:rPr lang="pt-BR" sz="3600" b="1" dirty="0" smtClean="0">
                <a:solidFill>
                  <a:srgbClr val="418AB3"/>
                </a:solidFill>
              </a:rPr>
              <a:t>da apresentação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368601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73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972238"/>
              </p:ext>
            </p:extLst>
          </p:nvPr>
        </p:nvGraphicFramePr>
        <p:xfrm>
          <a:off x="1143000" y="2057400"/>
          <a:ext cx="6067425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418AB3"/>
                </a:solidFill>
              </a:rPr>
              <a:t>Avaliação</a:t>
            </a:r>
            <a:r>
              <a:rPr lang="pt-BR" b="1" dirty="0" smtClean="0">
                <a:solidFill>
                  <a:srgbClr val="3168AB"/>
                </a:solidFill>
              </a:rPr>
              <a:t> </a:t>
            </a:r>
            <a:r>
              <a:rPr lang="pt-BR" b="1" dirty="0">
                <a:solidFill>
                  <a:srgbClr val="418AB3"/>
                </a:solidFill>
              </a:rPr>
              <a:t>do Tema Proposto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76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2871" cy="9525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418AB3"/>
                </a:solidFill>
              </a:rPr>
              <a:t>Identificação dos atores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939660"/>
              </p:ext>
            </p:extLst>
          </p:nvPr>
        </p:nvGraphicFramePr>
        <p:xfrm>
          <a:off x="1143000" y="1965960"/>
          <a:ext cx="9872871" cy="413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tângulo 5"/>
          <p:cNvSpPr/>
          <p:nvPr/>
        </p:nvSpPr>
        <p:spPr>
          <a:xfrm>
            <a:off x="1143000" y="1435100"/>
            <a:ext cx="9872871" cy="4571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78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574203"/>
              </p:ext>
            </p:extLst>
          </p:nvPr>
        </p:nvGraphicFramePr>
        <p:xfrm>
          <a:off x="1143000" y="2012406"/>
          <a:ext cx="9872871" cy="4310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418AB3"/>
                </a:solidFill>
              </a:rPr>
              <a:t>Identificação dos </a:t>
            </a:r>
            <a:r>
              <a:rPr lang="pt-BR" b="1" dirty="0" smtClean="0">
                <a:solidFill>
                  <a:srgbClr val="418AB3"/>
                </a:solidFill>
              </a:rPr>
              <a:t>Atores</a:t>
            </a:r>
            <a:endParaRPr lang="pt-BR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4571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23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765397"/>
              </p:ext>
            </p:extLst>
          </p:nvPr>
        </p:nvGraphicFramePr>
        <p:xfrm>
          <a:off x="1143000" y="1712068"/>
          <a:ext cx="9872871" cy="461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4000" b="1" dirty="0">
                <a:solidFill>
                  <a:srgbClr val="418AB3"/>
                </a:solidFill>
              </a:rPr>
              <a:t>Identificação das principais Funcionalidades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98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393614"/>
              </p:ext>
            </p:extLst>
          </p:nvPr>
        </p:nvGraphicFramePr>
        <p:xfrm>
          <a:off x="1031132" y="1731524"/>
          <a:ext cx="9984739" cy="459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>
                <a:solidFill>
                  <a:srgbClr val="418AB3"/>
                </a:solidFill>
              </a:rPr>
              <a:t>Identificação das principais Funcionalidades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43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76" y="553015"/>
            <a:ext cx="1889124" cy="54586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rgbClr val="418AB3"/>
                </a:solidFill>
              </a:rPr>
              <a:t>Caso de Uso</a:t>
            </a:r>
            <a:endParaRPr lang="pt-BR" b="1" dirty="0">
              <a:solidFill>
                <a:srgbClr val="418AB3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36" y="571500"/>
            <a:ext cx="8496264" cy="5829299"/>
          </a:xfrm>
          <a:noFill/>
          <a:ln w="19050">
            <a:solidFill>
              <a:srgbClr val="418AB3"/>
            </a:solidFill>
          </a:ln>
          <a:effectLst/>
        </p:spPr>
      </p:pic>
      <p:sp>
        <p:nvSpPr>
          <p:cNvPr id="11" name="Retângulo 10"/>
          <p:cNvSpPr/>
          <p:nvPr/>
        </p:nvSpPr>
        <p:spPr>
          <a:xfrm>
            <a:off x="685801" y="3855392"/>
            <a:ext cx="1752600" cy="4571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37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Principais Entidades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95038"/>
              </p:ext>
            </p:extLst>
          </p:nvPr>
        </p:nvGraphicFramePr>
        <p:xfrm>
          <a:off x="1142999" y="1705707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83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143000" y="609600"/>
            <a:ext cx="9872871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3600" b="1" dirty="0" smtClean="0">
                <a:solidFill>
                  <a:srgbClr val="418AB3"/>
                </a:solidFill>
              </a:rPr>
              <a:t>Principais Entidades</a:t>
            </a:r>
            <a:endParaRPr lang="pt-BR" sz="3600" b="1" dirty="0">
              <a:solidFill>
                <a:srgbClr val="418AB3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43000" y="1435100"/>
            <a:ext cx="9872871" cy="53232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640310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62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3765</TotalTime>
  <Words>710</Words>
  <Application>Microsoft Office PowerPoint</Application>
  <PresentationFormat>Widescreen</PresentationFormat>
  <Paragraphs>87</Paragraphs>
  <Slides>19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Source Serif Pro</vt:lpstr>
      <vt:lpstr>Base</vt:lpstr>
      <vt:lpstr>PUC MINAS - TCC</vt:lpstr>
      <vt:lpstr>Apresentação do PowerPoint</vt:lpstr>
      <vt:lpstr>Identificação dos atores</vt:lpstr>
      <vt:lpstr>Apresentação do PowerPoint</vt:lpstr>
      <vt:lpstr>Apresentação do PowerPoint</vt:lpstr>
      <vt:lpstr>Apresentação do PowerPoint</vt:lpstr>
      <vt:lpstr>Caso de Uso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Brq It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– PUC MINAS</dc:title>
  <dc:creator>Francisco Jose Borges Verissimo Junior</dc:creator>
  <cp:lastModifiedBy>Francisco Jose Borges Verissimo Junior</cp:lastModifiedBy>
  <cp:revision>74</cp:revision>
  <dcterms:created xsi:type="dcterms:W3CDTF">2020-09-23T04:26:38Z</dcterms:created>
  <dcterms:modified xsi:type="dcterms:W3CDTF">2020-09-25T19:13:46Z</dcterms:modified>
</cp:coreProperties>
</file>