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59" r:id="rId10"/>
    <p:sldId id="267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fred.gras#!/vizhome/cruise-ShipStoppedTime/ShipStoppedTim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4243-A74E-476F-870F-AAA3C9C2E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Cruise Ship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CAAFC-B011-4767-B850-4DE7E20A9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data.world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7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bgAAAFICAYAAAAiWOuqAAAABHNCSVQICAgIfAhkiAAAAAlwSFlzAAALEgAACxIB0t1+/AAAIABJREFUeJzsnXdYVMfXgN/ZBRuC0hRQEnusSLMXQAWF2BKTGCv23sVu1NijscQYNZpiTPzs0WjU2Hs3NuxiLzTpXWDn++OuyFIUFZKf5L7Psw/svWfOmTs7u+dOuecIKSUqKioqKir5Dc2/XQEVFRUVFZW8QHVwKioqKir5EtXBqaioqKjkS1QHp6KioqKSL1EdnIqKiopKvkR1cCoqKioq+RLVwamoqKiovDVCiJ+EECFCiMvZnBdCiEVCiAAhxCUhhHO6cy2EEDf058bmVp1UB6eioqKikhusBFq85Lw3UFH/6gMsBRBCaIHv9OerAh2EEFVzo0Kqg1NRUVFReWuklIeB8JeItAFWSYWTQHEhhC1QGwiQUt6RUj4D1upl3xrVwamoqKio/BOUAh6me/9Ifyy742+NUW4oUck9kp/eydPYaR85D85L9RQQ2jzVH54an6f6AZKlLk/1uxhb56n+UJmUp/oB8raFwDiP773jSclT/QDFhHGe2/j53ibxNuVf5/emgHX5vihTi89ZLqVc/jb28xrVwamoqKj8V9Gl5lhU78zexqE9BuzTvS+tP2aczfG3Rp2iVFFRUfmvInU5f709W4Gu+t2UdYEoKWUgcAaoKIQoK4QoAHyul31r1BGcioqKyn8VXe5NNgsh1gDugJUQ4hEwGWV0hpRyGbAD8AECgHigu/5cihBiELAL0AI/SSmv5EadVAenoqKi8h9FpubeWqSUssMrzktgYDbndqA4wFxFdXDvKBNnzufwsdNYmBdny2/L3lhPny/74urhSlJCEgtHLuD25duZZEral2T04jGYmpsS4B/A/GHzSElOYeqvU6lRzwGpkzy+85j5w+fx+PoDg7Il7Esy4ls/TM3NuOMfwDfDF5CSrHypek7pjbPe9mK/hdy5fAcAJzdnekzuhUarZe/a3WxeugmAkYtHUbKcLVY2VhQ1K0pqaiqD2g7lzvW7jJo7kko1KqLVati1cS/7tx5g0pIJFDM348alW8wcOjvNrmO9mgya0h+tkRFREVEM+2Qk1rbWjP9mDOZW5kgpiYyIwrqkFYkJicwYPoebl29lahdbexu+XPKFYsP/JlOHzCIlOYWO/drj9XFTALRaLe9XfI8PHT7G3LI4U5d+QWGhfO2s7Evw99ZjVKhbDY1Ww4l1+9m79I9MdtpN7kZVDyeeJSSx2m8pj67cBcC9pw/12jdBSgi88YDVo5aSkpRMTTcnuk7uhUar4cDaPWxd+nsmnb5TeuHo4cKzhCSW+i3inr7t+84dhFMTV6LDohjtNTRN/r0qZeg5sx+FihQm9FEIBzfso8PoLmi0Gvav3cMfWdjoNqUXTh4uJOlt3NXb6Dd3EM56G37pbNT1qc8nwz+nVIXSTG49hrv+Sl90cHOiy+QeaLQaDq7dy7almzPZ6jKlJ44eziQlJLHcbzH3Lt/BuKAxE9dPx6iAMVojDad3nMCkWFEcPZxJyNDn0vO6fdbS1oohC4ZR3Ko4UsKe/9vF9p+3Ud3Nkb7fDKeQSSFiI2K4ff4mP45aTEL0i41SHSf3wMHDmWcJz/jR71vu6z9bAKHRMHnbV0QEhfNNz1kAtBn2GW6fNyMmPPq5mA9v4xjyeEPVv426BveO0tbHk2Xzp7+VDlcPV+zK2NGncW8Wj/2WATOyvLmi27ju/PHDFvo07k1cVCye7b1w9XCliKkJnV06M679WIwLGjNoduYdml3G+rLtx60MdOtLbFQsTdt7AuDs4YJtWTsGuvVl2bjv6DO9PwAajYbe0/oy3fdLhjYbSKPWjSldUVl/njdoLiu++okbl26y6afN7N60l+GzhuLe0o0CBYzp0aw3fbwH0LrzhwydNoiNKzbRqaEvsVEx+HzuDUBRMxOGzRjC+O6T6N60F1P6TgMgNTWVJVOX0a1JT374+mcqO1RiTPeJzBkzH79Zw7Jsl/4T+rBuxUbaN+xCTFQMLTv4APB/y9bRzasP3bz6sGz2D1w4eYmYyBge3H5IN68+zPEZw9yWY3mW+Iwq7o4s6zaLmZ4jcGndAJsKhrujq7o7Yl3WhmnuQ1k3fgWfzegJQLGS5rh18+brVuOY3dwPjUaDc6v6CI2g+7S+fOU7Fb9mg6nfuhGlKpY20Ono4YJNWVuGu/Vnxbgl9JzeL+3coQ37me07NdO19vlqIGtn/8qY5kP5e/cp+s4ZxCzfqYxoNpgGL7ExNBsbs7Kw8fDmA+b1nc21U1fTjgmNBt9pvZnjO53RzYZSt3Uj7DLYqunhjE1ZW0a6DeTHccvoNl3Z6JeclMzMDpOZ4D2CCd4jqduqIeUcKjDSbaBBn8vI6/ZZXWoqv0z/iaHNBjG27Si8u/pg/8F7dJnamzVTf2JAjS5Eh0URFxlDywEfp9lxcHemZFlbxroPYuX4pXSZ0cegHp7dPyQwIPNei90//slkHz8m+/jB2456dKk5f72D/KMOTgjhKITwyWMb4/NSfzo7B4UQrq8h7y6E+DO37Ls61qCYmelb6ajjVZf9m/YDcOP8DUzMTDAvYZ5JzqG+A0d3HAVg38Z91Gtelzpeddn601biomK5cf4GGo0G61JWmcrWqO/AiR3HADiwaT+1veoAUNuzDgc3HQDgZjrbFRwrEngvkOCHwaQkp3B02xFqe9ZJ09fAqz67Nu7Bo5Uba5etp6hZUUxMTShUpBBarYaChQqSnJxCNZeqHNp+GIC/NuymYfMGADRt25QjO48S8iQEgMiwSADCQ8K5dTkAgFpurty/9QBrGyuunLuGabGiWJawyHRtLg2cOLj9EAA7Nuymsd5Gepq1acKeLfszHf+gQQ1inkYRfPsJYQ9DSE1O5dy249TwqmXYfl61OP27ch33zt+isKkJZtbFAdBoNRgXKqD8LVyA6OAI3nesQNC9QEIeBpOanMKJbUdxTdd+AC6etTmy6SAAAedvUsTMhOL6z/366avERsZmqq9tWTuunVKWRaLDozEy0qbZOL7tKLUy2KjlWZvDehu3zt/EJJ2Na9nYeBzwiMA7TwyOlXesQPC9QEL1tk5uO4qLZ+1M13NUb+t2BltJ8YkAaI20mJqbcuHA34Bhn8vI6/bZiJCItJFgYlwCjwIe4VCvJiH3gzj++yGSE59xettRjAoYY25jmWbHyasWx39X+s+d87coYmpCMf1na25jQc0mzhxeuzdT/XKVf3aTyT/OPz2Cc0QZUucYIcTrTqNm6eD0O3fUEWs6LG0seRoYmvY+LOgplum+gABm5mbERcehS1U6+NNARSZjWYAb528avDc1NzUoGxYYlqbfwsaSp0/S2w7DoqSiNyzw6YvjgU+xSFcnaxsrzIqbEhEaweO7jwkNDOXW5Vskxiey6dx61p1ezdZftxETFUOq3m5o4FOs9Trsy5WiaLGiLNwwj+93LMGrnWemdildphTWdtZcOX8NgJDAUKxtDJ13MXMzYqNi09nILFOwUEHqutfi4I7DmWw4t6rP/Yu3iXwSlnYsMjCMYiUNf3CLlTQ3lAkKo5iNBVHBEexf8SdfHl/C9NPfkxiTwPUjlyhe0iJD+4VhbmPonC1sLAh78kImPCgMi5KZHXh6Ht16iKv+h75Wi7oYFXjxjFdWNswz2AjLgY2sMLexJDzwxfWH58BWeFAY5npbQqNhxo55LDn3M/HR8Vw78SJM4vM+l5436bPpsS5dgrLVyhEbHUN4+joFhlPRtQr+B8+nHSte0sJAJiIoLM0BdpjUg/WzfkUnMz+m1tTXh6k759NjzgCAzB76ddDpcv56B3ntH3whRBkhxHUhxEohxE0hxGohRDMhxDEhxC0hRG0hhIk+8OZpIcR5IUQb/fbPqUB7IcQFIUT7rOT0NroJIbYKIfYD+4QQtkKIw/pyl4UQjbKp22ygsF5utb6uN4QQq4DLgL0QYqkQ4qwQ4ooQ4kt9uRZCiA3p9KSNtoQQXkKIE0KIc0KIDUKIolnYzVJGr/e6EOIc8HHGcvmFGvUcsChpwZ8/b/tH7Lk0cmHfHwfS3petVIZUnY52Lu3pUK8Lbbq2RmuU9X2R1kjLBw6VGNt1AqM7jaXrsE6ULvtiWrBwkUJUdqjExh83Ex/7dg+VN/Sqx6WzV4iJjDGsg7GW6s1cuJfhhuB1KGxmQg1PV75sNIiJdfpRoEhBXNs2fKv6vozvR32LZxdvZvw5jwIFC6B7R37wpE7HBJ+RDKnbmyLFimBtXzLPbBUqUojRy8by09QfeJb4zOCcUzNXpNRxYkvmm52M1GziQkxYFPezWB888NsuRjcewGSfkUSGRALMe5s6S6nL8etd5E03mVQAPgV6oDzD0BFoCLRGGUFdBfZLKXsIIYoDp4G9wCTAVUo5CEAIMTOjnBDi+ZjcGXCQUoYLIUYCu6SUM/SBOYtkVSkp5VghxCAppaNefxmUwJ6++thnCCEm6HVqUZyng75uy4UQJlLKOKA9sFYIYQVMBJpJKeOEEGOAESiOGr2+LGWEEHOAFUATlG2x67JrTCFEH/QRApbMm06vri/djPRWfNj1Q5p3UOKh3rp0EyvbF1E1LG2sCAsKM5CPjojGxMwEjVaDdydvWvdsg7m1OdfPXcfK1poylcswZM4QIp9G8iDAcINJTERMWlldqg5LW8s0/eFBYVjZWQPX9LYtCQ8OQ2usxdL2xUjI0tYKK1sr5u1YCMDVS9dx+7Axi774FgBrW2uq167O6YNnSE1JJTIskkun/HFv2RitVkNqqg5rWytC9XZDA58SFRFNYkIiiQmJXDzlT/mq5XFt7ELLTh9i+54td2/e48mDwLQ6lLC1JjToxZ02QFRENEWLFU1nI7NM09ZN2LtlX6bPoKq7E48u3yXo1iOcPqyXdry4rSVRwRGGdoIjKG73YpRQ3MaSqKBwPmhYg7CHIcSGK87z4l+nKevyAWc2H87QfpZEBBmGBwwPCsfS7oWMhY0l4cEvCyEIT24/ZlaXKQDU+bABNd2cXmojIoMNyxzYyIqIoDAsbF9cv0UObFnYWBKht9Wsaws8PldG6aEPQ3Bwc+LY5kPp6mTY39+kz4Jy4zRq2VgObznEqb9OUMn5Ayz0dWrwiQflHCtyeJ1hX4gMDk+TAWW0GhEUhqt3XRyb1cLBwxnjgsYUKlqEPguGsHz4IqKfRqXJH1q7h1aD2hnO174uubiL8n+RN52yuyul9JeKW78C7NNvAfUHygBewFghxAXgIFAIeC8LPS+T2yOlfN6TzwDdhRBTgBpSypiMil7C/efOTc9n+hHVeaAaUFVKmQL8BbTST4l+CPwB1EWJbn1MX0df4P0M+rOTqaxvp1v6tvktuwpKKZdLKV2llK556dwAtq/azhDvwQzxHsyJXSdp0q4JAB84fUB8TBwRIRGZyvif8KehT0O2r9rOpWMXWTlrJSd2naRFpxaMXz6BDUs2EB0elWXZyyf8qeejrE15tGvCmT2nADiz9zTu7TwAqOT0AfEx8USERBBw8Ra2Ze0oYV8SI2MjGrZqxOo5qxjpM4yRPsMIfhyCTqcjNPApVZ2rEBcTx8PbD3Gu7whAocKFqOpchSvnruL2YWMAWnzqxbHdxwE4uus4NWpVT1uvq+pYmQcBD9jyy1ZuX73DzrU7WbnwV1p8ovwoVnOuQmx0HGEhmX+czx2/gPuHbgD4fOrFkd3H0s6ZmJrgVNeBI7uOZyrn3LoBf287zoOLt7EuY4NFaWu0xlqcW9XHf89Zw7bfc5baHyvXUcapIokx8USHRhLx5CllnCpiXKiA0oYNqhMc8JgHF29jU9YWa/sSaI2NqNeqIX/vOW1Y772nadTOHYAKTpWIj4kjMovPLj1mlsUAEELg3KwWKckpaTbqt2rI2Qw2zu49TWO9jYo5tJEVdy4GGFxP3VYNObfnTIbrOUNDva3yTpWIj4knMiQCUwszjm85zASfkUz5aBwFChbArrwyWk/f5zLyun0WYOCcwTwOeMS2H5RdsAEXb1GijC3127nj3bcNiXEJnN150sDO+T1nqP+x0n/KOVUkISaeqNBINs5Zzch6fRjVsD9LBy/g2nF/lg9fBJC2Rgfg0rwOKDNTb04+32QiZBZzvC8toIyK/pRSVte/X6l/v/H5OSAJ6CilvJGhbDcMR3B/50ROf8wOxfEMBOZLKVdlU79YKeXzKcKMdS0L7AFqSSkj9HU/KKVcKYRoAgwClgH9pJQfCyFa6euXyesIIQ4CfoBtVjJCCEdgkZSysf59a6CPlLJlVvV+Tk5jw42aPJsz5y8RGRmNpUVxBvTsQrtWzV9ZLmMsyn7T+uPirmzlXui3gIBLykaLKSunsGjMIsKDwyn5ng1jFo+maHFT7ly5w9dD55LyLIUle5dSunxpUpJTCHkcQkJcAmNajWTCykksGb2YiJBwStqXZMTiURQtbsrdK3dYOGweKc+Uu8be0/ri5Oas33K9iNv+im1nDxd6TFK2ue9bv5dNi9Nmj+kzdyA29jZY21qTlJjEVyPm8iDgAWPmj6K2ey3CgsP5c80ODu84wqQlEzArbsqtywHMGDKb5GfJALTv9xnenzVH6nRsX7OTjT/+To1a1fl280JuX7uDTqeM+lKSU4kKj2LmiDlcv6RMJ369ahazR33N0+Aw7N6z5cslX2BW3JSbVwKYOnhmmg2fz5pTx70WkwcY7nQtVLgQW8+s48vGg0mMSaCquyMfT/JFo9Vwcv1Bdn+3mQadmgFwbLUymfHp1B5UcavJs4RnrB61lIf+ytSV9/BPcW5Zj9QUHY+v3GXN2O9JeZZCKffqdJ3UA41Wy8H1e9myeCPNOil9Y+/qXQB0n9aHmvq2/95vEXf0W/IHLxpBlXrVMTU3I+ppJBsXrOXgur206N4Sr67KTtTTf53k6umr+KazsTkLGz30Np4/ivDcxpBFI6iazsaGBWs5sG4vtZrXofuXvTGzKEZ8dBz3r95lTtdp1PRwpvMk5TGBQ+v3sXXxJpp08gJg/+rdAPhO642Dm/IoxXK/xdz1v4195ffpO38wGo0GodFw6s9jFLMujoObE4kJiQZ97m36bGXXKszc9BX3rt1D6qduV8/9FROMGLxiDEIIYsKjiH4aRUJsPCf/OMpBfb07T+1FDX29fxz1Hff8DR/T+aBuNVr0bp32mEDv+UN4r2oZpISnj0Jw8qxlBwTyhiRdO5BjB1Cwisdbxb38N8grB7cVMAMGSymlEMJJSnleCNEOaC2l9NWXnZmNXDcMHeH7wCMpZar+ifcKUsos924LISKAElLK5CzqWhNYBTgB1sAlYIzewWmB2yijxQ1SyvVCCGvgb6CJlDJACGEClJJS3kzn4O5nJQM8AG4CHlLK20J5yt80txzcm6IGW341arDlV6MGW34170Kw5aQr+3Lu4Ko1feccXF71omkoIVouCSGu6N8DHACqPt9k8hK5jLgDF4UQ51HWx755ie3len2rM56QUl5EmZq8DvwfcCzduVQU5+yt/4uUMhToBqwRQlwCTqBMPabXmaWMlDIRZV1tu35KNOQldVZRUVH558nnjwm89ghOJW9RR3AvRx3BvRp1BPdq1BGcQtKlXTkfwTk0f+dGcGqoLhUVFZX/KFKX/G9XIU95Zx2cEOIUUDDD4S5SSv9/oz4qKioq7xzvyPOMb8o76+CklHVeLaWioqKiki3v6NpaTnlnHVx+Ja/XyDaf+zZP9Re2yzLITK4x3s49T/UDFJZ5u9RgkcfLP4+zieKSm1x9rUdR/5vEy3fg2bF39Pm2nKI6OBUVFZX/KuoITkVFRUUlX5LPQ3WpDk5FRUXlv4q6yURFRUVFJV+iOjgVFRUVlfyIfBc2wrwFqoP7H6bPl31x9XBVAiGPXMDty7czyZS0L8noxWMwNTclwD+A+cPmkZKcgntbd9r1/wQhBAmxCSyZ8B13r93Nse2JM+dz+NhpLMyLs+W3ZW98DQvmT8W7RRPiExLo2XM45y9kDn6+6pdvcXGpSXJyMmfOXKD/gDGkpKQwckQ/OnRQ0ugZGWmpUrkic5z7kxAVB0AFNwd8JnVBaDWcW3eQI0sN89FZlbflo7l9sa1Whn1fr+fYih2KroLG9Fj3BUYFjdBotVzZeZoDCzZlWf9ybg40m9wFjVbDhbUHOZnBhkV5W1p+3YeS1cpw6OsNnF6+I+1cQbMi+HzVC+tKpZFIdoxaweNzAQbl7d0dqP+lcg3X1xzkwneG+it8VB/HAS1BCJJjEzgybiXh15S0RG5f9+b9Zo4kPI1mQ7Nx2X4GudVOgVfvU6pGWYRWw861u9iyNHOb9ZjSGycPV54lJLHYbyF39TnNHN2c6T65Fxqtln1rd6eV/XxkJ2p51kGn0xEdFsXikd8QERJOXZ/6DJg/FOOCxtw6f5NJH4/NZKvblF44eSiBwpf6LUqz1W/uIJybuBIdFoWf19A0+bo+9ek1sz9Fixcl6F4g8wbNScvEnZ4S9iUZ8a0fpuZm3PEP4JvhC0hJVtaqek7pjbP+O7nYb2Fa+YFzh+DaxJWosCiGeSk7oWu6OTH4m+EUMilMbEQMD248YOnIbwwyGLzuNXw2siOunrWROklUWBSAHWCYBv11yOcjODXD9f8orh6u2JWxo0/j3iwe+y0DZgzMUq7buO788cMW+jTuTVxULJ7tlSjrQQ+DGfvZWAZ5DWTtojUMmv16jx+09fFk2fzprxZ8Cd4tmlCxQlkqV21I//5j+G7xrCzl1qzZTLXqjXF0akrhwoXo2aMjAPPmL8O1lheutbyYOHE2hw+fTHNuQiNoObUbv3abw2LP0dRoXQ/rCqUM9CZExrF9yiqOrdhucDwlKZmVHWewxHs8S3zGU9HNgdJOFTLVS2gEXtN8We87h+XNRlO1dV0sK9oZyCRGxrFn8q+cWrEjU3nPyV24c+gSy5uO5scW43kaYPg7JDSCBtN92dFlDus9RlOhTV2KZ9Af8yCUrZ9MZ2OzcZz7ZguN5/RIO3dzw2F2dJ6bZZumt5Eb7bS05QSqeddmz9z1LPYcTcPWjSld0d5A3snDBduydgx268uycd/RZ3p/ADQaDb2m9WWG75cMbzbQoOwf3//OyBZDGOUzjL/3neHToe3RaDR0HNeVJSO/4efJK7Ata0epiqUNbDl6uGBT1pahbv1ZMW4JPaf3Szt3aMN+ZvlOJSNFixfl0c0HXD15hY2LN6TVLyNdxvqy7cetDHTrS2xULE3bK6mTnPXXNzDD9QEc2LCPab5T0t5rNBp6TOvL1M+/wLdqB6LDorh96RbthrZ/q2vY9v1mRrcYxhif4ZzbdwaUHJtvTj6PRZkvHZwQIvYV54sLIQa8oe7xb1humBAiy0StWVHHqy77N+0H4Mb5G5iYmWBeInN2eof6DhzdcRSAfRv3Ua95XQCu/32NuCilGa6fv4FVuqSROcHVsQbFzExfq0xGWrVqzq+rNwJw6vQ5ihUvho1NiUxyO//an/b/mTMXKF3aNpNM+/ZtWLtuS9r70o7lCb8fTMTDUFKTU/HfdpLKXi4GZeLConly6Q66lMzTMM/ilXiNWiMtGiMtZBGT1c6xPBH3gol8GIouOZVr205SydPQRnxYNIGX7qBLNrRR0LQw9nU+4OLagwDoklNJijaMo1nCsTzR94KJeaDoD/jjJGUyXEPw37d4FqWUCz4XQFFbi7RzgadukBj50q6ea+1k71yRlGfJxASFk5qcyrFtR6jlaRhroZZnHQ5uUjKt3zp/gyJmJhQvYU4Fx4oE3Qsk5GEwKckpBmUTYhNetFmRQkiJIn83kJPbj5MUn0TQ3SdZ2KrN4U0H9bZuYqK3BXDt9FVis2iXstXLs/u3vwB4cON+tt+pGvUdOLFDicN+YNN+ansptmunu76bGb6TV09fISadzQqOFQm+F8iD6/dJTU7h+LajlK9RgfSxf9/kGtK3V6EihQDeLnZtakrOX+8g+dLB5YDiwBs5OJSM5a+FPhXPMLLJRJ4VljaWPA0MTXsfFvQUSxtDJ2VmbkZcdBy6VOXu6mlgZhkAr/ZenD3w9+tW+60pZWfDo4cvRi2PHwVSys4mW3kjIyM6dWrHrl0HDI4XLlyI5l7u/L75xSjJtKQFUU9eZGOODgzHrGTmH6vsEBpB/x0zGf33Um4fvcyjC5mnf4vamBMd+CLRaUxgOKY2ObNRzN6a+LAYPvy6D913TMf7q14YFzaMLFfE1pzYdPrjgsIxsc1ef+XP3Xlw4FKO7D8nt9qpy8rRRD4KTWunsMCnWGToa5Y2loQ9edFnw4PCsCxpiYWNJU8DX2Q7z1i2w6jOLDvxI43aurFu/mosbCwJSyefGJ+Iuc0Lxw5gbmNB2JN0OoPCsChpKJORrMsYXoOpuanBdyosMCztO2VhY8nTJ6EvLW/QFvpraD+qEy37tKWcQ3nWz1/zVtfwXN93J36gYdvG8LYjOJ0u5693kHzt4IQQRYUQ+4QQ54QQ/kKINvpTs4Hy+rQ9Wc7xCCFshRCH9TKXhRCNhBCzgcL6Y6v1cluEEH8LIa4IIfqkKx8rhJgnhLgITECZKz8ghDiQha0+QoizQoizD2If5Gob1KjngFd7L1bO+jlX9eYFi7+dyZEjpzh6zDA7dMuWXhw/cZaIiMhcsyV1kqU+45lXbzCla5anRKXSry70Gmi0Wmyql+H8b/v42WciyfFJ1BvQ6o312dWvQuXP3Tg1Y20u1vLVPG+nbRN+xMTCLNfbCWDN3N/oV68nR7YcooXvh7mu/99m3dzV/PLljwTeeUILX59c0TewXi+ObjkMSpLmN0edonynSQQ+klI6Ax7APCGEAMYCt6WUjlLKUdmU7QjsklI6AjWBC1LKsUCCvlwnvVwPKaUL4AoMEUI8v6UzAU5JKWtKKaeiLAR7SCk9MhqSUi6XUrpKKX/ecuQPFu38loiQcKxsX6RVsbSxIiwozKBcdEQ0JmYmaLTKx2hlayhTpnIZhswZwrReU4mJ/GdCK/Xv58vZM7s5e2aEusz2AAAgAElEQVQ3gUHBlLZ/saZUqrQtj58EZVnui4nDsba2xG/UlEzn2n/W2mB6EiAmOJxidi/uns1sLYgOjshY9JUkRsdz98RVKro5ZDoXGxSBWbopQVNbC2KCcmYjJiic6MBwnuhHPNd3nKZk9TIGMvGBEQZTjiY2FsQFZtZvUcWexnN6savHApJeMSWZqR651E5hd4N4lpCU1k6WtlaEZ+iPYUFhWNq96LMWNpaEBYcRHhSGla1V2vGsygIc2XKQut71lZFfOvlCRQoRERRuIBsRFI6lXTqdNpaEBxvKAHh19earHQv4ascCIkMisihjWI+YiBiD75SlrWXadyo8KAwrO+uXljdoC4NrtuTa6SvU8a732teQHUe2HAJol+MCWaGO4N5pBDBTn4h0L0qm7ZI5LHsG6C6EmALUkDLb4HtD9KO0k4A9UFF/PBXIemte9nw3xHswQ7wHc2LXSZq0awLAB04fEB8TZ7D76jn+J/xp6NMQgKafNOXk7lMAWNtZM375BOYNm8eTu2++yep1Wbrsl7SNIVu37qJLp08AqFPbmeioaIKCMud97dG9A16e7nTqPJCM+QnNzExp3KguW7fuMjj++OIdLMrYULy0NVpjLTVa1eX6npxNwxaxMKWQmTJbbFTQmPINqxN6OzCT3JOLdzAva0Mxe2s0xlqqtKrLrT3ncmQjLjSKmMBwLMop64llGlTj6a3HBjIhF+9QrKwNpnr9FdrU5X4G/UXtLPFaMYwDQ5cRdTfrm4OXkVvtFHT9IWY2FsRHxaM11tKgVSPO7DllIH9272nc2yn3bxWdPiA+Jp7IkAgCLt7CtqwdJexLYmRsZFDWpsyL9dZaXnV4fPsRARdvYVPWFmv7Emi0GmzK2nF2z+lMthq3c9fbqkR8TByRWXw/dq/ayRif4YzxGc6Z3afSyrz3wfvEx8Rn+Z26fMKfej4NAPBo1yStrmfSXV8l/fVlVR5Iu4aqdaujNTaifquG6FIlj2+/6AM5vYb0ZGwvlOTNb04+d3D5MuGpECJWSllUCNENJUN3ZyllshDiHkp2cIA/pZTVX6HHDvgQGAjMl1Kueq5bf94dmA54SSnjhRAHgSlSyoPp5fSy9wBXKeXTjHbS0/K9D9M+kH7T+uPirmwhXui3gIBLyhbzKSunsGjMIsKDwyn5ng1jFo+maHFT7ly5w9dD55LyLIXBXw2hgU8DQh4pDiU1NZXhLYflONjyqMmzOXP+EpGR0VhaFGdAzy60a9X8leUyBlte9M0Mmnu5E5+QQK9eI/j7nLKGtO2PVfTpN4rAwGAS4+9z//4jYmKVHZJbtuxg+oyFAHTt8hnNm7vTqbOyZJo+2HJF95p4T1K28J9bf4jD3/2Ba6emAJxdvY+i1sXou3U6BYsWRkodz+KSWOw5muKlrfh4Xj+ERoPQCK5sP8XBRZtfXEO6YMvlPWrSbFJnhFbDpfWHOL54K06dlBuP86v3Y2JdjG7bpik2dDqexSexotkYnsUmUKLqe/h81QutsRGRD0LY7recxOh4LNLt5bBvUpP6UzojNBpurDvE+W+3UqWzov/ab/tpPLcX5bxrEfNY6TYyJZXfP1SWXZouHohtvSoUsihKwtNozs7bxI21h3hsZPidzq12Crp6n1I1y6PRavhr/W5+X7wBr04tANi9Wtm80WtaXxzdnElKSGKJ3yJu+yt91snDhe6TeqHRati/fi+/L94AgN+ysdiVK4XUSUIfh7B8/BLCg8Nx8ajFqBXj0Gg0pKamEh0Wxf51e4kMiWDvauVmp8e0PtR0c+aZfov9HX9ltDxk0Qiq1quOqbkZUU8j2bBgLQfW7aVW8zoMWjCMgkUKoUvVceviLcZ/PBqACSsnsWT0YiJCwilpX5IRi0dRtLgpd6/cYeGweaQ8UzZZ9J7WFyf99S1Od33DF/lRPZ3NtQvWEB0SybDv/DA2NiImMpY7lwK4fvYa8dFxb3wNI5aNwa6cHTqd5OnjUFya1SoNGN45vQYJf87PsQMo3HLEO5fwNL87uKFABSnlYCGEB7AfKAvEAOeklO+/RMf7wCMpZaoQYpBezzAhRARQQu8w2wC9pJSthBCVgQtAi2wcnD/QWkr50ofR0ju4vEDNJvBq8jybQB4/W5vRweUFeZ1NQJvHk0vJeZ6TPO+zkgOsu7/lrTprwh9zcu7g2ox+5xxcfn/QezWwTe9czqIfzkspw4QQx4QQl4Gd2azDuQOjhBDJQCzQVX98OXBJCHEO6AH0E0JcA26gTFNmx3LgLyHEk6zW4VRUVFT+cd7Rqcecki8d3PORk346sF42Mh1foeMX4Jcsjo8BxqQ75P2yOqR7/y2Qt8MnFRUVldfhHd0dmVPypYNTUVFRUckB6ggufyOEqAH8muFwkpSyTlbyKioqKvkG1cHlb6SU/oDjv10PFRUVlX+cVDWbgMo/SAGhzVP9eb3LMeHJkTzVP8flizzVD5DyluH9XkVw3n7EHEh+/eflXpc4XVKe6teQtxv2imgK5Kl+gGfvQiqaXB7BCSFaAN8AWuAHKeXsDOdHAc+DZBgBVQBrKWW4/lGqGJRniFOklK5vWx/VwamoqKj8V8nFTSb6mLvfAZ7AI+CMEGKrlPJqmjkp5wJz9fKtgOFSyvThWzxe9azw66A6OBUVFZX/Krk7gqsNBEgp7wAIIdYCbYCr2ch3ANZkcy5XyO+hulRUVFRUskPKHL/SB4XXv/pk0FYKeJju/SP9sUzoU4e1wDCcoQT26oPXZ9T9RqgjOBUVFZX/Kq8xgpNSLkcJWJEbtAKOZZiebCilfCyEKAHsEUJcl1IefhsjqoNTUVFR+a+Su4lMH6MEnH/Oy+Jkfk6G6Ukp5WP93xAhxGaUKU/Vwb2DCJSdRj5APNANyBSmvoR9SUZ864epuRl3/AP4ZvgCUpKVDtlzSm+cPVz1QV8XcufyHQCc3JzpMbkXGq2WvWt3s3mpMgMwcvEo7MqVYlJKAsWLmREZFY1rLS++WTidLp0/xbiAEUGBIfzw42q+mrPYoB6rfvkWF5eaJCcnc+bMBfoPGENKSgojR/SjQ4ePATAy0lKlckV0kQ9zvHA9ceZ8Dh87jYV5cbb8tuy1G7GcmwNek7sgtBourD3IiaXbDM5blrel5dd9salWhoNfr+fU8hcJUwceXcizuERkqg5daio/tcp6d2Z5Nwea622cX3uQ41nYaK23ceDr9ZxMZ2Ow3oZOb+PHLGw816/R6z+Whf426fSfSKcflISkvf6cTkxQBGt7fJ1tWw2dOpC6TeqQlJDEzOFzuHn5ViYZW3sbpiyZiJm5GTf8bzJ9yGxSklPo0O8zPD9WgjNrtVrer/geTau3JDpdCqZR04bSsGk9EhMSmTxsJtf9b2bS3777x3Ts/Rn2ZUvTpNqHRIZHAVCmwntMWTCeyjUq8d3sFfy67OXLMn7ThtKgaV0SE5KYMmwmN7Kw9Vn3j+nQ+1Psy5amabWWROltpWdIujaZ9ZI2maxvk5vp2gTAsV5NBn85ACMjI6LCoxjyyQgA1p1cTUJsPCk6HVYlLImLjScpIZFpw2dzwz9rG9OXTsLMvBg3/G8wZfBMUpJTMDE14cvFEyhpVwKtkZbVy9axfd1fvFfenunLJj8vfgEoh5L4dOFLGy4LpC5XdwyfASoKIcqiOLbPUdKOGSCEKAa4AZ3THTMBNFLKGP3/XsDUt62Qugb37+CNklanItAHWJqVUJexvmz7cSsD3foSGxVL0/aeADh7uGBb1o6Bbn1ZNu47+kzvD4BGo6H3tL5M9/2Soc0G0qh1Y0pXVG6o5g2ay0ifYbjW8mLz5h1s2bID7xZNaNigNjv/2kezZp/yNCyc3r068/77hkkt16zZTLXqjXF0akrhwoXo2UPps/PmL0tLjTNx4mwOHz75Wruy2vp4smz+9NdrOT1CI2gxrRtrfefwfbPRVGtdD6uKhtP9CZFx7J68ilMrtmep47fPp/ODz/hsndtzG//nO4elzUZTPRsbf01exclsbKz6fDorfMZn6dyERuCt17/kJdfw1+RVnMhGf50eLXga8PJ0SHWb1KZ02dJ0aNiVOWPmM3LW0Czl+k3ozfoVm+jQsCsxUbG07KBEoVuzbD09vPrSw6sv38/+kQsnLxk4twZN6vJeOXva1P+c6aPmMm62X5b6L5zxp99nw3jy0DA1UVRENHMmLuTXZa9O5tqgSV3sy5Xmo/odmDFqDuNmj8xS7uIZfwZ8NjyTrYxt0rFhV+aOmc+IbNqkr75NOurb5EN9mxQ1M2HEzKGM6/YFvk16Mqmv4W/x0E9HsnTWCm743+TTBp2YNXoeo2cNz9LGwAl9WbNiI5826ER0ZCytOyhJUT/p1pa7N+/RxbMXA9oNY8ikARgZG/Hg9kO6evaiq2cvABeUm+TNWSp/FbmYLkdKmYKSgHUXcA1YL6W8IoToJ4Tol070I2C3lDIu3bGSwFF96rHTwHYp5V9vdE3pyDcOTgjxepkg38xGWyFE1Tco5y6EqJ/uUBtgFcqi6kmgOGCbsVyN+g6c2HEMgAOb9lNbyf9Ebc86HNykJAa/ef4GJmYmmJcwp4JjRQLvBRL8MJiU5BSObjtCbc/MAVk++aQVa9f9QatWzTly9BQmJkU4+/dFzIsXI1WnIzrasCl3/rU/7f8zZy5QunSmqtK+fZtMSUlfhatjDYqZmb5WmefYOZYn/F4wkQ9D0SWncnXbSSp5uhjIxIdFE3jpDqnJb/Y8kp1jeSLS2biy7SQf5KKNUjnU/+TSHXRZ6De1saBiE0fOr82UJN6Ahs0b8NfG3QBcPXeNosWKYlnCIpOccwMnDm4/BMBfG3bTqHmDTDLN2niwb8t+g2PuLRrx5wblt8j/3BVMzYpiVcIyU9kbl28R+CjzM3oRYZFcvXg9bWT0MtxaNGSH3tblc1cxNSuK5WvYek7D5g3YlcM2OZRFmzT7qCmHdx4h5ImSjioyLHO2+cbNG7Bjo5IW58q5q9nacG3ozIE/FRs7NvxF4xZKfkcpJUVMlHx8hU0KEx0ZQ2pKpn7QFLgN3M/2Yl9GLmf0llLukFJWklKWl1LO0B9bJqVclk5mpZTy8wzl7uiTQ9eUUlZ7XvZtyTcO7h+iLfBaDk4IYYSSmSC9g3vlbiNTc1PiouPQpSodKywwDEsb5YtsYWPJ0yehabJhQWFYlLTE0saSsMAXj5CEBT7Fwsbwy9+oYR2CQ0IJCLhLKTsbfv99O3Fx8Tx6cJ6yZd9j3bo/iIjI/GUFMDIyolOnduzaZfiDWrhwIZp7ufP75h1ZlssLTG0siAl8kU05OjAcUxvz19Ag6bR6PD3+nI5Th6yTO5jZWBD9FjYkks6rx9MrGxumNhZEvYX+5pO7sHfmmldOM1nbWBGSrr+EBoZiZWNlIFPM3IzYqFhS9f0tK5mChQpSx70WB3cYPsxfwsaK4CcvEtmGBIZgbWtYNrewtrEmKJ2t4MBQSryBLau3bBP7cqUxLWbKNxvmsWLnUpp/4vmioJTMXzcXzzZNqFStYtrhkCehWNtYG9qwKEZMVCyp+ogiIYEvZDb+vJkyFd/nz/ObWL3/ZxZM+jZTQmCyWMt6LXQy5693kHzn4ITCXCHEZSGEvxCivf64uxDioBBioxDiuhBitRAi23AJQojZQoirQohLQoiv9SOw1sBcIcQFIUR5IURvIcQZIcRFIcQm/dZXhBArhRDLhBCngPVAP2C4vlymUCL37t2za9y48SohxNm7sW92I5ZT2rdvy7p1f6S9r1KlIqmpqdi/78zxE2fp2PFjypZ9L8uyi7+dyZEjpzh6zDC7csuWXhw/cTZbx/i/yKp2U/nBZzxrfefg0tUT+9qVc93GL+2mssJnPP/nO4daXT15LxdtVGziRFxYFIGX7+WazlfRwKse/mevEBOZt7ng3gW0Wi2VHCoypusE/DqOwXdYZ0qXU6b2B340jJ5efbly/hruPo1wrOPwRjbquNfm5pUAWjq1o6tnL/xmDKVI0SJp542MjUD5TdrwxheSkpLz1ztIftxk8jFKbMmagBXK0/TPd+I4AdWAJ8AxoAFwNKMCIYQlyjxxZSmlFEIUl1JGCiG2omQC36iXi5RSrtD/Px3oyYuUOKWB+vqEqVN++OEHh549e5bTnz9Dut1GZcqU0Rw+fNgdCPz4/dYSICYiBhMzEzRaDbpUHZa2loQFKXf74UFhWNlZo0xzg6WNJeHBYWiNtVimu5u1tLUiPOjFCEGj1dCxw0c8fPSETp3acfbsBdq08Wb1/20iJSWFEiWsOHnyLC4uNbl794FBm3wxcTjW1pb0H9ArU4O3/6z1a09Pvi0xQeGY2r4YnZrZWhATFJHz8sGKbHxYNDd2ncXOsRwPT183kIkOCscsl2xc19t4kM5GTFA4xd5Qv71rJT5o5kJFd0eMChpT0LQwbRf2Z8swZTn3I982tOqkrOVcv3CDEnYvRg7WttY8DTIMFhEVEU3RYkXRajWkpuqylGna2oO9+unJz7p9zEedWgFw5eI1StqVSJMrYVuC0MBcC0bBp90+oq3e1tWL17GxK8FF/bmSttaE5NBWej03L958qzYJDQwlKiKaxIREEhMSuXjSnwpVy1GrkQst9e1+9cJ14mLjqepUhQunLlHCzprQoFBDG+FRmBYrilarJTU1lRK2L2Ratm/BqsX/B8Cje4958iCQMhXe4+oFpQ/Va1IHlM1pwTlqgKzIhwmv05PvRnBAQ2CNlDJVShkMHAJq6c+dllI+klLqUHYflclGRxSQCPwohPgYZRE3K6oLIY7oE6p2QnGez9kg5YtgdL169TqO4ngdgS0oCVQFUFdvL9Nq+OUT/tTzUeb8Pdo14cyeUwCc2Xsa93bKlFclpw+Ij4knIiSCgIu3sC1rRwn7khgZG9GwVaO0MgA1Gzpy4cJlajo2wbWWF1u37uL990rj4d6AOrWdiY2JxcGhKjduBBjUo0f3Dnh5utOp88BMUyRmZqY0blSXrVt3ZdNEecOTi3ewKGtDMXtrNMZaqraqy809f+eorHHhghQwKZT2f7nGNQi98ShbG8X1Nqrlso3Hb6F//5x1LKw7mEUNh7Fp8GLuHr+a5twANv/yR9rGkCO7jtHiEy8AqjpXITY6jrCQ8Ew6zx+/gPuHbgC0+NSLI7uPp50zMTXBsa4DR3cpx9av/J0Ont3p4NmdgzuP0PLTFgDUcK5GbEwsT0PCMul/Uzas3Ewnzx508uzBwZ1H8NHbqu5cldiYWMJyaCu9niO7jtE8XZvEvaRN3NK1yVF9mxzddRyH2tXRajUULFSQKk6VuX/rATvX72KQfgR3Yv9pXBs6c+f6Xao5V8223f8+dh6PlooNn09bcGSXsu4e/DiEWo2UNVkLK3PeK2/P4wcvfia82jaFt40EkoubTP4XyY8juJeRPkJsKtlcv5QyRQhRG2UB9xOUnUFNshBdCbSVUl4UQnRDWWt7TlwW8s/ZgfKIQACK8+z+/MSElZNYMnoxESHh/DprJSMWj6KjX2fuXrnD3nV7APh7/1mcPVxYcvh7/WMCiwDQper4YdL3TFo1BY1Ww771e3l468VSX4NWjVibbnpyx859tGrlRYfPP+Lz9m15EhjE99+vwt//Gtv+WEWffqMIDAxmyXezuX//EUePbAVgy5YdTJ+h7Ehu28abPXsPEx+f8JLLzZpRk2dz5vwlIiOjadq2MwN6dqFdq+Y5KitTdeyatJIOq8ag0Wq4uP4QT289xrmTsp393Op9mFgXo8e26RQsWhip01G7hzffNxtNEfOifLJc2dGmMdJy5Y/j3Dl0KUsbf01aScdVYxB6G6FZ2OiVzkadHt4s1dv4LJ2Ny38c53YGGzJVx85JK+mk139Br99Fr/9vvf7eGfQvaTaaZ7E5b+8T+05Rt0kd1h77lcSERGaNmJt2bs6qmXw1ah5hwWEsnbGCKUsm0mt0d25dCWD7mp1pco29G3Lm8N8kJiRm0n903wkaNq3HHyfWkZiQyJThM9POLfptLlNHzuZpcBif9/wE3wEdsSxhwbp9v3B03wmm+X2FpbUFv/31AyamJkidjo69P+Uzty7ExWa+rzy27wQNmtZly4m1JCYk8uXwWWnnvvltDtNGfsXT4DDa92xHV72ttftWcmzfSab7fZUme3LfKeo1qcOaY7+S9JI2WZZNm9wPeMCpA2f4ee8P6HQ6tq/Zwd0b97B9z5YZP34JKDMmDwIe4jdzKIkJSUwf/sL+/F9nM9NvLk+Dw/huxvdMWzqJvqN7cvPyLbauUdayf1q4ii8WjuW3fT8hhGDJjOVpjzsUKlyI2orz+z1HnSA73tG1tZwisli0fCcRQsRKKYvqR1x9URyIBXAWqANUBvyklC318ouBs1LKlVnoKgoU0T9wWAy4I6W0FEJ8C5yTUv6sl3uKsukkAsVpPZZSdhNCrMRwKnMkYCalnJzRVkaeT1HmFVsDczZCeFPyQzaBvL5Xzetv3J4UNZvAq8gv2QROPjn4Vg0VP7dHjrtjkVE/5e2HkgfkxynKzcAl4CKwHxgtpXzdb7wp8KcQ4hLKGt0I/fG1wCghxHkhRHngC+AUynre9Sw1KWwDPspuk4mKiorKv0I+30WZb6YopZRF9X8lMEr/Sn/+IHAw3ftBL9EViBImJuPxYxg+JrCULB7SllJ2y/D+JvBmW6lUVFRU8giZ+bm6fEW+cXAqKioqKq9JLuaD+1/kP+/g9EE9y2Y4PEZK+c9uC1RRUVH5p3lHpx5zyn/ewUkpP/q366CioqLyr/CObv/PKf95B/e/Rnhqdo/c5Q7j7dzzVH9e73Ic/fe0PNUPkPrgcp7q1+3L24fin36XN2Gy0hMq83YXZXIe72U1EcZ5qh9A9y7sUFdHcCoqKioq+RJ1DU5FRUVFJT+i7qJUUVFRUcmfqFOUKioqKir5EtXBqfyDiMFTB1K3SW0SE5KYPXwOty4HZBKysbdh0pIJFDM348alW8wcOjstWaRjvZoMmtIfrZERURFRDPtkJNa21oz/ZgzmVuYUQcvZNfs5+fMuKrg54DOpC0Kr4dy6gxxZus3AjlV5Wz6a2xfbamXY9/V6jq1QYuQZFTSmx7ovMCpohEar5crO0xxYsClTPcu5OeA1WdF/Ye1BTmTQb1nelpZf98WmWhkOfr2eU8tf5JMbeHQhz+ISkak6dKmp2WbdfhkTZ87n8LHTWJgXZ8tvy15d4BUcu3Cdr1ZtRafT8ZFHbXq2MQxPGh0bz6Tv1/MoOIwCBYz5su9nVLS3ealOTZnqFGjaEYQg5dIRUk5nzqmnsf+AAk06gEaLTIglaa0S09DIuRlGDo31ZQ+T8rcSq7SKW00+ntQNjVbDiXX72bv0j0w6203uRlUPJ54lJLHabymPrtwFwL2nD/XaN0FKCLzxgNWjlpKSlEybcZ2o3syFlGcpPH0QzP7NB2g/qjMarYYDa/ewdWnmkIi+U3rh6OHCs4Qklvot4t7lOwD0nTsIpyauRIdFMdrrRSZtzy7edJ7YHSEE0eFRzO07i4CLtwx09pjSGycPV54lJLHYbyF39Tod3ZzpPrkXGq2WfWt3s2WpYX9s1bstvhN70N2xEzERMbQc8BFth34GQhAbHs33wxdx7YTh5qJOk3tQ08OZZwnPWOH3Lfev3MW4oDHj103DqKAxWq2WMztPsHnBurQyzXy9adrVG5mq4/GtB9hXLoNGq+Hg2r38uTRz0u0uU3pS08OZpIQklvst5v7lOxgXNGbC+ukYFzBGY6ThzI4T/J7OBoB379Z0nNgNlIwpb566IZ+vweXHUF3vMt6ly5aiU0Nf5o1ZwPBZQ7MU6ju+NxtXbKJTQ19io2Lw+dwbgKJmJgybMYTx3SfRvWkvpvRVdhympqayZOoyujXpyfKPJlO7iyclKpWm5dRu/NptDos9R1OjdT2sKxjkXCUhMo7tU1ZxbMV2g+MpScms7DiDJd7jWeIznopuDpR2qmAgIzSCFtO6sdZ3Dt83G0211vWwqphZ/+7JqziVQf9zfvt8Oj/4jH8j5wbQ1seTZfOnv1HZjKTqdMz8eTNLxvRk89d+/HX8ArcfGWYp+eGP/VR+346Nc0Yyo//nzPkls2MxQAgKeHYmaeMCEn+aiFGVOghLO0OZgoUp0KwLSb8vIvHnL0jaukQpalUKI4fGJP42ncSVk9GWr4koXgKE4NOpPVjWbRYzPUfg0roBNhk+16rujliXtWGa+1DWjV/BZzN6AlCspDlu3bz5utU4Zjf3Q6PR4NxKydN746g/s7z8+Mp7NKH3Aunz1UC+8p2KX7PB1G/diFIVSxvYcPRwwaasLcPd+rNi3BJ6Tu+Xdu7Qhv3M9p1q2BQaDZ0mdOPHicvoXq0DKckp9Jra10DGycMF27J2DHbry7Jx39Fnen8ANBoNvab1ZYbvlwxvNpCGrRtTumJaNiosba2o2ciR0EchafJNu7RgVvtJ9K3WmcS4RPovGm5gy8HdGZuytox2H8TP45fiO6MPAMlJyczuOIUvvEfyhc9Iarg5Ut5JSWpauV51nD1r84X3CCa0GEFZh4rM9Z3OmGZDqde6EXYZ2qimhzMly9ri5zaQn8Yto/v0FzZmdZjMBO8RTPQeiYObE+WdKqWVs7C1pHqjmjx9ZJh6543I56G6/lMOTghx/NVSeWLXXZ8w9VW02bVRuQu/eu4aRc2KYpFFinvnBo4c2q6kuPtrw24aNldS6jRt25QjO48Sos94HBmmJCANDwlPGwk+i0sk9PYTytWvRvj9YCIehpKanIr/tpNU9nIxsBMXFs2TS3fQZbEQ/Sxe2SauNdKiMdJmyitl51ie8HvBRD4MRZecytVtJ6nkaag/PiyawEt3SE3Om4VuV8caFDMzzRVdlwMeYG9jRemSlhgbGdGiniMHz14xkLnzKJja1RVHX7ZUCZ6EhhP2kuSgGttyyIgQZFQo6FJJuX4KbQVHAxmjKsP324oAACAASURBVHVJvfU3MkafZiVe0aexsEUXeBdSnoHUkfrwBtpKzmhsyxF6P5iwhyGkJqdybttxanjVMtBZw6sWp39X+s+987cobGqCmXVxRa9Wg/H/s3fe4TVefwD/nHuz95CJNkZsmmHTEoTSUi0tilapVbTaoq22ttJSHUaMDlWpUW2VmiH2ihCxSWyyb7bse8/vj/dKcpOQoOmv9H6eJ0/e+77fcc67znzP18JM+W9pRro+pt35fScLo8tnpWaSl5NHwo14tPkFHNq4n6aBLQx8+Ac2Z99vuwGIjriIlZ01Dq5KtPLzYWfJTM00kK/t401edi552blo8wuIOnERtZlhB1OzwBbs/k2JJh8VcaHQZm0fb+KuxpJwI56C/AIObNxHs2LpGTRpCD/PWl4Y6qm2jze3om5y6UQU2vwC9v+2CwsbS0yK+fPr3IwDv+8B4FJEFFa21tjrz1FulhJRQW2iRm1iUnjrd+zfhb+C/qAgr4CaPrWJvXyLRP05OrxxP/6Bhqv/+QU2Z7/+HF3SnyN7/Tky8GFqYvB89Z80mDWzfi4ruvd9Iwt0Ff57FPlPFXBSyooUMn8rQggTlDA6FfFdNTGmqFaWGJuIi7vhN032jnZkpmei1b9sEmOTcHFXgmZWr1kVG3sbvv71S5ZsXkTnXoGlHDhUq4JHgyfJTrtNWkxRHK302GTs3Bwrni+VYOTmz5hwLIhL+09z88Qlg+O27k5kxBrat3WvuH2Q9A+eyOC/ZuDbL+A+9CqHhJR03J0dCn+7OtsTn5JmIFPnSU92hindXKeirxOblEp8sqFMcYSNQ1HBBciMFISN4TkSju5gYY15nwlYDJyEuqFyG+mSbqGq5g0W1mBihrpmY4StE8LGgdRi1zU1VoN9ietq7+ZoKBOnwd7dibT4FEKX/cXUg4uYEbaEnIxszu8rHUbIp2tLYi/fKvytidXg6G5YEXNyd0ITU9RzlhynwcmtdGXtDo7uTpw9fJr+Ewex4NB3PPWML9fOXjGQcXZ3RlPs+UiO0+Ds5oyTuzNJxYKeamKTcNI/E80CW5Acp+HauavF0uZMcrG02bs4kpmSQUFeUdRqR7fS6XfU2xQqFdM2z2X+sR84sz+SyyeUblS3mh7UbV6fSetnMeTzt8jPzS/SL+McObo7GaSj+DkSKhUzNn/JwuM/cnpfJJf0PvwCm5ESp+F6sfw8FMZ4cI8PxULqtAemoPRdNwKOAQPkXapEQoirwFqgK5ANvCqljBZCeAE/oPSDJwJvSCmv68Pl5KBEEL+FUrhphRADgDFSykqJKaM2UVO3SR3e6zMecwszFm74lrPHz3LzivIysrSyoG/QWLZM+xmheri6jdRJgrpNxMLOin5L3sW1TjUSLpYOGvqgrOg1jYz4FKyc7Xh15YckXYotFXH738bgHgF8vuJPXvlwHrWre1DPyxOV6iEjjKhUqNyeJHftHDAxw6L/x+hiLiGTY8kP24LFy+8j83PRJdx46G4kSztrGgc2ZerTo8lKz2Lwondp2rMt4euLgt53HvUiOp2OuGt/f0gez9rV+Hn6D4RtOcTAqW/SvHOL8pXugZmFGS+N6s30gXePUlXVuzotu7fh1N4TFbYrdTomdRuHlZ0Vby/5gKp1qnPr4g3UajXW9jZM6/kRz418ke6jej1w2qVOxyfd3sfKzop3ln5AtTpPkHA9jh6jevH5wGnlG6goj2jXY0X5T7XgSuALjEWJDlATaFOOfJqUsjGwAPhav28+8JOUsgkQDHxbTL4a0FpK+RKwGPhKSulTRuE2KiEh4cb58+ezVq9e3cLEWV14wMXDhcQ4w/HjtJR0bOxsUKtVepkqJMYptfHE2CTC9hwlJzuHtJR0Io+colaDWoBS+E1dOoWT6w9wbls4GfHJ2Hs6F9q183Aq7I66H3LSs7hy6Cze7QyDJWTEJWPrYWg/I67i9jP0acnSpHNhWziePjXvO21/J66OdsTpu3wBEjRpuDnaG8jYWFkwfUQf1s5+j5lv9SUl/TbVXJ1LmipEZqYibItq9cLWEZlpeI5kRgq6q6chPw+yM9HduIjKRRlf0p7aR87P05RJJzm3kSlxyMxUHIpdVwcPZ9JKXNe0+BRDGXdn0uKSqdu2MZobCWQmZ6Ar0BK5NYwa/nUL5Zr3bkfDjn5smP0Lzh5FPQvOHs6kxBlGqk6OS8bZs0jGyd2Z5PjS0azvkBKXjGdNT8K2HFJ+xydj52x4fjVxGpw9XQxsauI1JMdpqGKQniokx2lwf9ID1+puzN3yDYv2L8PZowpfbPqavJw8nDyr4OjuxNtLJhC+9Qgx0YaVs5T40ulPiTOMHJ6VnsW5Q6dp0s5Xn2cN4duOAHD+yBlUahW2TnaKfhnnKCUuGadyzlFWehbnDp6mSXtfXJ90x6W6GzO3zGPe/sU4Kc/XceDeM5nuhXEM7rElTEp5U0qpA04AXuXIryr2v5V+uxXwi377Z6BtMflfpaxQxMOFrq6u1evVq2fVt2/fQX379wGggV99bmfcJrmMEPcRB0/Q7rlnAHj25c4c2K4MLe7fdpDGzRqhVqswtzCngU89rkdfB2DC3HFcj77Gwe+ViMS3Ii/j5OWOQzUX1KZqGndvyfmQigVDtXKyxcLOClBmVNZq24jES7EGMjGRl3Gq4Y59dRdUpmoadG/JxQraN7U0x8zaonC75jONSbzw97UOH4SGtapzPS6JmwnJ5BcUsPXQCdr5NzCQSb+dTX6B0s31e2gYfvVrYGNlcVebutgrCEc3hH0VUKkxqdcCbbRhS0IbHYGqqjcIFZiYofKogS5Zf66tlPFFYeuE2tufgnOH0cVewcXLHSf9dfXr3ppTIeEGNk+FhNP8JeX+8fL1Jicji/TEVFJikvDy9cbUQgkGWqdNI+KjldZ//XZP0Wl4D5a9+QWXj57HvYYHLtVdUZua0Kp7W46FhBn4OL4jjKd7tQegtm8dsjJuk5pw9wrOpcgopIRW3Z9GbWpCx76BpVqJ4TvCaN9L6a729q1LVkYWqQkpREdG4VHDE9fqbpiYmtCm+9McDTnC9QvXGOL/Gm+1HcpbbYeiiU1iwnNjObHnOB41PRm/cjLr5v5Cbf+6RJQ4RxEhR2nzUjsAavl6k52RRVpiKrZOdljp731TczMatm1CzCXlHB3fHkb9lo0AyEq7jYmpCRbWFqhNTWjZvS3HQ46WOEdHaas/R7V865CVkUVaQkopH42efoqY6JvcvHCdUf5v8F7bEbzXdgTJyhCAH/DAzWkpZYX/HkX+U12UJSi+mJ6W8s+FvMv23bh93ymCzTHXYgnev4LcnFw+f29O4YHZK2YyZ/w8NPEalnz2HZMWfcyQCW8QdTqazauVQut69HXCdofzfcgypE7HplVbuHLhKo2bNaJL70AunbtMm81NAdjxxRo2TVrOays+QKVWcXztHhKjbtG0f0cAwoN3YuNiz/ANMzC3sURKHS0Hd2VB4ARsXR146csRCJUKoRKc2XSEi6ERhidLq2PbpOX009uPXLuHpKhb+OntHw/eibWLPYM36u3rdDQf3JUlnSZg5WhD76XKrDaViZozfx7k8p7SY0HlMX7ybI5GnCQ1NZ2OPQfw1pCB9Ore5f6vCmCiVvPRoJ6MnLUMnU5Hz/bNqV3dnbUhSovjlcBWXLkVzydBaxBCUKuaG1OHvXxvo1JH3o6VmPd+D1QqCk7tR2piMHmqPQAFkbuRybFor5zGYtA0kDoKTu1DJikvVPMXRiEsbECnJW/HSsjNBmDdpB94a8VEVGoVh9fuJi7qJm36dwLgQPAOzu6KoGGAL5P2fENedh7B45WQhtdORHNiyxEmbJqNtkDHrTNXOLhqBwC9pw7GxMyEt1Z+AkBM9E0+WjEZlVrN7rU7uBl1g079lXO7I3gbEaHH8Anw5+u9i8nNzmXJuKLOjTHfvkf9Vo2wdbRjweHvWPfVanav2cGaL1Yy4ssxjJz3NmlJqcx76ws6938WgO3BWzkeGo5fgD8L9i4hNzuXRXqbOq2O7yYt4ZMVU1CpVYTq03M3dFodF46cpdWLzzD863fITM1g+DfvcGj9XnJu57AreDuRu47TJMCPOXsWkpudy3fjFwLg4OrI0C9Ho1KpESpB2KaDRIYqFbe9a0N584u3mLntKwryC/jty18Yv2ISKrWKvWt3civqBh36dwYgNHg7kaHH8AnwY+7eReRl57Js3IJCH8PmjUGlUqFSqTjy1wFOhFascnjfPKIts4oiHtWS+UEoMQY3Tkr5vH7/AiBcSrn8LnpXgcVSytn6cbQ+UsruQogNKC21n4UQg4AXpJQv6sfg/pJSrtPrvw/YSSnvPhigp321TpV6QZ4xcatM85hX8u1kXGy5fD5c+CB1q/vDuNhy+fwTiy3/fO33hxrkTXuj4u8b+x93POSA8j/Pf7kFd784CiFOorT8+un3jQF+FEKMRz/J5C66G4F1QogXqMRJJkaMGDFyXzzmLbj/VAEnpbTR/98N7C62f3QF1OdIKT8oYe8a0KGkoJRyUInfF4EmJeWMGDFi5P/Kozn7v8L8pwo4I0aMGDFShDS24P47CCH+AGqU2P2BlNLr/5AcI0aMGKlcjAXcfwcp5Yv/7zQYMWLEyD+GsYvSyD9JfiWv7m0pK3ciVEGFvqB4cCp7hiOA+olGlWpfZ7uzUu1nc/f1L/8usmRB+UIPQeW/d/PLF3lIBP/+SYeywNiCM2LEiBEjjyHGMTgjRowYMfJ4YuyiNGLEiBEjjyOPebzT//RalEaMGDHy30Z3H38VQAjxrBDighAiWgjxYRnH2wsh0oQQJ/R/kyqq+yAYW3BGjBgx8h/l75wrJIRQAwuBQOAmcFQIsUFKebaE6L47yyQ+gO59YSzg/l2IsdNG06pDC3Kyc5j57hdcPB1VSsijujtTF32KvaMdF05dZNrbsyjIL+DVEX3o/JKymLFareZJ7yd4rslLODo7MC3oUwDsMMXhCVf2zVuH5lIsnSYPRKVWcWL1bg4HbTTw41TLg+fnDsOtoRd75v5K2NLNhcfM7azo9vmbuNSphkSyefwybh2PNtCv1a4JXSYPRKhVRKzezcES9p1redBj7nDcG3qxa+5aDhezP2b/1+TdzkGn1aHTavm++6flnrwDJ87z+YoN6HQ6XgxozpAXDBeZSc/MYtKStdyM12BmZsrU4a/gXf3BI4188tk89h4Iw8nRgfUrFz+QjQNXE5mz+xw6HfRsVI3BzQ3DAv0UfoXN52MA0OokV5IzCR3RAQsTNUPWhpGn1aHVSTp5uzGytTcADdv50HfSG6jUKvat2cnWoNJrX/ad/AaNA/zIy87lx3ELuX5GCS46a/9CcjJzkDod2gItM3soFelhC97FvaYnDm5OWNlbUVCg5cOXJnD59KVStl2ruzF+wQRsHW25dCqar8bOoyBfeZMOnToM/4Cm5Gbn8s37XxfqPz+4B537dUEI2L5qG39+v4FhU4fRsksrbB1sSY5P5ualm8x9ew7ZmdmFvtxK+Jqn91WtVjXemTuWWo1q8fOcFfyx9A/82vkxdMowbB1tkVodGSkZ7Fi1nU0/bCi0N3jKUHwDmpKXncuCcV9z5fRlAHza+fHG5DdRqdXsXL2d9UG/Kefx/f40C2yBTqcjXZPGrnWhvPxOH1RqNaGrQ9j/5x6+2rGAtV+vZuNS5Tq8MWUofgH+5GbnsnDcN8V8+PLG5KGo1Cp2rg4p9PHy2L506teZdI0SPPeXOSuJ2HUMtYka4CeUiAImwApgVrk3XTH+5i7K5kC0lPIygBBiNfACUJFC6mF074qxgPt30bVajar0aTuQhn71GTdrLMO6jyolNPLjYaxZto6dG3YxfvZYnu/XjfUrNvDL4jX8sngNAG0CW9FnaG8yUjPISM1gUOdhAHQ3q8roI/O5GHKMfsEfsbr/bNLjkhm0YRpRO46hiYop9JOTepuQyT/j3cW/VBoCJw/k8p6T/DHyW1SmakwtzQ2OC5Xg2emDCO4/i/S4ZN7cMJ2LO46TFFUUCTo79TZbJ6+gXhn2AVb0nUF2SmaFTpxWp+OzH/9gycRhuDnb8+rH39LevyG1qhUtLv3dn6HUe9KTr98fxJVbCXz24x8s+2R4heyXRc9ugbzaqwcTp899IH2tTjI79CxBLzXDzdaC/r8col0tV2o52xTKvN60Bq83VdYe2HMpgeCIq9hbmCGlZGnvZliZmZCv1TF47RHa1HChiacjr04bwlcDppMSl8zHG2YRGRJObLF4Z43a++Jaw4OP24+hpq83/WcOZVbPiYXHv+w3hcwUw08Nlo7+ikbtfekwqCuxUTeR1qaMnPkW4194v1S+Xv9oEBu++5N9G/cy8rNRdOoTyNaVW/APaIqHlycjnhlGHd+6hfpP1HmSzv26MK77exTk5zPl52lkZWbj6eVJamIKvy5YS8eXO3Fo6yFeGt6L4C9XFvoa9NEg/tT7euuzUQT2CWTLyi1kpGawdPISWnZpCYBKpWLEjJEEfRLEkE+GgJR8/fZc3pj0Jsd2HiXuWiy+Af541PBkTLvhePvWZdiMkXzUczwqlYo3pw9nWv9JJMdpmL3hS8J3hHEz6gZ/Lvmd1V8GA/DcG90ZNnMk47q+UyjXqHVjInYfL0yv4sODMe1G4O1bh6EzRjJR72PI9OFM7z+Z5DgNszbMLfQB8Nf3GwoLyDu0eq4NgDnQGLBCKQxWAVcrdgfeXwEnhBgGDCu2a6mUcmmx31WB4mEcbgJlRa1trV/X9xbKovdn7kP3vnigMTghxFghhNXDOn9QhBC7hRBNH9JGUyHEt+VL3lV/kBDC82HSUAYvbF0XAsCZ4+ewtbfB2dWplJB/G192b9oDwOZft/NMl9KxWju90IGQ9aGl9nu1aUjq9QRsXBxIuRpP6o1EdPlazm08TJ1Aw4ImS5NO7MnL6PINw9qZ21pSvUVdIlfvBkCXryU3PctAxtOnloH9MxsPU/cu9rX5FQmbd29OR1+nunsVqrk5Y2piwrOtfNgdfsZA5vLNeJo3qg1AjaquxCQmo0l98G/Gmvo0xt7O9sHTHJdKdQcrqjlYYapW0aWuO7svxd9VfuuFWJ6t6wGAEAIrM6V+WqCTFOgkAlC5PknitTiSbiSgzS/g6MYD+HQ2fFR8Ojfj8O/K/XM5IgorW2vsXRzKTe8dvabPteKPxb9jbWeNo6tjKbkmrZtwYLMSBTx03U5adlHCJzbv3IJdvyn35MWIC4X61byrcTHiAnk5uei0Ok4fPk2XV58l9LdQPGtUZcvKLVjbWXPl7GVad2t9V187i/lK06QRdTKKggLl3vL2qUPs1VisbCy5EHGB/X/upWnH5pw9coYWzyo6zQJbsPu3XQBERVzAys4aB1dHavt4E3c1loQb8RTkF3Bg4z6aBSrv3uKtSc9aVcnKuF0od+38VUzNzbhx8XqhTLPA5uwp9HERawMfcQY+mgY2v+f10EeCsUZpqFgCeUD6PZVK2tDdx5+US6WUTYv9LS3fQymOA0/og0TPByo1tMaDTjIZi1JjeGSRUoZLKd9+CBODgL+7gKuaEJNQ+CMhNhEX9yoGAvaOdmSmZaLVKlWvxDJkzC3Madm+Gbs37y3loH6PVpzdcAgbd0fSY4uCqWbEJmPrXvplVRb21V3I0mTw3NxhvLF5Bl0/f7NUC87O3Yn02KIIyOn3YR9AIhkQPJE3/5qBb7+AcuUTUtJxdy56Sbs62xOfkmYgU+dJT3aGKR+Kn4q+TmxSKvHJhjL/JAmZubjZWhb+drOxIDGz7DA02flaDl5NoqN3UYtUq5P0WXmAjktCafmEM409HBDW9iTHFJ33lNhkHNwMo4o7ujkZysRpcHDXV6QkvBc8iU82fs7T/TqV0rOytyE9KY3YqzEkxWlwdje0betox+302+j096cmNgknvYyzuzNJsUUR6u/oX79wjQbNG2LrYIuZhTn+AU1xqOJAUmwS1y9ep2XnlmjiNLR/McAgcredox2ZJXyVTM8dnN2dSYpJ5NqFazRs3pDb6bdxqeqCb4B/YeRuZ3dnNDGJhTrJcRqc3ZxxKpHu4nkC6Dd+AIsPfY9fh2acPaJUqiysLKjjV5db0YZx6ZzcndHEFLMVl4ST3oemmI/kWMNz2/X155i79RtGzhmDtZ01AIc3HwQl7mQscB2YC9w9bHpZSFHxv/K5BVQv9ruafl+ROynTpZSZ+u3NgKkQokpFdB+Ecgs4IYS1EGKTECJSCHFaCDEZ5cW+SwixSy/TTwhxSn/882K6mUKIr4QQZ4QQO4UQLvr9u4UQ3+hn0ZwWQjQv5usHIUSYECJCH14GIYSlEGK1EOKcfr1Iy1IJNUxzphBijt7vDiFEc73Py0KIHnqZ9kKIv/TbU/R+78i8rd/vJYQ4XczuOL1sb6ApEKzPg6UQwl8IsUcIcUwIsU0I4aHXeVsIcVYIcVLfr1zptO3cipPhZ8go0ToxMTXBu5Mf5zYdeSj7KrUa90ZeRKzcyY/dPiE/K5dWb3V/KJsl+anXNJZ1m8gvr39Bs9cCeaJ5vYe2ObhHAOlZ2bzy4TxWbTtAPS9PVKp//2oTAHsvJ+Dj6YC9Pto2gFolWDOgDdvebM/puDSikx5+BZPPe3/KtG7j+WbQTAJe64J38/oGxxu0bULYhv0P7ac4N6Nv8nvQOqYET2fKz1O5cvZyYQTpb8d/Q7fXuuH9lDfmVuaFY3kP4+u3oHW8MOIlmnZqztUzVwoLyAdl1ZyVjGg1hHNHz1DNW3lHv/JuP07sPo624OF7J7av3MLop4czvutYUhNSeO3TwQDU9vEGJVizJ8oauu8DNe9qqAzupwVXAY4C3kKIGkIIM6AvsKG4gBDCXQgh9NvNUcogTUV0H4SKjME9C8RIKZ/TJ8oeJe5ZgJQySd9N9zngD6QA24UQPaWU61Gaz+FSynf100EnA3dC01hJKX2EEM8APwCNgI+BUCnlYCGEAxAmhNgBDAeypJT1hRBNUJq598Jab2e8vkCcgTI7pwHKoGxZJ64eEADYAheEEEF3My6lXCeEGI3SfxwuhDBFaW6/IKVMFEL0AWYCg4EPgRpSylx9nkoyKiEh4cPk5GTnEydO3DZ3LgrE6OrhQmJckoFwWko6NvY2qNUqtFodLmXIdOzRgR3rSy8H1TKgOfGnr5KVlE5mXAp2HkXdn7YeTmTEpdwtywZkxCWTHptMzAllgsD5zWGlCrj0uGTsPIpqoHb3YR8gI16RzdKkc35bOJ4+Nbkedv6u8q6OdsRpUgt/J2jScHO0N5CxsbJg+og+gNK90+3tWVRzLbvG/0/gamNOfEZRF1d8Zg4uNuZlym67EMuz9TzKPGZrYUrT6k4cvJpEnYZpOHkW5cnRw4nUeI2BfEp8sqGMuzOpcUrFPzVe+Z+hSSdiWxidBj9HvynKC/XqqUv4d23JqsnfA1DF3RlNnKHtjJR0rO2sUalV6LQ6nD2qkKyX0cRpDFpgxfV3rAnBzNyMwH5daPVsK2KuxlLFowpnj55l0oBJBO1aTOi6UGo1rFWon56Sjk0JXyXTcwdNnIYqni4AhKwJwbmK0ptgaW2JRv/8aOI0OHu6AOcAfWsrXoPaVG2Q7uJ5Ks6hTQd4++v3AKVLtHqdJwClO1lKSX5untIq9Cxmy70KyfEaTEzVOBfz4eRRdG7Skop6GXas2s6HPyhR1du+0A5gK8q6YwnAAZSK9+UyT0IZ6Ar+vgqelLJA/17cBqiBH6SUZ4QQI/THFwO9gZFCiAIgG+grldpMmboPm6aKdFGeAgKFEJ8LIZ6WUpbs02kG7JZSJkopC4Bg4Bn9MR2wRr+9EmhbTG8VgJRyL2Cnf/l3Bj4UQpxAiddmATyht7dSL38SOFlOmvNQLvyd9O+RUubrt73uorNJSpkrpUxCuVnuJ/R1XZQCOkSf9k9Qmtjo0xoslEjgZVU/F7q6ulavV6+eVd++fQf16f8KAA396pOZfhtNQukeh+MHT9D+uXYAdHu5M/u2Hyg8Zm1rjW/LJuzbdrCUXmDPDpzZcAiAmMjLONZwx766CypTNfW7tyQqpLx6g8LtxDQyYpNxqqm8cL3aNDSYPHLHvlMNdxz09ht2b8nFkGMVsm9qaY6ZtUXhds1nGpN44eY9dRrWqs71uCRuJiSTX1DA1kMnaOffwEAm/XY2+QXKJfg9NAy/+jWwsbKoUJoqg4bu9lxPyeJWWhb5Wh3bLsTRvqZrKbmM3HyO3Uyhfa2iY8lZeWTkKOsp5hRoOXJNg5eTNbqE67h6eVClmitqUxOadW9DZEi4gb3IkHBavqTcPzV9vcnOyCItMRUzS3PM9efdzNKcBk8/xd5VO5jWbTzTuo1HcysJnU6SEpdMHd+63M7IIiWhdKXl1KFTtOmmPOodenfkyPbDAISFHCGglzKztaS+vbM9m1dsYuaQ6WSmZbLxxw106NUBe2d76vrWJSsji64DurJl5RYDXyeL+epYzFdJoiIv4lnDE7fqbji5OdGm+9NER16kxbOt2Pen0pUfviOM9r2U7nBvvc/UhBSiI6PwqOGJa3U3TExNaNP9aY6GKL0g7l5FlQ6Xai4IIXCt7sbUVz8lKSaJT3t/xKYfNvL7wnVs/Wkz4TvCaFfoow5ZGbeL+fDAtbproY/wkDAAHIqNczbv0pIbF5QxvaRbiVAUj9IaaAncvRZYBlKKCv9VzJ7cLKWsI6WsJaWcqd+3WF+4IaVcIKVsKKV8SkrZUkp58F66D0u5LTgp5UUhhB/QDZghhHiYlWLlXbbv/BZALynlheIH9C3a+yFfysJ48TqUKNxIKXVCiLvlufjghxbl3BRgWAm429tQAGeklK3KOPYcSgHdHfhYCNFYXxEoi80x12NZe2AlOdk5fPbeF4UH5q6Yxezxc0mK1xA0cylTF33KsAmDuXgmmr9WFT307bq2JWxvODnZOQaGLSwtaPaMP99/vAoAqdURTiTpawAAIABJREFUMukn+q6YgFCrOLl2D0lRt/DtrzwvEcGhWLvYM2jjdMxtLJE6Hc0GP8uyTh+Ql5nN9sk/0eObkahNTUi9nsCmcYbjzVKrY+uk5by64gOEWkXk2j0kRt3Cr7/yGcPx4J1Yu9jz5sYZhfZbDO5KUKcJWDna8MrSdwFQmag5/edBLu25d53GRK3mo0E9GTlrGTqdjp7tm1O7ujtrQ5QC/ZXAVly5Fc8nQWsQQlCrmhtTh718T5vlMX7ybI5GnCQ1NZ2OPQfw1pCB9OrepcL6JioVH3RowFu/h6OTkhcaVqNWFVt+jVReYC8/pbQAdkXH0/JJZyxNi27dpNu5TNp2Ep2U6CQE1nHnmZquIHX8Mul7xq74GKFWcWDtLmKibtKufyAAe4JDOLXrOI0DfJm5Zz552XksH78QALsq9ry1dDygfGZy5M/9nNlzotCn6xNu3Dp/jZl75pOVncP8cV8XHvt0+RQWfvAtyfHJ/DTrR8Yt+ID+4wdw+cxlQtZsB+BYaDhNA5qyeN8ycrNzDfQ/WDIRO0dbCvK1LPl0MScORNKoRSMW7QzC0saSlIQUTh6MZMfaECYvn8J8va/ls35kwoIPGKD3tV3vy8HFga/++horGyt0Oh09hrzAsqlLmfrzNFw8XcjKzOL1T4YQsecYbbs/zfbgrRwPDccvwJ8Fe5eQm53LonHKHDSdVsd3k5bwyYopqNQqQtfuKJzdOODD1/GsWRWpkyTeSmDpxEWFcrvW7uRm1A1qNalNfp5SGTkeegzfgKbM37uYvOxcFo6bX+jj+0lL+biELsDAj17Hq0ENpITEmwksmbgIgG0rNjPgo9dtgDMo76AfKb/yb8DjvpKJKCoH7iKgdEEmSylzhBDPA28CtYAeUsor+rGmwxR1UW4D5ksp/xRCSKCflHK1EOITwE1KOUYIsRs4L6UcIYRoCwRJKRsLIT4D7IAxUkophPCVUkYIId4DGkgp3xRCNAJOAC2llOGUgRAi8070biHEFCBTSjm3+DEhRHuULsbny5A5DTyPMsgZi9JCywT2AFullFOEEBuBeVLKXfo+47PAQCnlIX2XZR2Uvo4npJRX9fuu6fNR1JdWgjZVO1Tq6qfPm/zd82IMqexoAuP/6FOp9qHyownkr/umUu2/MzumfKGHJEGXXb7QQ1DZ711zUfmLOP0T0QR+vfbnQzm50axjhR/Y6kd3PhoD1sWoyBhcY2COEEKH0tc7EmgFbBVCxEgpA4SyrMoulFrEJinln3rd20BzfeGWABR/O+UIISIAU5SxKoDpwNfASSGECriCUtAEAT8KIc6hFBoV6+t6SKSU+UKIaUAYSmFXvPm/HFgshMhGOR+9gW/1Y5Qm+nxcBFbq9wng23sVbkaMGDHyT1JO++aRp9wW3EMZL9aSKrF/N/oJGpXm/BHF2IK7N8YWXPkYW3DlY2zBKVzz61ThB/bJ4zseyxacESNGjBh5DNFpH7ky676o1AKurNabfn/7v8O+EOIIylI1xRkopTz1d9g3YsSIkccZqTMWcP9apJQPvVaZESNGjPxXqej0/0eVR7qAexzxN3WpVPtOf2N4jLKIV1eufd3OSl26TvFh+zBfwpSPae93KtV+ldmfVKp9AI0oe0mxvwtrKvdGyv8HQllb3fWLpH8Pj/tnAv/+K2DEiBEjRioFnbEFZ8SIESNGHkd02sqfTfr/xFjAGTFixMh/lMf9OzhjAWfEiBEj/1GMsyiNGDFixMhjiXEMzsj/hfrtnuKlSYNQqVUcWhPKjqA/S8n0mjyIBgG+5GXnEjwuiJtnrgDQfkg3WvXpgJQQe+E6weODKMjNL6VfvX0TWk8diFCrOL9qNycWbjQ4XvvF1vi89TwIQX5mNvs+Wk7yOWUh4HZzh/JkJx+yk9L5tdNHZeahVrsmdJk8EJVaRcTq3RwIMrTvXMuDF+YOx72hF7vmruXQ0s0Gx4VK8OZfM8iIS2H14Lml7Ku8GmHW8VUQgoKT+ygI21xapnpdzDr0A5UamZ1J7molXKGJXydMmjyj191LwbGQMvNw4Goic3afQ6eDno2qMbi5Ybitn8KvsPm8snKIVie5kpxJ6IgOWJioGbI2jDytDq1O0snbjZGtvcv0cS8++Wweew+E4eTowPqVi+9bH6BOuyY8P+k1VGoVR9fsYk+J6+BSy5Pec4bj2dCL7XPXsm/ZJgDsPZx4ed5IbKrYg4SwVaEc/HFrod6QKUPxC2hKbnYuC8Z9zeXTpaO0uFZ3473547B1tOPyqWi+eferwphud9MfNedtWnZphZmlGZqYJHat3sHGoN9L2X5tyhB8AvzJy85l8bj5XD19GScPZ0Z+9Q72VRxASkJ/CWHrj38pdr99l+b66N1JMYlMfuVjUkpE63hjylD8AvzJzc5l4bhvuKJPk087X96YPBSVWsXO1SGsD/oNgCfrezHss5FYWFmQcDOBb9+ZR3ZmNjYOtkxdPYNqdZ8gJzObv4L+YFPQH6Xy0H/yYJ4K8CMvO49l4+Zz7cwVTM1NmbhmOibmpqjVao5uOcQfXylBWZ5o4MXrM4djam6KTok11xxlKcEH4nH/TODxHmF8RBEqwcvTBrN40Cw+C3wP/x5tcK9d1UCmQXsfXGq4M739O6yZuIxXZg4BwN7NkXaDujK3+0fM7jIOlUqFX/fWZfpoM+N1Ng/8grUBE6j9QkscvA2X8cq4nsiG3jNY1+kjjn+znme+GFx47OKve9k8YM4989B1+iB+ef0LFnWaQMMerajibZiH7NTbbJ28gkP6F2pJWgx+lqTouyw7JQRmgQPIXfcVOT98gkn9FgjnEsuQmVti1mkgub9/S86Pn5K7QVmFXVSpikmTZ8hZOYOc5ZNR13oK4VA6TI1WJ5kdepYFPZvy2+tt2XohlkuaTAOZ15vWYM2ANqwZ0IYxbergX80JewszzNQqlvZuxtqBbVg9oDUHryVxMvb+lyHt2S2QxfNm3LfeHYRK0GPaG/w46Au+ChzPUz1a41riXspKzWTjlJ8KC7Y76Ap0bJ4RzNeBE1j04iRaDQws1PUL8Mejhiej2g1n8UcLGTZjZJn+B374Ohu/38CodsPJTMukY5/AcvV3/xZKTlY2iTcTGN/pbVr3aEtV72oGdn0C/HCv4cl77d7iu4+CGDxjuJJmrY7gGcuZ0OltJvX8gMDXulLVuxpCpcLbty7jO45hcMNXMbc05/VJgw1s+gb441HDgzHtRrDko4UM1adJpVIxZPpwZr4+lXc7jaZNj6cLA5uO+Hw0wbNX8H6Xdwjbdpgew18EoCA/H1tHW36ft5pDf+6jZY+2eNY2zEOT9n641/BgQvvR/DgxiNdnDgMgPzef2a9O4dOu7/Npt/dp3M6HWr5K5ajPhwP585u1TOo2jt/nrQH4godAyor/PYoYC7hyEEJ4CiHW3afObiFE0wf1+aRPbRKvxaO5kYA2X8vxjQdp3LmZgUzjzs0I+12JY3U1IgpLW2vsXJR4qiq1ClMLM+W/pRnp8aVjdrn61CL9ajwZ1xPR5WuJ/vMwXp39DWTij0WRl5albB+PxqZYgNTYIxfISTV82Renqk8tUq7Gk3pDsX9m42HqBhraz9KkE3PyMrr80lGPbd2d8O7gQ8TqXWXaV3nURKYkINMSQael4PwR1LV9DGRM6rdEG3UMmaGvpWcpEa9VTh7oYq9AQR5IHdobF1DX8Svl43RcKtUdrKjmYIWpWkWXuu7svhR/1zxvvRDLs3WV+GBCCKzMlA6SAp2kQCcfaGXCpj6NsbezfQBNheo+tdFciydFfy9FbjxE/RLX+bYmnZsnL5eKPp2RmErMmasA5N3OIeHSLezcldhkzQNbsPs35dpcjLiAtZ01jsXilt2hcesmHNqsxCvc9VsozTu3KFc/Py+fhOvxaPO1aPMLOLRxP/6BzQ3s+gc2Z59ePzriIlZ21ji4OpKakMJVfasr53YOt6Jv4ujmTG0fb+KuxJBwIx5tfgHXL1zDtZphpaZZYHP26G1GRVzEWm+zto83cVfjSLgRT0F+AQc27qOpPj2eNTw5e0SJy3lyXyQtuyqVySfqPsnNizdIiUtG6iRHNu7Hr8Qz7Ne5GQd+3wPApYgorGytsdc/w7lZSrgrtYkatYlJYQEjAQsbSwCs7KwAHmrhUa1OVeG/R5FHM9X/EEIIEylljJSy9z/p18HNidSYoojBqbEa7N0MXx72bo6GMnEa7N2dSItPIXTZX0w9uIgZYUvIycjm/L7SIaKsPBzJjC3qnrkdl4y1R+kX1B3q9W3P9V0VDzVl6+5EWmxR+tJjk7F1v7v9knSZPJAdn61C6squOgobh6KCC5AZKQgbQ/vC0R0srDHvMwGLgZNQN1RePrqkW6iqeYOFNZiYoa7ZGGHrREkSMnNxs7Us/O1mY0FiZtkfOGfnazl4NYmO3kVxcrU6SZ+VB+i4JJSWTzjT2KOsgO6Vi52bI2kxhtfB3q10XsvDoVoVPBt4cUMfxd3J3ZmkmMTC45o4DU5uhtHRbR1tuZ1+G51W+ZpYE6vB2d25XH1nd2dSi3UdJsdqcHI3tO3o7kxysXwlx2lwLJGvKtVc8GpYg0snLuLo7oQmNolXxvdn/qFlVKvzBNf1gUPv4OTujCYmqViaknByc1b2xxbtTy6WjxtRN2imL7RbPde6MCq3k7szyTHFdZJxLHF+HN2cDPwlx2lw1NsVKhXTNs9l/rEfOLM/kssnogAInvoDfT96jXkHl9B34msAZY8PVBBjC64SEEJ4CSHOCSGWCSHOCCG2CyEsi7d8hBBVhBBX9duDhBDrhRAhQoirQojRQoj3hBARQojDQoi7PrF6m98IIU4IIU4LIZrr91sLIX4QQoTp7bxQzNcGIUQosFOf1tP6YxZCiB+FEKf0OgH6/ZZCiNX6PP0BWOr3q4UQy/V+Twkh3r1LGocJIcKFEOGnMy491Lm1tLOmcWBTpj49mk9ajMDMypymPduWr3gPPFvXp17fdhyZufqh7FQU7w6+3NakEXv66sMZUqlQuT1J7u9fk7NuHqatuiMc3ZDJseSHbcHi5fcx7/0uuoQbcJeCtKLsvZyAj6cD9hZmhfvUKsGaAW3Y9mZ7TselEZ2U8XD5+T9hZmXOgKB3+Wvaz+RmVm4Ugb8LcysL3l38AT9P+4HsYmleOyeYMa2GcvHYeZ6s9+RD+1k0/lu6DOzK5399iYW1JQX5pce6HwSp0zGp2zjebTWMmk95U7WO0iXaYUAXfpm+nPdaD+eX6csBvn8YPzopKvz3KPL/nGTijRIMdagQYi3Qqxz5RoAvSlTtaOADKaWvEOIr4DWU+Gt3w0pK6SOEeAb4QW/rYyBUSjlYCOEAhAkhdujl/YAmUspkIYRXMTujAKkPzloP2C6EqIMSIy9LSllfCNEEOK6X9wGqSikbAej9lEJKuRRYCvC2Vx+ZGp+Mg2dRbc/Bw5m0Et2MafEphjLuzqTFJVO3bWM0NxLITFZeppFbw6jhX5fw9fsN9LNiUwy6HK3dnbgdW7or06l+dZ754k22DJxD7j26JEuSEZeMvUdR+uw8nMiIK22/LKo3rUPdTv54t/fBxNwUc1tLen49kvVjgwplZGaqQatL2DoiMw3ty4wUdDmZkJ8H+XnoblxE5VIdbUo82lP70J7aB4Dp0y8hM8roxrUxJz6j6OUYn5mDi03Jtb0Vtl2I5dl6HmUes7UwpWl1Jw5eTaJ2lQfvbnwQ0uNTsPc0vA5p8cn30DBEZaKm/+J3ObH+ALauDozZ/BkAZyIvUMXTBSU8o9LqSo7XGOhmpGRgbWeNSq1Cp9Xh7OGMJk6RSY7T3FVfE6fBwbXo2jp5OJMcZ2g7JU6DU7F8Obk7k6LPl9pEzbuLJ3Bg/V6Obj2sl08ubF0BJNyIp0GLhgY2k+M0OHsWyTi7VyE5XoOJqdpA16lYPmIu3WLGwCkAeNTwxL9D00JbTp7FdZxIKXF+UuKTcfasQlTxPJTIZ1Z6FucOnaZJO19uXbxB217tCZ76AwBhmw4yauH7hn2394lxkknlcUVKeUK/fQzwKkd+l5QyQ0qZCKQBd6aCnaqA7ioAKeVewE5f0HQGPhRCnAB2oxScT+jlQ6SUZb0F2gIr9bbOo0TorgM8U2z/SYrCxl8Gagoh5gshngXSy0knANcjL+Hi5Y5TNRfUpmr8urfmVIhh6LxTIeE0f+kZALx8vcnJyCI9MZWUmCS8fL0x1bck6rRpRHz0rVI+EiIvY1/DHdvqLqhM1dR+oSXXQo4byNh4OtN52Vh2vbOYtCtxFUl6IbciL+NUwx0Hvf2G3VtyMaRicWpDv1jD1y3H8G3bsfw2ZgFXDp41KNwAdLFXEI5uCPsqoFJjUq8F2ugTBjLa6AhUVb1BqMDEDJVHDXTJscpBK6WgEbZOqL39KTh3uFQ6Grrbcz0li1tpWeRrdWy7EEf7mqUno2Tk5nPsZgrtaxUdS87KIyNHqc3nFGg5ck2Dl5N1hfL/d3Iz8hJVvNxx1N9LT3VvxbkKXgeAXp8PIzH6Fvu/38zhn0OY320i87tNJGz7Edr3CgCgjm9dsjKySEkoXUk4fegUrbq1ASCgVweOhhwB4OiOsLvqR0dG4VLNFbWpGrWpCa26t+VYyFEDu8d2HOVpvX5t3zpkZ2SRqtcf9sUobkXfZPN3GwrlL0VGUdW7Oi7VXVGbmvD0i+25du6qgc3wHWG009v09q1DVsZtUhNSiI6MwqOGB67VXTExNaFN96cJD1EmLto52wPKmGuvMa+wPXhrYR7cvDywdbJFqAQturclosQzHBFylDYvtQOglq832RlZpCWmYutkd2d8DVNzMxq2bULMJeUZTk1IoV5LpWBu0LoxUFg+PhDGFlzlUXwwQ4vSrVdAUaFrcQ95XbHfOsrPR8n+J4kSYbuXlPJC8QNCiBYokcgfGillihDiKaALMAJ4haLo5XdFp9WxbtIPvLViIiq1isNrdxMXdZM2/TsBcCB4B2d3RdAwwJdJe74hLzuP4PFKAXDtRDQnthxhwqbZaAt03DpzhYOrdpTyIbU69n/6E92CJyBUKi6s2UPKxVvUH9ABgHMrQ/F790UsHGxo+9kgRadAy+/PTQKg44JReLSqj4WTDf2Pfkv4l79xYfUeA/tbJi2n/4oPEGoVJ9buITHqFv79OwJwLHgn1i72DN04A3MbS6ROR4vBXVnUaQJ5FekGkzrydqzEvPd7oFJRcGo/UhODyVPtASiI3I1MjkV75TQWg6aB1FFwah8ySXlRmL8wCmFhAzoteTtWQm5pnyYqFR90aMBbv4ejk5IXGlajVhVbfo1Uxm5efkqpD+2Kjqflk85Ymhbdhkm3c5m07SQ6KdFJCKzjzjNlFI7lMX7ybI5GnCQ1NZ2OPQfw1pCB9OrepcL6Oq2ODZOWM3jFhwi1ivC1u0mIukVz/XUIC96JjYs9ozfor4OUtBn8LF8FTsC93hP49Xqa2HPXC1tu279Yy4XdJzgWGo5fgD+L9i7RT/P/ttDnx8snsWjCAlISkvl51nLeWzCeV8cN4MqZy+xYo3yOcS/9d756D3NrC5w9q7D8/GqO7wjjVtQNOvZX8r0zeBsnQo/hE+DPV3uDyM3OZcm4+QDUbVqfp3sFcP3cVT7bPA+AtXNWcmLXcZJiEpkbugCAhOtxLBr3LYH9nwUgJHgrx0OP4RvQlPl7F5OXnctCvU2dVsf3k5by8YopqNQqdq3dyc2oGwC07fE0XV7rppzLrYfZtXZnoY65lTmvfDAQhDLhRUpJQP/OAOwK3k7kruM0CfBjzp6F5Gbn8t34hQA4uDoy9MvRqFRqhEoQtukgkaFKpeSHD4MYMHkwKhM1+bl5AMMqfDOUwSM6tFZhKjWi912dKt1+fxXruhsH2ADVgGNSyiAhxFhgrJTSSwgxCGgqpRytl7+q/51U8lgZvnYD56WUI4QQbYEgfRfjZ4AdMEZKKYUQvlLKiDJ8FaZVCPEe0FBKOUTfNRmC0oIbBTSQUr4phGgEnABaAleBPCllun7/Siml4VS/Erzt1adSL0jDAtPKNE+8unLvp3Gjy+4i/FuxrdxuxMqOJjCpaeVHE7ggK95d/SBYGKMJVIifrv72UE2rA+69K/zAtolb98g14/5tH3rPBdYKIYYBZX8c9WDkCCEiAFOKWlDTUcbtTgohVMAV4Ply7CwCgoQQp1Bam4OklLlCiCDgRyHEOZRBhTt9QFX1+++0Sh9qxpMRI0aM/J085tFy/j8FnJTyKspEjzu/iy9T0aTY9if648uB5cXkvYptGxy7CyullGNLpCEbGF5G2kr6KkyrlDIHeKMMnWyg7118l/7AyogRI0b+BTzY15mPDv+2FpwRI0aMGPmHeMivY/71PDYFnBBiIdCmxO5vpJTt/w/JMWLEiJF/PTpjC+7RQEo56v+dBiNGjBh5lNAaCzgj/ySJsuyloP4ubplU7iXflX9/38vdL0kLq5Qv9JBkU7krjlSZXbmzHKeFP/jizBUlc2S5X7s8FCqLyp1FmRdXUKn2AXT5//7CwzgGZ8SIESNGHkuMsyiNGDFixMhjibGAM2LEiBEjjyXGLkojRowYMfJYonu8yzdjAWfEiBEj/1WMsyiN/JM8+2XoQmVB19UhbAj6vZTA61PexCfAn7zsXILGfVsYvXj4nNH4dmhKuiaNCZ2L1jp8or4XQz4bgYWVJYk3E9g6dklhTK/a7ZrQbdJAhFrF8TW72Re00cBXlVoevDhnOB4Nvdg5dy0Hlm0GwMTclMFrPsXE3ASVWs2ZLWHs+uq3MjP0zrRRtOzQgtzsXD579wsuni69+LlHdXemLPoEO0c7Lpy6yIy3Z1OQX0C/Ea8Q+JKyKLBareZJ7yf4afQ3PDeuLyq1ikNrQtkR9Gcpe70mD6JBgC952bkEjwvi5pkrALQf0o1WfTogJcReuE7w+CAKcvN54aP+NOrkT0FeAUnX4zm4fi8vjnsVlVrFvjU72Rq0vpSPvpPfoHGAH3nZufw4biHX9T5m7V9ITmYOUqdDW6BlZo8PARi24F3ca3oCYGNnTXb6beZ3m0iddk14ftJrqNQqjq7ZxZ4S18Cllie95wzHs6EX2+euZd8yZQU7ew8nXp43Epsq9iAhbFUoB3/cWuY1uBeffDaPvQfCcHJ0YP3KxfetD2Di0xyrN0aDSk3uzk3krv/F8HgDH2w+mIE2QZlhm39kLznrVhQJqFTYzl6CLjmJ27NLr2Zn0rgZFgNHgUpF/u7N5P5lGJdQXe8prN+dhi5Rbz98P7nrf1YOWlljNWQcqmpeICXZ381FG332nvkxbdocm7fGIFQqsrdsInuNYX5Mm/hgN20mujglMkXu/n1krfzpnjbNmjfHdvRoUKvJ3rSJrF9+KVPOpG5dnBYtIm3aNHL3KIuXW/bqhdXzyiqC2Zs2kbVu3T193Q9/9xicPmrKN4Aa+E5KObvE8f7AByiL3WcAI6WUkfpjV/X7tECBlLLpw6bHWMD9e1ADCz9/fRqaOA0zN8zh2I4wbkXdLBTwCfDHvYYH77YbSW3fOgyZMYJPe04AYM+voWz7aTNvzTNcyHfY56MInrmcc0fO0P6VjrQZ9hyh89YhVILnpw3ipwGzSI9LZviG6ZwPOU5isdA62am32TRlBfU7+xvYLMjNZ/mrM8nLykVloubNdZOI2h3JzYhoA7mWHZpTrUY1+rV9jQZ+9Xl/1jsM7156TewRHw9l7bLf2LlhF+/PHsvz/bqyfsVGVi1ey6rFawFoHdiKV4b2oseHr7JwwExS4zSM2zCL0yHhxBVLc4P2PrjUcGd6+3fw8vXmlZlDmNfzE+zdHGk3qCufdXqP/Nx83lgwFr/urQlbt4cL+0+x8YtV6LQ6enz0Kq/PHsn05yeQEpfMxxtmERkSTmx00XVo1N4X1xoefNx+DDV9vek/cyizek4sPP5lvylkphh+arB09FeF2699PIicjCyEStBj2ht8P2AW6XEaRm2YwbmQ4yQUy09WaiYbp/xEg86Gz7quQMfmGcHEnLmKmbUFYzbOJHrfKQPditCzWyCv9urBxOlzyxcuC5UKqyHvkDl9HLrkRGxnLSY//AC6m9cMxPLPnSqz8AIw79YL3a1rYFlGOCGhwuL1t7n9+QRkciI20xaRf/wQuhhD+wUXTpM17+NS6pYDRpN/8ij586eC2gTMy1msW6XCdsxYUj94H11SIo4LlpB36ADa6yXyc+ok6Z9WcGlZlQrbd94hddw4tImJOC1eTO6BA2ivXSstN3w4eUeLQgOpa9TA6vnn0YwYAQUFOHzxBbmHDqG9dX/X+W7oxN/XghNCqIGFQCBwEzgqhNggpSxeo7gCtNNHWumKEgezRbHjAVLKJP4m/p/x4P716KOHV/jDKyGEpxBinX67vRDir2LbrctRbw5EJ9yIR5tfwKGN+2ka2MJAwD+wOft+2w1AdMRFrOyscXB1BOB82FkyywhI6lHDk3NHzgBwcl8kDboq8RGr+dQi+Vo8KTcS0eZrObXxMPVKFGS3NenEnLyMrkBbym5elvK9ntpEjcpEXWZM+7Zd2rB13XYAzh4/h429Dc6upYOv+7XxZfcmpba69dftPN2l5II00OmFAM5FnCPxWjyaGwlo87Uc33iQxp2bGcg17tyMsN/3AnA1IgpLW2vsXJQ4syq1ClMLM+W/pRnp+iCy5/edRKdV6rJZqZnk5eSRdCMBbX4BRzcewKdE4eLTudn/2Dvv8KiKtg/fcza9kp5QhAChSEvoHUIHBVFsSO9dRJoIAlKkfQooUq0oShFFUJAWivTepYRQ07PpPdmd74+zJLvZAKHkVXTv69oru+fM80zb7Jxnzpz5ceRntbxhp6/h4OyIq1ehWraFUuOFhpzdfJgygRXR3oomwVCfs1sOm11MpGmTuXsuDF2BPkiJTSTi4k0AstMyibkejouvW5HLcI+6gTVwdXl89QRNxSpxRLliAAAgAElEQVToo8LRx0RCbi45B0OwqWvef/dDuHthXbshWbsL31tdU6EK+uhwZGwk6HLJObIH6zoP+1cyYO+IVZUa5OxTZx7Q5UL6g5WwrCpXRRcRrkZnublk7g3BpnHTItenMKyrVEEXHo4u0uAzJATbJuZt5PDKK2Tu348+MTG/PM89R86lS5CVBTodOWfOYNus2ROVxxj5CK8iUB8IlVKGSSmzgbXASyb5SXlISnlPOPAIqoJMsWEZ4Mi78nhipJQRUspXCznVEnjYf2Up4M69D9pILW6+poOBu6872oj8i5v4KC3uPuYDhjF3r92hbjt1oGz4QmNcDSrezj7uJEXkqwcnR8bj4lP0H0ihCIZt/YgJJ5dx/cAF7p65bpbGy9eTmIjYvM+xkbF4+ppeL7i6uZCalIrOMMAUlsbWzpYGLetx6/odEo3KnBipxbVAmV193EzTRGlx9XUnKTqBkFW/8eGhpcw6toLMlAwu/3mOggR2bEh0WETe54TIeEr4eJikcfNxJ94oj4QoLSXu9ZWEd9dMZcqWeTTr3sbMf0D9qqTGJaG9GYWLj5tZH7g+pD8Lo0RpT0o+X447hfRBcaO4e6HX5vexPj4W4eFlls6qcjWc/+9LnN6fp04XGnDoN5KM71fcd1NE4eaJjC/g3838mlMT8DxOs1fhMG4OSqmyatm8fNEnJ2E/eAJOM5djP2As2BaUmSxQH09PdLEx+fnFxaLxNM/P+vnquK34CtfZ89GULWd23sSnlxf6WKM6xMai8TJtI8XTE9umTcn41XTKPffGDaxr1kS4uICtLTYNG6LxfnRdwfuhf4RXETD5DUON4ko9IP0AYJvRZwnsEkKcNCjKPDHP3AAnhJhh0Iq793m2EGK0EGK8EOK4EOKcEOJDo/ObDA120bjRhBCpQoiPhRBngUYPyHKCEOK8EOKYEKKiwfYbIUTeQCaESDX8LSeEuFCgvOVQxU7HCCHOCCHMLr+EEIP79es3b926dS+Fpt58xBZ5MCvGf0bbXh2Z/dvH2Dvao8t5Ojs4SL1kWaf3+bjRKErXqoB3peK7EGvSrhHnT1wkMy3zsX3YuzhSo21dPmw2kikNhmLjYEvdrqZX5u1GvIxeryfm1uPvxjLv1Q+Y0Wk8i/vOJrh3ewLqVzU5X79LU85uPvTY/gti42BLz2Vj+G3Gd3n3Vv9p5N64StKwN0gZN4DMbT/jNEHdacW6diP0SQnowq4+kX/dzWukvNOd1MmDyN75Cw7vzABAaDRoygWQvXszqR8MRWZlYvvi/UQ/HqE+oVfR9nidhCH9yfh1Iy4fzn5in84jR5K6cqXZTIju9m3SfvwRtwULcJs/n9zQUKT+6d05yxWiyC8hxGAhxAmj12MPQkKIYNQBbqLR4aYGvcyOwAghRPMnrN4zeQ/uK+BnYJFBZ+1N4H2gNWqILIDNQojmUsr9QH8pZbwQwh51TnijlFILOAJHpZRjH5JfkkEgtTeqftzDNONMkFLeFEIsB1ILyAIZp1kJnAemb5rwYzsADz8PEqLiTdLFR8XjUTL/atLd14P4aNM0BYm4Hs6cXtMB8PUvScNW6hRlSnQ8riXzIxMXP/e8KbtHITM5nRuHLxHQoiYxV+/ycp+X6NxDVTi+fOYK3iXzr1S9/LyIizKdXk9KSMbJ1QmNRkGn0xeapnWXYHZtCiE2Ko4SRmUu4edBUoEyJ0UnmKbx9SApKp7KTWugvRNDarx6b+zsH8fwr1OZE5sOAFD/1RZUa12bzXN/oPXw/FkVNz93EqO1JnkkRMfjbpSHm68HiYa+SjT0R4o2mdPbj+FfqyLXjv0FqFOktdvX5/PO6lZdydEJZn2Q9JD+NEax0tBj+RjObDrIxe3HH25QDOjjY1GMIjbF3QtpFNEBkJGe9zb39FEYOAbh7IqmSnVs6jbBOqghwsYGYe+Aw6jJpH+WP2DIhDiEewH/CQVu0WQa+T97DNFnNMLJBX18LDI+Ft31ywDkHNuPbecHD3D6uDg0XvkRkuLphS7OND+Znp9f9rGjOI3SIFxckclJhfuMjUUxitgULy90saZtZF25Mq5TpwIgXF2xbdCAZJ2OrAMHyNy6lcyt6jSr08CBZrZPwqOICRh+p1Y+IEk4UMboc2nDMROEEDWBL4COht/ie/7DDX9jhBC/oP6e73+EIprxzEVwBn02rRAiCGgHnAbqGb0/BVQBAgwmbxuitCOojX/vuA4ofOmfKT8a/X1QpPekHAcCvMp4o7G2olHnppzcecwkwaldx2jWrSUAFYMqkZ6SRmLMgwclFw9XAIQQvDzqNY6v2Q1A+Nkw3Mv5UqK0FxprDTU6N+TyzpMPcpWHg7szdi4OgLqiskLT6sReV1eU/fLtr/RvN4T+7Ybw5/aDdHi1HQDP165KanIa2hjzH/DTh87Q8oUWAHR4rR1/7siPcBydHQlsWJMD2w9x+cxlvMr54m4oc+3OjTm/84SJr/M7T1D/FfXCr1xQAJkp6STHJpIQEUe5oACs7WwAqNSkOtGGBRlVW9SizZAurBo4n7Djl/Eu54dnabUf6nVuwtkCeZzdeYKGr6jlLR8UQEZKOkmxidjY22LrqE6B2djb8nyzWoRfzZ+xqdq0JpFhESQbBsO7Z6/jWc4XN0N9anVuxF9F7AOAbvMGExsazoEvtxbZ5mmjC72C4lcaxdsXrKywbtKK7BOmEaookT/tqqlYBaEIZEoSmT+sImnoaySPeJO0hTPIuXDaZHAD0IVdRuNbCuHlCxorrBsGk3OqgH/X/GlqTfnKIAQyNRmZlKAOwL7q7IJVtSB1McsDyL1yGU2p0ii+an3sWrYi+/BB0/zc8utjVbkKKMp9BzeAnCtX0JQ28tmqFVmHTOsQ1707cW++Sdybb5K1bx/JixaRdeCAof0M95C9vbFt3pzM3bsfWIdHQS+K/ioCx4EAIYS/EMIGNfjYbJxACPEcaoDSS0p51ei4oxDC+d571N9zk9mwx+FZjOBAHf37Ar6oEV1rYI6UcoVxIiFES6AN0EhKmS6E2Avcm4TPlFKar54wRxbyPhfDxYEhirR5rFqYkguMnLR62u+KRsPe9bu4e+0ObXq0B2DXmu2cDjlJYHAdFu1fTlZGFivGfZpnPOrTd6naqDrObi4sOfIFPy1cy951u2jcpRntencE4NgfRzi9QV0codfp+X3qN/RePRFFo3Bq/T5ir4VTt4e6LP/Emt04ebkyZPMsbJ3skVJPw/4dWdJ2As7eJXjl46EIRUEogou/H+VqyGmzCh3efZSGrRqw9uB3ZGZkMufdBXnn5q/+iHnjP0YbrWXZ7FVMXzqFgRP6ce1iKL//mD8t37xjU47vP0lmhjo9+dPUrxi++n0UjcKR9XuJunaXJj3Ue10H1+zi0p7TVAsOYuq+xWRnZLNm/DIAbp0J5cy2o0z4fS66XD3hF29w6MddALz6YX+sbKwY/r0aWUVdD+ed1ZMRGoWD6/cQce0uLXq0BWDfmp2c33OKGsFBzN73GdkZ2Xwz/nMAXDxdGb5yPKA+1nD01wNc3Hcmry71Ozfh+OYDeZ/1Oj2bp35D/9XvITQKJ9bvJeZaOPUNfXDM0Acj8/pA0qR/Bxa2nYBvleeo3a0ZkX/dZtTWjwDYMX89V/bm51cUxk+by/HT50hMTKZ1154MH9CLbp3bF92BXkf6l4txmrwAFIXsPdvQ372JTdsuAGTv3IxNwxbYtuuC1OkgO5vUhTMewb+ejNWf4Th+nvqYwP5t6MNvYdNKnUjJDvkN63rNsWndBfQ6ZHYW6UvzN5vOWP0Z9sPeR1hZo4+NJH3l/IfWJ3XJIlzn/B9CUcjcvhXdrZvYvajWJ/O3zdg2b4H9iy+BTs0vefaHD/ap05GyeDFuC9Q2yty2Dd3Nm9h3UX1mbN78QPMSM2aguLggc3NJWbQImWq+mOxxeZqPCUgpc4UQI4HtqKvCv5JSXhRCDDWcXw5MBTyApUJdwXnvcQAf4BfDMSvgBynloz/3UgAhC1n99k/HcHVwHrBGjchaAzOB1lLKVCFEKSAHNeIaKKXsLISoApwBOkgp9wohUqWUTg/J5yawXEo5VwjRE3jD4GsK4CylnCiE6Ar8IqUUhvttv0kpqxsG13FSyheFEGMBFynltIfVrXvZrsXaIQGikKXYT5HiVhMIsv5fqAkU7w59nlgXq3+LmsDD+beoCfjs3ftEmXxdqmeRf2/6hX//zD0V/kxGcFLKbCHEHiDREIXtEEJUBQ4brgBSgZ7AH8BQIcRfwBXUacpHxU0IcQ7IArobjq0CfjVMff4BPHjtMWwBfhJCvASMklL++RjlsGDBgoWnimWrrn8ghmnBhsBr945JKRejPkFfkI6F+XhY9GZIU87wdmKB49GG/DE+b7g/WN3wfi+w1/D+KlDzYflZsGDBwv+S4o9j/16euUUmQojngVBgt5TSfN8nCxYsWLBQJKQo+utZ5JmL4AzbvpR/mj4NS1L9CxyeKKXc/jTzsWDBgoV/EhY9uP8AUsqX/+4yWLBgwcL/GssAZ+F/SnF/4S7JlIcnegLS9FnF6j9WFq9/gHRZvHcmtKJ461DcKxwBnJZ9Vaz+s5d+UKz+7aaPKlb/APojhe+v+U/i2VtD/2hYBjgLFixY+I9iWUVpwYIFCxb+lfzbV1FaBjgLFixY+I9imaK0YMGCBQv/SixTlBb+l3RYGPI5ikYhZO1Ofl32s1mCvtMHEhRch6yMLJaN+5QbF8IAGLpgJLVb1SVZm8S4dvmq3m+M60HnIV2xsrZi+7db+WLaCjOf/acPIii4LtkZWSwZtyjPZ2CL2vSbNhBFo2H32h1sWqbuTf3m2B7Ua9sAvV5PsjaJJWMXkxATj1MJZ1YsnU61wCpsWbeNeZMXMn7maJq2bkRmRibT3vmIy+fNpVHe6PcKbw16nTL+pWlV7QUS49WNa8tVfI7pC9+nSo1KfD53Fd8t/5FaLYLoPW0gikZhz9qdbC6kjfpMH0hgcB2yDW1001CfIQtGEmRoowlGbVT2eX8GzB6KT1lf7J3siY2IY8GIeYRdMNdX8y7jw/glE3B2c+b6+VAWvvMJuQYJokEfDqZOcF2yMrJYPHZRnv2L/bvQrnt7hIAdP25n61e/MWD6IBq0b4izmzPxUfHcvX6XRaM/JsNI8sa7jA/vfjYOZzcXws6HsnjMwry8BkwfRG1DXkvGLSLMUMcRC97GtX0dZFIiyWP7AWAVWB+HfiNB0ZC1+3eyNv1gUier5wNxmjgLXYy6zVrO0f1k/rQ6P4Gi4Dx3Bfr4uPuqct+PKR99wv6Dx3B3K8Gm75c/ku09NBVqYtO+FygKuaf3knNwi1kapWxVbNr3QigaZEYKmd/OQnj4YdstfzGJ4uZN9t6fyD1qvsXhgRPnmLdiDXq9nlfat2DA66aiIckpaUxd9AV3ImOwtbHmw3cGElBO3cS5Q9+xONjbodEoaBSFtZ+a7015MDSS+dvPoNdLXg7yp39TUxmlbw5dZuv52wDo9HpuxKWwZ1wXEtKymLAxfwOm8IRUhrWsTs+GlR6hBe/Pv30V5TP3oPeDEEKUEEIM/7vL8ZhogM/n9JnBu21G0aRLM0oFmGqsBQbXwdffj9EthrFq0lIGzBqad27fhhDm9DHdxFYoCs27tWRu3xn8dfQStVoEUTqgjEmaoOA6+PmXZFSLISyf9DmDZw0DQFEUBs4cwuw+HzKmzQiadmmeZ/vrip8Z2+Ftxnd6h5O7j/Pa6DcAyMnKZtn8L1g4Q918uEmrhjxXvgwvNX6TWeMXMGnuuEIrfub4eYa+/g4RdyJNjiclJDN/yiK+W742r0z9Zg5hXp8ZjGszisYPaKMx92mjuX3MN/p9a1IfTu85Sdj5UD4ZMo/01HSGzS78a9RnUl82f/ErQ5sPJjUpjTZvqJsw1wmui1+5kgxtPpjP31uSZ/9cpbK0696ecZ3fZXT7UdRrXZ/Wb7TFz78kibGJfD3rK1ISUzi6/Qhdh7xiklev9/qw5cvNjGgxhNSkVFob8qpt6LMRBfoMYM+G3aTOnpDvRFFwGDCa1NkTSR7TB5smrVBKlzWrV85f50kZP5CU8QNNBzfAtlO3h+7Cfz+6dmrL8k+eYG9MIbDp2JfMH+aTsXQCmmqNEJ4FNDRtHbDt1I+stR+TsXwimRvUTcilNpLMle+rr1WTkTlZ6C6fMMtCp9Pz0dLVLJsxlk3L57Bt3xGu3zZVeVm1fguVyz/HxqWzmT12MPNWrDE5/+Xc99iwZGahg5tOr2fOtlN8/lYzfh7enj8u3uZ6rKn6QN/GVVg/pB3rh7Tj7VY1qVPWC1d7W8p5uuQd/3FQG+ysrWhV5UEaoo/GU1b0/sfxtwxwQojiihxLAM/qAFcfCI25E40uJ5dDWw5Qr20DkwT12tZn/8a9AFw7fRVHF0dKeKtSIX8du0Rqouku4xUDAwi/dpcLB88jpeTs/tOF+GzA3o17DD6v4GDwWTEwgKibkcTciSY3J5eDW/7MszWOMmwd7PI0GrMysjhz7BzZmdkAtOzQjN82qFfL509dxNnFCU9vU3VsgCsXrhF513yT5gRtIpfOXs6LWqoHVc0rky4nl8NbDlC3QH3qtK3Pn4Y2Cj19Na8+AJcLaSMAKSVVG1Tjz417cXB2IPz6XRxdHHHzNlc4r9m4Jge3qooAIT/tpmF7VUGpfrsG7NkYAsDV01fy7EsHlObq6StkZ2ah1+m5cOQCbbu3Y+/GPfj5l2TH93/g6OLIzUs3aNjRVI2pRuOaHN6qSrXs2RhCfYMye32jPjPOC+DSsYvI1PxHQTQVq6CPCkcfEwm5ueQcDMGmbhOzet0P4e6Fde2GZO1+vCXvdQNr4Ori/Fi2AEqpCugTopGJsaDXobt4BKvKdUzSWNVoTO7l48hkg7RYerKZH41/dWRCDDIpzuzchathPFfSh9J+3lhbW9GheQP2HD5lkibsdgT1az0PgH+ZkkREx6JNuL9Ejon/8HjKuDlR2s0Ja42G9tWeY++ViPum33bxNh2qlzE7fvRGDKXdHClZ4ultmJ6LLPLrWaRYBjghxAdCiCtCiANCiB+FEOOEEHuFEIuEECeA0Qb16xCDAvdug04QQojXhBAXhBBnhRD7DceqGRS1zxjSB9wn67lABUO6BUJlgcHfeSHEGwZ/LQ3l+UkIcVkIsUYYdmkWQtwUQnwohDhlsKliOF5fCHFYCHFaCHFICFHZcNxBCLFeCHFJCPGLEOKoEKKu4Vw7g80pIcQGIcSD9r80kXvXRmpx83U3SeDm6442Iv8fVBulxd3HNI0x7r7uaCPz0yfHJeHuazrAePh6oI3IF1CMj9Li4eOBu68HcUa22sg4E9vu43uy/PCXNOvagnWfmF7N3sPb15PoiJi8zzGRMXj5Pb4agJevl0l9Cmsj9wJtFP+QNgJYPeNLKtetQu9pA+gxuS/fzfuWuCgtHgXaytnNhbTkNPQ6vSH//DbxKNBe9+xvX7nF8/Wr4VzCGRs7W+oE16WEZwniImK5c+029ds1QBulpfnLLfE0ahtnN+cCeeWXx93XgzijPlO/B+YXDqAKhOqNBEj18bEII4HSe1hVrobz/32J0/vzUEqXyzvu0G8kGd+vAP3f8wMnnN2RSfmCszI5HuFseuGhuPsi7Byx6z0Zu4GzsKrZtKAbNNUaknuhcCX1aG0CPp753xEfT3ditKY6i5X8y7D7kBr9nb9yncgYLdFxBm1DAYMnz+eNt6fy07Y9Zv5jUjLwdXXI9+9iT0xK4errGTm5HAqNok3V0mbntl+8TcfqzxVq97j82yO4px5JCSHqAd2AWqhyNqeAeyqONgbtH4QQW4BvpZTfCiH6A58CXVH1gtpLKcOFECUMdkOBxVLKNQapnPtpabwHVDfIniOE6AYEGsriiarofU8hNgioBkQAB4EmwD2xrjgpZW3DdOc4YCBwGWhm0DxqA3xkqOdwIEFK+bwQojqqJA9CCE9gCtBGSpkmhJgIvAs8ghjWP5cfF3zPjwu+5+Xhr9KhzwusX/jjw43+obTt2YG7V++w+sMvcfNxZ9SC0Q83KiJ3Q+/y87KfmL5mJlnpmdy4FIabV20APh//KQOmD6ZirQAib0bmRar/a3JvXCVp2BuQmYFVUAOcJswi+e2eWNduhD4pAV3YVayeD/xbylYkFA2Knz+Z330EVtbY9/8Q3d1QZHxU3nmrynVID1n32FkMeP1F5i3/ntdGfkBA2dJUqVAWRVHjg28XTMbH0x1tYjJDJs+nXGk/6tao8lj57L8aQWAZD1ztbU2O5+h07LsSwdutnu6e7ZZ7cI9OE+BXKWWmlDIFVSrmHsbfsEbAvbvd3wH3LrsOAt8IIQaRP5AdBt43DBJlpZSFX/6Y0xT4UUqpMygA7ENV/wY4JqW8K6XUow5K5Yzs7q1cOGl03BXYIIS4ACxEHRzv5bEWQEp5AThnON4QeB44KIQ4A/QBzG9+AEKIwW3atJl54MCB166n3gTAw8+DhChT9euEqHg8SuZf5Xv4ehAfba6QfY/4qHg8jKICF09X4qO0Jmm0UVo8SuZf0bv7eqCN1hIfpTWJKDz8PM1sAf7ctJeGHRvnfX697ysMHT+Qdi+1JjZGi09J77xz3n7exEaaTxEVldioWJP6FNZG8QXayP0BbdS2d0fmbF1Iu94duXkxDI+Snhz5/SABtSrh6euBtkB9UxKScXRxRNEohvzz20RboL2M7Xet28nudTuxd3KgUYdGxMfE41nSi/Dr4czoNY2E6Hj2bgwh6laUUV4pBfLK9xcfpcXTqM/U74F534AasSlGEZvi7oU0iugAyEiHTPVfKvf0UdBYIZxd0VSpjk3dJrh8vhbHMVOxrh6Ew6jJheZTXMiUeIRrfnQqXNyRKQlmaXTXz0FOFmSkort9GcUnP9LRVAxEH3kT0synLgF8PNzyozEgOi4ebw/TKNHJwZ6Z7w5iw5KZzB43mISkFEr7qd/te9GfRwkXWjWqw4WrYSa23s72RCWl5/tPzsDb2b7Qsvxx4Q4dConSDoRGUcXPDQ8nu0KsHp+nrOj9j+N/fQ/uYbppSCmHokY+ZYCTQggPKeUPQBcgA9gqhGj1FMpivF+SDtNoNquQ4zOBPVLK6kBn8pXB74cAdkopAw2v56WUAwpLKKVcuWvXrhpNmzbVNqxaH421FY07N+XEzmMm6U7sOkbzbi0BCAiqRHpKGokxCYV4VLl+9hq+/n54lfFGCEGt5kEc33nUzGfLbsEGn5VJT0knMSaB0LPX8PMviXcZH6ysrWjSuVmerW85vzz7eu0aEH79bt7n9d/8zPIFX7Dj193s3fYnL77WAYAatauRmpJKXEzhP8RF4eKZy3n10Vhb0ahzU04WaKNTu47RzNBGFR/SRjtXb2NSpzFE3ogg+lYUzbq1pFqTmmijtaSlpJNQiN35w+dp0km9Fmv1amuO7lBXuB3beZTgburXslJQZRN7Vw9Xtq7+ndkDZpKalMrvX/1Gy27BuHq4UsnQ5u17dGD7GtPVfRcOn6dRJ/V+WXC3Vnntf9yoz+7ZF1ZWAF3oFRS/0ijevmBlhXWTVmSfMJ2qEyXyp+c0FasgFIFMSSLzh1UkDX2N5BFvkrZwBjkXTpP+2exC8yku9OFh6hRkCS9QNOpU49WTJmlyr5xE81wlEApY2aApVQF9XP49Lqvqje47PQlQrZI/tyKiuRsVS05OLn/sP0rLhkEmaZJT08gxRNgbt++jdvVKODnYk56ZRVq6enGQnpnF4dMXqFjWdHqxWil3bsenEp6QSo5Ox/aLt2lRqaRZOVIyszl5K5bgyuaLSP64cLvQge9J0SOL/HoWKY7FHgeBFUKIOQb/LwIrC0l3CHgTNXrrAfwJIISoIKU8ChwVQnQEygghXIEwKeWnhnt1NYGQQnymAMZ3tP8EhgghvgXcgebAeOBx5g9cgXtLq/oaHT8IvA7sMUj51DAcPwJ8LoSoKKUMFUI4AqUM2nCFkQuMfH/1tN8VjYa963dx99od2vRoD8CuNds5HXKSoOA6LN6/PG8J/D3e/vRdnm9UHWc3F5Ye+YINC9eyZ90uDmzaz+K9y1A0CpnpmfT9YADHtqs/yjvW/MGpkBPUDq7Dkv0ryMrIYqnBp16n54upK5iyerr62IKhPAA93+tDyfKlkHpJbHgMK99fmleO345twNHJEWsbK1p2aMapo2f59fA6MjMymT7mo7x0n36/gBlj5xIXreXNAa/SZ/hbeHi7s273txzYfZiZ4+bh4eXO9398gaOzI1Kv561Br/HDjK+ZtHoaD2qjwOA6LNq/nKyMLFYYtdGoT9+lqqGNlhz5gp8WrmXvul2smriU3tMH4lXKi4lfTyEuMo4VU/Lr9ME30/l84qfER8fz7ZyvGbdkIj3G9yTsYhg71+0A4GTICeoG12X5n6vIysjis3GL8uwnrngfFzdncnN0rPhgORcPnadaw2os3vU59k72JMYkcP7QOULW72LyN1NZOmEJCTHxfDfnG95dMp63xvXkxsUwdq3bmZdX7eA6LDX02RKjOo75dBzOzashnF1xXb6BjPVfk/7lYpwmLwBFIXvPNvR3b2LTtgsA2Ts3Y9OwBbbtuiB1OsjOJnXh05tFHz9tLsdPnyMxMZnWXXsyfEAvunVuX3QHUk/2tm+w6zERhELumX3I2HCs6rQGIPfkbmRcBLrQc9gPnQtST87pvchYw0WXtS2a8tXJ+v3L+2ZhpdHw/rBeDJuyAJ1eT9d2zalYtjTrf1d/Yl5/oRU37kQy5eOVIAQVy5biw9HqtWp8QhLvzFLbX6fT0bFlI5rWNZ1GtFIU3utYm2Fr9qOXkpcC/ano7cqGE6EAvFa3IgAhl8NpVMEHexvTn+WM7FyOhEUz5QXTxTVPg2dz2Co6QsqnX0UhxHTgLSAaiEFVve4BjJNSnjCkKQt8jXpvLBboJ6W8LYT4GQhAjUmm01wAACAASURBVIB2A++gCor2AnKAKOAtKWWh805CiB9QB8BtwARgPqroqQRmSSnXCSFaGsryosFmCXBCSvmNEOImUFdKGWdYLPJ/UsqWQohGwLeoUejvQE8pZTnDwPUt6nTkZVQpn9eklNcMkeY84N6E+hQp5eYHtd0bZbsW63dOV8yz7mHZ958yfRpUtnn8RSpFpbg3W9aI4p04+bJ+4VNxT5NnfbNlqx7/js2W7XvMfKLJw4nluhf592bezR+fuYnK4lqu/39SyulCCAdgP3BSSrnKOIGU8hZgNtUopXyl4DHU1ZFzi5KxlPKtAofGG17GafZiUNs2fB5p9L6c0fsTQEvD+8OA8dOVUwx/M1EHu0whRAVgF3DLYBNC/j0/CxYsWPhH8W+P4IprgFtpmK6zQ10peephBs8wDqjTk9aoUedwKWX231wmCxYsWHgo//ZVlMUywBUSRT1VhBAeqNOXBWktpXz8VQyPgWGlaN3/ZZ4WLFiw8DR4VhePFJVnci9KwyD2D34wx4IFCxb++fy7h7dndICzYMGCBQtPjmWK0sL/FOtnfP9rheJdaJXzP/iXLO4cHO+7Ec/TQbErXv9Q/KscbYbPLFb/GZOHPTzREyKsi78f6PFk5rp/eQxnGeAsWLBg4T+K5R6cBQsWLFj4V/LvHt4sA5wFCxYs/GexRHAWLFiwYOFfiWWRiQULFixY+FdiWWRi4W+hZosgek3rj6JR2Lt2F1uW/WKWptf0AQQG1yYrI4uV45Zw80IY1rbWTFk/CysbazRWCse2HubnhfkqRbVaBNF32kB1A+W1O/l12c9mfvtOH0hQcB2yDBs637igyn8MXTCS2q3qkqxNYly7fM20hp0a8+qYNylVsTR9Og3mr7NXCq3TuJmjadK6IZkZWUx/5yOunDffd/r1fq/QfdBrlPEvTetqL5IUn0Sj4PqMmzEaRaOwb91uNi3baGbXf/oggoLrkp2RxZJxi/LKHNiiNv2mDUTRaNi9doeZbedBXekzpT/9AnuQkpBCzaaBvPVeb7xLeWPnaEd8lJa5w+Zy/cJ1szx9yvgwfskEnN2cuX4+lE/e+YTcnFxKVyjN6P97hwrVK/DdgtX8sjK/7zr378LLA7pSwseNjNQMfl/5K1sK6YPe0wcQGFyH7Iwslo/7jJsXwnD382DYwtG4epYAKQn5YSd/fP0bAK+N7U6dtvXR6yUOei0ZK+cjE9U9D6xq1MOu1whQFHL2biXrt7UmeWmq1MJxzAz0sapcT86JA2Rt+k496eCIw4BxqgiqlGR88X/oQi+Z2leoiU37XqAo5J7eS87BLRREKVsVm/a9EIoGmZFC5rezEB5+2HbL3xNScfMme+9P5B79w8z+QUz56BP2HzyGu1sJNn2//JFs8+pQrS52rw9FKBqyD2wje/t60/OVauIwfDr6OEMbnT5I9u+q0K9Nq65YN+0IQpBzYBvZu83/V018Va2D3atD1P44tJ3snRvM0wTUwLbbYNBYIVOTyVg88bHq9TDkv3yAe7bXpBcDQojpQohxj2hTzqAT93TKoCj0mTmI+X1mMaHNaBp2aUbJAFMJjlrBtfH192NsixF8OWk5fWcNBiAnK4ePuk9jcsd3mdxxLDVbBFEhqFKe3/4zhzCnzwzebTOKJl2aUaqA38DgOvj6+zG6xTBWTVrKgFlD887t2xDCnD7mO83fuXqbj4fM5a+jl8zO3aNJq4aUKV+alxt3Z/b4+UyaO7bQdGePn2f462OIuBMJgKIoTPzoXd7uMY7XWvSiaZfmlA4oY2ITFFwHP/+SjGoxhOWTPmfwrGF5tgNnDmF2nw8Z02aEma2Hnye1mgUSezdfdTwlIZlfv9jEtbNXGfPCGOydHBg2e3ihZe07qS+/fvErQ5oPJjUpjbZvtFV9JKawctoKfllpOnA9V6ks7bu3R0o9E9qO5s5fN2n+anAhfVAbX/+SvNtiOF9MWkb/WUMAVeFhzaxvmNDmbaZ2nUjb3h3zbH9bsYn3Oozh/U7vknvmCLZde6nOhIJdn7dJWzCJ1In9sW7UCqWkuSxh7pULpE4ZQuqUIfmDG2DfcyQ5546TOrEfqZMHo4u4ZWooBDYd+5L5w3wylk5AU60RwrOA3IutA7ad+pG19mMylk8kc4O6+77URpK58n31tWoyMicL3eUThbb1g+jaqS3LP5n1yHb5dVCw7z6C9M+mkDp9ENb1glH8zKVpcq9dIG3WcNJmDc8b3JSSZbFu2pG0OW+TNnMoVjUaILzMpXCM87J7fTjpS6eSNmsoVnVaoPiafp+xd8T29RFkrJhB+uxhZH75UeG+ngL6R3g9i1gGuH8gFQIrEn0zktg70ehycjmy5QB12tY3SVOnbX0ObNwLwPXTV3F0caSEtyrSmJWeCYDGSoOVtRUYFCPu+Y0x+D205QD12jYw8VuvbX32G/xeK+D3r2OXSE1MNStveOhdIsMizI4b06JDU7ZuUK/ML5y6hLOLEx7eHmbprly4RuTdfOHPakFVuXMznPDbquL1wS1/FlLmBuzduMdQ5is4GMpcMTCAKEN9C7PtO3UA3835BmNFjRsXw6hWvxohG0O4ffUWikbBydUJN29TAUyAmo1rcnCrKgK/+6fdNGzfCIAkbRLXzl0jN1dnkr5MQGmibkcRdSOS6JuRXDpygdg70YX27Z+G+oSevppXn8SYBG4aItPMtEzCQ+/i5qO2YUZqvgawsLXj3vo4TYUq6KPDkbGRoMsl58gerOs0pkjYO2JVpQY5+7aqn3W5kG4q6aiUqoA+IRqZGAt6HbqLR7CqbCrrYlWjMbmXjyOTDbvopZurHWj8qyMTYpBJjy6IWzewBq4uzg9PeB80/pXRx0Qg46LUNjqxF6tajYpkq/g+h+7GZVVsVa8n9+o5rIOa3D99uUro4yKQWjWv3FP7sappmpd13Zbknj2ETFCFaWVq0mPX7WHopSzy61nEMsABQojJQoirQogDQGXDsQpCiD+EECeFEH8KIaoYjvsIIX4RQpw1vBoX8FVeCHFaCFFPCFFNCHFMCHFGCHFOCBFQlPK4+XoQH5m/pWZ8pBY3X/cCadzRRuT/GMRHaXHzUdMIRWH21o9Zeuprzv95lutnruX51RopamuL4FcbpcXdxzTN4+Dl60VURH6kFB0Zi7ffw6VvvH29iA7Pt9NGxuHuazowevh6oI3IV6mOj9Li4eOBu68HcSb1zbet17YB8VFabv110yxPD4Nd405NuH7hOnGRcXgUyNPFzYXU5DT0On2e74JpCnLryi0q1qxIkjYJGzsbAoProGg0ZvVx8/UgPsKo/4369h6epb0oV82f62fyp3lfH9+Dzw6vwrpxa7I2fgOAcPNExue3jT4+FuFm3u6agOdxmr0Kh3FzUEqpEZ7i5Ys+OQn7wRNwmrkc+wFjwdZU51c4uyOT8ssqk+MRzqYXA4q7L8LOEbvek7EbOAurmk3N86/W8IGipMWJKOGBPiG/jWRCHEoJ8zayqvA8jh8sw2HULBQ/tY30ETfRBFRHODqDtS1WNeqhuHuZ2d5DcfVAn5D/ndQnxJkolgMo3qUQDk7Yj56Lw4TFWNV/GvrOhSMf4fUs8p8f4IQQdVCFVwOBTuTL26wERkkp6wDjgHsKmJ8C+6SUtYDawEUjX5WBjUBfKeVxYCiwWEoZiLohc770dTEi9XomdxrL2w0HUSGwIqUrPX0l4GcZGzsbXhnxKus++eG+aXzK+NB3Ul8+n7TkqeV7N/QuR7cfIbBlbSaunsqtizdMoseiYutgx5jlE/luxlcmkdv6BWsY1WgQOYd2Y9O2a5H96W5eI+Wd7qROHkT2zl9weEedhhYaDZpyAWTv3kzqB0ORWZnYvvjmI5cXRYPi50/mj/9H5pq5WDd7GeHua3LeqnIdci8dvb+Pvxnd7VBSJvUkbeYwsvf8iv2waQDoo+6QvX09DqPn4DB6Nvo7YUj9E07oKRo0ZSqSsWwaGZ9/gG2H7ghvc5Xvp8HTVvQWQnQQQlwRQoQKId4r5LwQQnxqOH9OCFG7qLaPg2WRCTQDfpFSpgMIITajyvw0BjYIkbf11D3R0lZAbwAppQ5IEkK4AV7Ar8ArUsp7N6MOA5OFEKWBn6WU1worgBBiMDAYoL57IBWjKuHul39V5+7nQUKUqZBoQlQ8HiXzrzLdfT1IiDZNk56czqVDF6jZMoi7V2+TEKXFwyhq8iiCXw9fD+KjH0/E9LW+L9O1R2cALp29jG9Jb84azvn4eRET+fDpqJioWHxKeRuV2ZP4KFPBCG2UFo+SXsBfgNoW2mgtGmsNnib1VW19y/rhXcaH/9u2OO/4p3uXkxAdjy5Xx+1rt+k7qR9zh80h6laUGiEWyDM5IRknF0cUjYJep8fDz9MsTWGE/LyH0mVLMrf3DN4Y34MSWW5m9UmI0uJe0qj/jfpWY6VhzPIJHNy0n+N/HCk0j+xDu3Ec9xFZP3+LTIhDGEUUirsXMqFAu2em573NPXsM0Wc0wskFfXwsMj4W3fXLAOQc249tZ9MBTqbEm0QgwsUdmZJglkZ3PVWdxsvJQnf7MorPc+ji1aloTcVA9JE3Ia34hVoLQyZqUdzy20i4eaJPfEAbXTiOXfeRCEcXZFoyOQe3k3NwOwC2XfuZRIMF0SdpsTaKoBU3T5MIWC1PHLlpyZCdhczOIjf0AppS/uTGhD9JNQvlaa6iFEJogM+BtqgX88eFEJuNfg9BFZ8OMLwaAMuABkW0fWT+8xHcfVCARClloNGr6kNskoDbQN78i5TyB6ALkAFsNSh8myGlXCmlrCulrBvg5E/Y2VB8/f3wKuONxtqKhp2bcmrncRObU7uO07RbSwAqBFUiPSWdxJgEnN1dcHBxAMDa1oYazWoREaoGjgX9Nu7clBM7j5n4PbHrGM0NfgOCKpGekkZijOkPVlHZ8M0v9Gjbnx5t+7N32590eq0DANVrP09qSiramIcPCJfOXKaMf2lKlvHDytqKJp2bcXyn6ZX+iV3HaNkt2FDmynltEXr2Gn7+JfEu42Nie/vKLQbU6c3wpoMY3nQQ2sg43m45lHfbjWLam5OpXLsKCbEJ/HXiLyob/CUU0gbnDp+nSSe1u1u/2pqjOwofcIyJuRuNr78flepUoV6HhviU9eVkgb49ues4zQz1qRhUiQxDfQAGzx9BeOhdtn5hKgzvW84v77117cboI+4AoAu7jMa3FMLLFzRWWDcMJueU6VSgcM2fUtSUrwxCIFOTkUkJ6ONjUXzVhSxW1YLQh5suMtGHh6lTkCW81MijWkNyr540SZN75SSa5yqBUMDKBk2pCujj8u/ZWlVv9LdNTwLobl5RpwU9fNQ2qtuS3LOmfSlc8ttIKVcZFAVpGJCFs6v6180Lq6Am5Bzbc9+89LeuoniVzMvLqnZzcs+Z5pV77giaCtVAUcDaFk25yuij7jyt6pqW5+lGcPWBUCllmEETcy3wUoE0LwGrpcoRoIQQwq+Ito+MJYJTFce/EULMQW2PzsAK4IYQ4jUp5QahhnE1pZRnUXXohgGLDFcdTgY/2cDLwHYhRKqU8gchRHkgTEr5qRDiOaAmEPKwAul1er6d+gUTVk9Vl8av3034tTu06tEOgJA1OzgTcpJawbX5eP9Ssg2PCQCU8HZjyCejUBQFoSgc/e0gZ0JO5vn9auoq3l89DUWjYe/6Xdy9doc2PdoDsGvNdk6HnCQouA6L9y8n2/CYwD3e/vRdnm9UHWc3F5Ye+YINC9eyZ90u6rVvQL8PB+Hi7sqi7+Zz9WIoo7qbrpI8uPswTVo3ZNPhtWRmZPLhmDl55xZ/P5+ZY+cRF63ljQHd6D38LTy83Vm7+xsO7j7CgvcX8tmPH6PRKOzfEMLda3do10MdLHes+YNTISeoHVyHJftXkJWRxVJDmfU6PV9MXcGU1dPVxyIM9X0QHfu8QAnPEtg72fNz6C9IvWTmgPyVo9O+mc5nEz8lPjqeb+Z8zYQlE+k5vidhF8PYsW6H2gdeJVj42yIcnBzQ6/V0GfASw1sPIyM1g4lL30PRaJj84wxSE1PYsXob4dfu0NrQB7vXbOdMyEkCg+uwcP8ysjKyWDHuMwAq161Ks27B3P7rJh9t/QSA9Qu+58yeU7z5Xi/8ypdC6vVYZUaS8fUiw5dJT8bqz3AcP09dlr5/G/rwW9i0ehGA7JDfsK7XHJvWXUCvQ2Znkb40f0VixurPsB/2PsLKGn1sJOkr55s2mNSTve0b7HpMBKGQe2YfMjYcqzqtAcg9uRsZF4Eu9Bz2Q+eC1JNzei8y1jBbb22Lpnx1sn7/8oH98iDGT5vL8dPnSExMpnXXngwf0ItundsX3YFeT+baz3EY/RFCUcg+uAN95C2sm78AQM7+37Gq3QybFi+CTofMySJjVf73137IVPUenE5H5o9LICPtfjmpea1fhsOIWSAUco7sQB91G+umndS8DmxFH32H3EsncZi0VG2vQ9vRR966v88n4Ck/JlAKMP4Hu4sapT0sTaki2j4y4nHuAfzbEEJMBvoAMahR2CnUe2nLAD/AGlgrpZwhhPBBvT9XHtChDnaRwG9SyupCiBLATmAm8DzQC8gBooC3pJQPnO/rWfaVYu2Q4t6N/3p28erNlrMxX834tMmSxdtGzsK6WP0va178U31WAb4PT/QEWNQEiobzkq1PJN/xStkuRf69+eX2liEYbqUYWCmlXHnvgxDiVaCDlHKg4XMvoIGUcqRRmt+AuVLKA4bPu4GJQLmH2T4OlggOkFLOBmYXcqpDIWmjKTx0rm44n0j+QpXNwNynVEwLFixYeKo8SoBjGMxWPiBJOGD8UF9pw7GipLEugu0jY7kHZ8GCBQv/UZ7yPbjjQIAQwl8IYYO6On1zgTSbgd6G1ZQNgSQpZWQRbR8ZSwRnwYIFC/9RnuYqSillrhBiJLAd0ABfSSkvCiGGGs4vB7aiPo4VCqQD/R5k+6RlsgxwFixYsPAf5WnL5Ugpt6IOYsbHlhu9l8CIoto+KZYBzoIFCxb+o/zbFxlaBrh/GOnk/t1FeCIcFJti9e9YzCsQVXKK2XvxrtLMjir+75Dd9FEPT/QEFPcqR/vZy4rVP0DOuk+KPY8n5VndRLmoWAY4CxYsWPiP8m+Xy7EMcBYsWLDwH0VXzM98/t1YBjgLFixY+I/ytBeZ/NOwDHAWLFiw8B/FMkVpwYIFCxb+lTyrQqZFxTLA/f0IYDHqw4/p5auXJ8yg2myMdxkf3v1sHM5uLoSdD2XxmIXk5qir5QZMH0Tt4LpkZWSxZNwiwi6E4eHnydsL36GEZwlKeLohpZ746ASWjFtE0y7Nqdu6Prk5uUTfiuSz8Z/i5Or0SP4BRix4m7qt6pKkTeKddvmr6lb89jkVq1VAr9cTevE6UwZNRxttukelXxlfpi2dgoubC1fPX2XW23Pz8gtsVItRHw7HysqKpPgk3n71XQDWHVmDFSJPYfyXRev5fdkvZm3VY1p/agXXJjsjm1XjPuPWxRtY21rz/rqZWNlao9FoOL7tML8sXAdAjRaBDPp4FI6uTqQlprJnYwjfz/nGxGf/6YMICq5LtqENbhjaILBFbfpNG4ii0bB77Q42LdsIwJtje1CvbQP0ej3J2iT2/BTCa6PfQNFoCFm7kwO/7mPhriWsX7SWLSs3AdBv+iBqB9chKyOLz8ctNsojiH7TBqFoFHav3ZmXR9mq5Rj80TDsHOyIuRvDp6M/ISM1A+HsgsvUGVhXrkzmjj9IXbI4rx7WdevjNHwUQlHI2PY7GetMNfGsawbiMmM2+qhIALIO/En699+atbExB06cY96KNej1el5p34IBr79ocj45JY2pi77gTmQMtjbWfPjOQALKqQoFHfqOxcHeDo1GQaMorP30QzP/mmp1sXt9KELRkH1gG9nb15uer1QTh+HT0cep8js5pw+S/fsaAGxadcW6aUcQgpwD28jebf59eRhTPvqE/QeP4e5Wgk3fL3+4QSEcvBnHgv1X0EtJ12ql6F/X3+T8tydvsvWK2uY6veRGQhohg1qSkaPjgx0X0KZnIwR0q16atwKfnr7jv3t4s2zV9cQIIYYKIXob3vcVQpR8RBfG+kiDB88qfHl0r/f6sOXLzYxoMYTUpFRav9EWgNrBdfDzL8mIFkNYPulz7tnrdTq+nfUV387+musXQklNTOXnpRsYPGsYZ/88wzvtRvJuh7eJuBFBt+GvPrJ/gD0bdjOzz3STcjZsVZ/UlDRa+3dg9Gtj8fB2p++YXmb1GTJ5EOtXbeStpr1JSUrlhe4dAXByceTdj0Yzqe8H9Gk1gKlDZhSwFExq8w5DqveiYZemlKxY2uRszZa18fX3Y0LLkXz9/jL6zFb3hs3JymHuW9P5oONYPug0lhotAqkQFIBQFAbMH0H0jSiGB/YmKS6REwXkeIIMbTCqQBsoisLAmUOY3edDxrQZQdMuzSkdoG6n9+uKnxnb4W3Gd3qHUyEnGDx7WF66Jl2aMXTeSE7vPVUgDz9GtRjKikmfM8gojwF5eYykSZdmeXkMnTeSNXNXM7b9aI5tP0KXIS8DIHOySfvmS1JXFlgKryg4j3qHpPcnED+wD3bBrdE8V9asb3LOnyNh6EAShg586OCm0+n5aOlqls0Yy6blc9i27wjXb5tuIbhq/RYql3+OjUtnM3vsYOatWGNy/su577FhycxCBzeEgn33EaR/NoXU6YOwrheM4mf+A5977QJps4aTNmt43uCmlCyLddOOpM15m7SZQ7Gq0QDh9aj/ntC1U1uWfzLr4Qnvg04vmbv3MkteCmJjz8b8cTWK69pUkzR96pRj3VuNWPdWI0Y1DqBOKTdc7azRKIJ3m1Xi516NWf16fdadu2Nm+yQ8bcHTfxqWAe4JkVIul1KuNnzsCzzqf9BLwGrUi6kjji6OuHmb75hfo3FNDm89CMCejSHUb6cqSdRv24C9G1X9qaunr3DPPiEmgbALYdRv24CQ9bu5G3qXlPgUHF0cuX3lFnqdPs/Gw8/jkf0DXDp2kZRE03+2pu2bsHXtNvX8qb+wc7DDxs782bjaTYLY9/s+AP7YsINm7ZsA0Obl1uzf9icxETEAJGoT82ysbayJvRNN7J1odDm5HN1ygNrt6pn6bVePgz+rfq+fvoaDsyOuXiUAyErPBFTRUI2VFVJC+cCKKELwy6J1ZKVlcXTLAarWr2bis55RG1w7fQUHF0dKeLtRMTCAqJuRxNyJJjcnl4Nb/qReW7XdjJW2S1YoRXpKWl66W5dvYm1rw52rt43yqM++vDyu4miSR5RJHnXb1lf9+pfk0lF1N6Nzf56lYcfGqrPMTHIvnkdmZ5vUw6pyVXQR4Wp0lptL5t4QbBo35Um4cDWM50r6UNrPG2trKzo0b8Cew6dM0oTdjqB+recB8C9TkojoWLQJSUXyr/GvjD4mAhkXBbpcck7sxapWoyLZKr7PobtxWRVa1evJvXoO66Amj1ZBoG5gDVxdnB/Z7h4XopMoU8KB0q4OWGsU2gf4sjfs/qKof1yNokMlVa3By9GWqt4uADjaWOHv5khsWtZjl6UgOqkv8utZ5F83wAkhehuk0M8KIb4TQnQWQhwVQpwWQuwyyN0ghJhuOH9YCHFNCDHIcNxJCLFbCHFKCHFeCPHS/Xwb+RlnkIqoC6wRQpwRQrwghNhkZNtWCFHY/IiJDpI2Sou7j4dJAmc3Z9KS0/IGJW2kFg9fNY27rwdxEfn/LAXt3X09yM3Nxb9aea6euWJ2vtXrbbh0/NJj+y+Ip68nMRGxDJzYn5+O/4itnS07ftplksbVzYXUpFR0hvxiI2Px9FVVjsuUL42zqzOLN3zMqm3LaP9q2zw7jaJQpmo5Ptwyn5bd2xIfGY9bgbK4+bijjchXY46P0uJmqItQFGZs/T8+O/kVFw+cJezMNdx83FGsrahcvypTN82hSbeW+Fcrb+LTw9cDrVEbxEdp8fDxUNvGSJVcGxmHu29+ebqP78nyw19Su1W9vIHIzsGOSrUrEx5qqkvn7uthUm5tVBzuhjy0RnnEG/XNnWt3qGe4EGn0QmMTtfbCUDw90cXG5H3Wx8Wi8TS3sX6+Om4rvsJ19nw0Zcs90Ge0NgEfT/e8zz6e7sRoTcVhK/mXYfehEwCcv3KdyBgt0XEG1SgBgyfP5423p/LTNnOhUFHCw0QhWybEoZQwL7NVhedx/GAZDqNmofipUak+4iaagOqqVpu1LVY16qEYqZv/r4hJzcLHyTbvs4+T7X0HqYwcHYduxdG6oo/ZuYjkDK7EplDdx/Wplc0SwT1DCCGqAVOAVlLKWsBo4ADQUEoZhKoSO8HIpCbQCmgETDVML2YCL0spawPBwMeGna8L852HlPIn4ATQQ0oZiLqnWhUhxL3/qH7AV8VR7wehaBR6jOvJVzO+MIkqALqNfA19ro7Dvx986vl+Me8rXq3XnfjYeIK7tCyynUajoVLNACb2nsy4tybS552elC6vTkN+seBrTm0/yv/1nUXr3h3wK/9owbLU65naaRxjGg2mfK0ASlVSp/oUIXB0dWJG10kc3XyAwBa1H8nv/fhxwfcMbTSAv45fzJtWfH1Md87sPYUuV/fE/peO/5T2vToy77ePsXP8//bOOz6qanng39kk0kIgCV16VUCkC0p/ioqI/uTZUewVBRXsAorKszcQFbuiguU9CwhIEaQovYoUqQKhhAAB0nd+f5ybZDcV2LsJm5wvn/2Q22bOvXf3zj1z5syUIz0t8Aws6Zs2EH/9VSTceQtJ339L1NN5VZE6MW69qi+JR45x5aCn+PKHGZzRqB4ej3n0fPLSE3w9ZhRvPzOUr36ayZLVf52w/Iztm0h8bABHR91N6uzvKXf3CAC8cTtInTaJ8oNHU37wc3h3bEa9p3ZPZO6WfbSuWZlKZf0z9hxLTWfo5JUM7daUyDLuhU7oCfwLRUpakEkv4GtV3Q+g+5eFCAAAIABJREFUqgdE5CxgolMW/TRgi8/+36tqEpAkIrMxZdMnA8+LSDdMJpvTgep5yS6oIaqqTi9vgIh8hDGiNzqb7wVud/5e/Oabbw4cPHjw6wBbNm7hQI6AjMQE41r0hHnwZniJrRlLfJzZ50BcPFVqVQXWAaa3cXa31tzzwiBEhMjoiqxZuJo/pi7M2n5gTzw9/92L9v/qwIhrnyQ1OfWE5OdsX2TlSF6ZYipIr1mxjmq1fN6SRTi741l++x9KOExkpUjCwjxkZHipWrMq++NML2Xf7n0cSjhMclIyyUnJrPx9NY2bN+Sfzf+w+a8tXNS3F4nxh1k67Q8ant2YDYvX+clO2HOA2FpV2Ogsx9SIJSHOv73HDh9j3cI1tOrehg1L/8Lr9bJkmhl3S09LJyM9naiYKA4fMIVD4+PiifW5BjE1YonfE09YRBhVfHpNsTWrcCAud8HXhZPnc//rJlCmSeum1Gla17k0gqqSlpJqeoW1fGTVqMKBPfGER4T59cxifO7Nrr938uwNIwGo2aAW7Xq1z6XbF+/+/YRVrZa17KlSlYz9+/320WPHsv5OXfQHkfeFIVGV0MN5uxSrx0Zn98aAPfsPUC3W38UeWb4cox40X3dV5eKbh1K7pmlHZu8vtnIUvTq3Y82GzbQ/64zs9hyMxxOd/X2S6Cp4D/q3meTsNqevWUzZawchFaLQo4dJmz+NtPnTAChz+c1+vcGiolpkGfYcye6x7TmSQtUKZfLcd9qGOC5q5l9MNi3Dy9Apq7i4Wc08e3aBUNJzUZaoHlw+vAWMUdWzgDuBsj7bct5dBa4HqgLtnJ7YnhzHnAgfAQOAazHGMTNJ4FigtfP53/33319bVTuo6qC0I6kk7E3IJWjNwtV07mPGD3r278ViJxBi8YxF9OjfE4CmbZpxLPEY3439hof6DGHrui1sXr2JqJgov+31z2zA5XddwehbnyU1OfWE5eds35GDR3iozxAe6jOE36bN57IbLwWgedszCQsLY8uGrbnOZ/mCFXS/pDsAF13Zm3nTFwAwb9oCWnVsSViYhzJly3BmmzPYtnE7ZcuVZevGbVSvX5NajWvTstvZ1GxUm+W/LPGX+8tizrvCyG3UpglJicc4tO8gFWOiKB9VHoCIMqfRoksrdv29ky0rNwHQrndHwiLCOa9/D9LT0rOMG8ASn2vQxLkGB/cmsGnlRmo2qEW1OtUJjwjnvEu7Zl23GvVrZh1ftXZVRIRqdarz9HVPsX/Xfp7692NM/vBHvhv7DVM/mcKSGYvonqWjKccSj/roqEm1OtWydCz5ZREAUbHGVSUi9L/vKqZPmJrrOvuSvv4vwk6vjadGDQgPp2yPXqQu9O+9S3S2uzG82Rng8eRr3ABaNG3Atl17+CduH2lp6Uyd+wc9OrXx2+fwkaOkORGy306bQ9uWTYksX45jySkcPWa8CseSU1i4fA2N6/kHDWVsXY+n2ulIbHUICyeifQ/SV/7u3+aobIPqqd/MtPmouX9S0blG0VUJb3MeaYtyu0GDTYvqUWw/eIydh5JIy/AybWMcPRrmdpUmpqSxdGcCPRpmv4SoKk/P/JMGMRW4oW3ugKBAKekuypLWg5sF/FdEXlXVeBGJASqRXRl2YI79LxOR0UAFoAfwKHAlsFdV00SkJ5D5rcolO49eXCKQNRqtqrtEZBfGtXl+Pm32q4/03pPZYchPfDyctx8eQ8LeA3w2+mMeHDOM64YOYMvazcyY+AsAS2ctoW3Pdrw9910njP9NAM5ofyY9+vdi67qtxFSPZuLGb0nYc4CX7n6BB8cMI+K0cN6e+x77d+1j3eI/T1g+wANvDqVl55ZUjI5i/O8f8tVrXzJxwv8Y/MwgZm6Ziter/LXyL94cPhaAFz99nheGvUL8nnjeeW48I99+ktsevpmNazcx+UsTmLJt03b+mL2Yj2a8j9frZfKXU9iyfis169bkuQ9MlN2oKS+TfCyZqeN/ZOfGHfS8vjcAsydMZ+XsZbTq2ZaX5owlJSmF94cZ3ZWrRXP7K4PweMIQj7Bo8gJWzloKwPsPj+Wu1wfT6/reJCYk8sbgV+l9vSnmPn3CVJY512CMcw3edq6BN8PL+8Pf5clPR+IJ8zBr0gz+2WjG1gY8OpBaDU9Hvcq+nXt57/G3s/abPWkm/2zcQaNWjUlLNW7FZbOW0qZne96a+w6pSSmMHfpWlo4Phr/HEzmOBejSrysX3tgHgEVTf2f2pJlZ9ybms6+Q8hWQiHBOO7cLhx4dSsb2bRwZ8zqVRr+MeDwkT5tCxratlO3bD4Dkn36gTLfulOt7GWRkoKkpHH4uj8hGH8LDwnj87hu4+8mXyPB6ubx3NxrXq82kybMAuOqSXmzZsZsnX3kPRGhc73SeHnwrAAcSDjHkWXMtMzIyuLhHZ7q0b+WvwOsl+auxlB/8POLxkDp/Ot7d24jodgkAaXMnE962K6d172vanJZC0vjRWYeXu3O4GYPLyCD5yzGQdLTA88mLYSP+w+Llqzh48DD/unwA99x6A/0vvfC4jw/3eHikRzPu+X4ZXq9yWYtaNIqN5OvV5j5eeZZxX8/+ex+d6sZSLiIs69gVuw8y+a/dNImN5OovjBdm0LmN6VrfnbHEUA0eOV6kpHVRRWQgMAzIAJYD/wVeAxIwRqqDqvYQkZFAQ0x4fhXgRVUdLyJVgB+BSMyYWifgYlXdmlO2qt7kyDmiqi+LSH/geSAJ6KyqSSJyDTBEVTsdT/uvqNcvpG/I/vQTf4CcCA0iKgdVPsBRDW41AUGCKv/tpgcL3ylAot55IajyU14cEVT5JaWaQPl7xwT0ZWpVo/NxP29WxS0M7hc3CJS0Hhyq+gmQc/LO9/nsvkpVb/Rd4Yyx5RmHnJdsVR3p8/e3wLc5DusCjC+04RaLxVLE2EwmlpNGRJYCR4GHirstFovFkpNQjY48XkqtgfPteQVRR7tg67BYLJaTxfbgLBaLxVIisT04i8VisZRISnoUpTVwpxiVJKLwnQLgmAaeQaMgUoMsvyhcKsGOciwvwf3ZedOCH+zm/X1yUOWLT6h8MCiKCMeIqx8Muo5AsS5Ki8VisZRIrIvSYrFYLCUStS5Ki8VisZREQjUF1/FiDZzFYrGUUkpaJqucWANnsVgspRQbRWkpSi56fuabeMI8zJ04kynjctdHvW7ELbTq2ZbUpFQ+GPoW29ZmV/8Rj4cRP75AQtwB3rjVJJy9bMhVdL/mfBKd7PgLf15I18u7m+TAX/3C9+O+y6XjppG30aZnO1KSUhg39E22rNkMwF0vDaJtr/Ycjj/E0N7Z5fCueug62l/QEfUqe/bvZ8+uvbTp1JqUpGRGPfAf1q/emEtHzTo1eHbccKKiK7F+9XpG3vc86WnpVKhYgafHPEH1WtUICw9jwjsTmTxxKnUb1eHZd0ZQKTKSmBoxhEWEs3LWMl699flcsm8YeStn92xLSlIK7w0dw7Y1m4koE8ETk54l4rQIPOEeFk9ZyHevTQTgrO5tuGHELURGV6RiTBS3tB5AYkKin8ybR95OW+eajB36RtY1ad29DTePuB1PmIeZX/3C/8aZTG1XDrmG86/tzeF4k4n/i5c+Z/nspYSFhzHsk+E069AcEeHPhat5ZeCzuc7h+hG3cLZzn8c79zmiTASPTxxFeJkIwsLCWPzzQv7rnEPd5vUZ+NydRJSJICYslcOvvUb6X6a22mkdO1Jx0CAICyNp8mSOffFFLn0A4c2aEfP22xx65hlS5piq6OX696d8374A5thvvsl13PxNu3lx2gq8XuX/2jTgli5n+m3/eMFfTFltqpdneL1s2Z/I7KH9SDiawsPfZlcG2JlwhLt7tGRAp6Z5tg8g7Mx2lP33neDxkLZgGqm/fJ17nyZnUab/HRAWjh45TNIbj+QrL+sctu7npbnr8apyeYvTuaV9A7/tnyzdypT1u51zULYkHGXW7T1ISsvgqelriD+Wigj0b1mb61rXLVSfL08+/ypz5y8iJroy//v8ncIPcJGSHkVZGsrl5ImIHAmCzNYi0sdneaSIDD3Ow8OAsa/d9BxPXDCEc/p1oVZj/9IhrXq0pXqDmjzaYxAfPz6OG567w2/7BTdfwu5NO8nJ9A9+YkSfoYzs+zDd/92L0QOf4cHz7+O8fl05vYm/jtY921GjQU0Gd7+b8Y+9za3P3pW1bc7Xsxg98Jlc8n989788fNEQHunzALu27aJjt/Zced71jH74FR4e/UCeJ3vvE3fy5fhvuPK86zl88Aj9rjWX7d83Xc6WDVu54YLbuKf/EO4ffg/hEeFs/3sHN11ozvfRC4ZweP8hqtWrTq0c7T+7p7lGQ7vfy4ePvcPNz5pj0lLSGH3tCJ64+EGevPghWnVvQ6M2TRGPh4Gjbmf8sDFsXbOZ9NR0auUopNqmZztqNqjJfd3v4t3HxnL7s3cD4PF4uHXUnTw38GkeOH8Q5/XrmlXYFOCnD35gWJ8HGNbnAZbPNpULzu3bhcZtmvLY+YMZ1O4mmnduSYsu/hn0W/VoS40GNXm4xyA+enwcA5/LPof/XDeSpy5+iKf6PMRZ3VvTqE0TAK5+9Aa+f2MSw/sM5ciHH1LxLue+eTxUHDyYg488QvzAgZTt1YuwenmUXfF4qHjnnaQuXpy1KqxBA8r37Uv8XXcRf9ttnNa5M2Gnn+53WIbXy+iflzH2uq58d8+FTF27nb/3+ZfXuencM5h0Z28m3dmb+3u1ol29qlQqV4b6VaKy1n95+/mUjQin1xn+8v0QD2Wvuodjbw/n6LN3Ed6uO54adfz3KVeBMlfdS9K7z3DsubtJ/iD3C1BOMrzKf379izGXteHbAecydUMcf8f7Px4GtqvPxOs6M/G6ztx3bhPanR5NpbIRhHmEB7s25bsbzuXTqzoycdWOXMcWxuV9LuCdV3O/5BQFJb3gaak1cEGiNab0zcnQEdi0b8ceMtLSWfTjPNr07uC3Q5veHVjwnXmz3rx8I+UrVqBSVZNdP7pGDGf3asvcr2bkq6Bh68bs2bqbvY6OBT/Oo8MF5/jt0+GCjsz99lcANi7fQIWoClSuZuptrVv0J0cO5v7x+lYKb3pWU7b/bcqArF32J5GVIomtFpPrmPZd2jL7J3MuU76eSreLugBmTKB8BVO3rVyFchw+mJhV/bp5mzPYs3U31epWZ+/2Pcz/bg7tLujoJ7ftBR2Z57T/7+UbKB9VgUpO+1OOJQMQFh5GWEQ4qNLIuSYX3daPr57/lORjybTu4Z9hrcMFHZnz7exc16Rx6ybEbY1j7449pKelM//H32ifoz05qV63OqnJqcTv2ocnLIykI0k069Dc/xx6d2C+c5//znGf/c4hPJzMF3AFykaWA8BToUJWIdOIM84gY+dOMnbvhvR0kmfNosx55+VqV/krriB57ly8B7MrEYTXrUvan39CSgpkZJC2YgVlunb1O27NzgPUiY6kdnQkEWFhXNiiLr+u35Xv+f+8djsXtayTa/0fW/ZSO7oCtSpXyPdYT/2mePfvQuPjICOd9GVzCW/lnxfd1ItbgDqFTfVI/rXsss5hzyHqVC5P7UrliQjzcGGTGvy6Of/CqFM3xHFRU1OUtGqFMpxZzdRbrHBaOA2iK7DvaEq+x+ZF+9ZnUSmqYuE7BgFVPe5PKGINHCAiw0RksYisEpGnnXX1RWSdiIwXkbUiMl1EyjnbOjj7rhCRl0RkjYicBjwDXO2sv9oR31xEfhWRzSJyfwHNOB3YkblwYPcBoqvH+u1QuXoMB3ZlVzNOiIsnuobZ59rhtzBp9Gd5uhz+NbAPz/z8Kv2HXseh/dkPsPjd8UTX8Dc+0TViiPfRER8XT0z13AYqJ1cPu56xC9+nfpN6TByf7cbau2sfVWv4166qFFOJxENHyMgwhmvv7ux9vvnov9RvUo+fln/LhFkf8drwt7J+XFVrVOXA7ng69evCwh9+40A+7fe9Rgd82i8eD89OeYWxyz5izW8r+XvFRqJrxCIeISEunu3rtuLN8BJdzb8idUyN2BzXZD8x1WPN+t0+unbHE1sj+55dPPASXp76Bne/dB8VosyDe9fmXSQfSeKNRe/z2oJ3WT5jMRUqR/qfQ3X/e3DA5z6Lx8MzU17mraUfsnbeSjavMO7fCU9/yDWP3cirC94l8u67OTLeFLDwVK2Kd1/2w9q7bx9hVf3vh6dKFcp06ULS9/5FN9K3bCGiVSskKgrKlOG0Tp0Iq1bNb5+9iUnUqFQ+a7l6VDn2JiaRF0lp6SzYFMf5Z9bOtW3a2u1c3LJg156nUizehOzr4k3Yj1Ty/414qp2OlI+k3OD/UP7hNwjv2KtAmQB7j6RQPTK7wnb1yDL5GqmktAwWbNufZ2XtXYeTWL8vkZbVKxWq81ShpBc8LfUGTkR6Y2rCdcT0wNqJSDdncxNgrKq2AA4C/Z31HwF3OhW/MwBUNRUYDkxU1daqOtHZ9wzgQkf+CJHcqUpE5I6bb775hYkTJ162PnFLzs2FcnavdiTGH2KbMy7ky+zPp/Fwt3sY0echjh46SuM2+Y9vBMLElyZwb+fb2Ld7Hz0u6Vb4AflwTo+ObFi7ib5t+nPjBbcx9LnBlI/MfoCKR2h7fgcWTV5wwrLV6+XJPg8xuNPtNGzdmNpN6xIeEU69Mxvw7atfnXSb82L65z8zqOudDLt4CAf3JnDjU7cAptK3qjLknNt5qOvdtOrehnJOz+t4z2F4n6E80PkOGp7dhNObmt5QrwEX8sWoj3nw3DtJHDuWqIcfPm6ZFQcN4sh770GOl6OM7ds5+uWXRL/0EtEvvkj6pk2o9+SDEuZu2EXrOrFUKlfGb31aRgZz1u/igua5e3YnjCeMsDqNSRo3gqSxT1HmomuRagW4PU+QuVv20bpmZSqV9f8ZH0tNZ+jklQzt1pTIMqET2pDh9R73JxQJnTsRPHo7n+XOciTGsG0HtqjqCmf9UqC+iFQGKqrqQmf9F0DfAuRPVtUUIEVE9gLVgX98d1DV94DVwMipj0zqDRBTM4aEPfF+gg7uOUBMrSpZy9E1YkmIi6f9xZ1ofX4HWvVsS0SZCMpGlueO1+7nvQfe5PD+bBfNwv/N4bZXszuRsTVjSYjzL0qeEHeAWB8dsTViObAnZ+Fyf3rfeDH/usZU1d6wdhMdu7bP2latVlX2xfm7ew4dOETFSpGEhYWRkZFBtZrZ+/S9+iI+HWOCIP7ZupNd23dTv3Fd/lzxF/vi9lGveQO2rtnM4f2HiMmn/b7XKCaP9h87fIx1C9bQqkcbDu5NoHxUeZ772aRuiqwcSaeLz+WrlydwcJ/p7R6Ii89xTapwYE884RFhxNb00VUzlvg4c88O+Vz3GV9O59EPnwSgQYuGpCankpGeQWL8YRL2HMAT7p+WKmGPuQeZoTkxzn3OdQ4L19Cqext2bthBl/49mPD0hwCk/PorUcOGAabH5vHpsXmqViVjn//9iGjWjErDhwMglSpR5pxzOJyRQcq8eSRPmULylCnm2tx2W65jq1UsR9yhY1nLew4nUa1i3gZ76podXJRHL23epjjOqBlNbGTZPI/LxHsonojo7Ovtia6CHvK/LnpwP+lHD0NqCpqaQvqmNYSd3oD0vbnHprPOIbIMe45k99j2HEmhaoUyee47bUMcFzWr4bcuLcPL0CmruLhZzTx7dqcyoep6PF5KfQ8OEGC00+tqraqNVfUDZ5uvnyKDk3shOF4Zi4EmVWpXIywinI6XdmH5L0v8dlj+y2LOvaI7AA3bNCEp8RiH9h3kmxcn8FDnOxjW5W7G3fca6xas5r0H3gTIGrsBqFqnOgJUrWN0nHtpF5b8sshPx5IZi+jWvwcATdo05VjiUQ7uTSjwBFfNXcEjfR7gkT4PcOTwEcIjzCm2aNucI4ePEr83t4FcOn85Pfuac+lz5UX8Nm0+AHt27qVDVzMGFlMlmrqN6rBzu4leW7diPTUa1GLNvJWERYTT6dIuLPtlsZ/cZTMW08Vpf6M2TTmWeIxDexOoGBNF+SjTE4wocxotu57Nrk3/8PuP8zgQF8/oa4czrOcgvBkZjL5lVJZxy7wm3fv3zHVNNq3cSM0GNalWpxrhEeGcd2nXrOtZ2cfN2fHCTuxYb6II/161iSq1q1GldjXKRZWndrO6LJ7i3xtd/stiznPucyOf+5zzHFp0acWuv82D++DeBM7o1AKA09q2JeMf8w6Vtn49YbVr46lRA8LDKdurFykL/PXtv/Za9l9zDfuvuYaUOXM4/PrrpMybB4BUNt8fT7VqlOnWjeSZM/2ObXF6DNsPHGFnwhHSMjKYtnY73Zv6B+kAJCansnTbPno2y92bmrpme56GLyfebRvwVK2FxFaHsHDC23YjfdXvfvukr/qdsEYtwOOBiDKE1W+GN25HPhKdc6gexfaDx9h5KIm0DC/TNsbRo2HVXPslpqSxdGcCPRpmu2lVladn/kmDmArc0DaP4J1TnJLuorQ9OJgGjBKRCap6REROB9Ly21lVD4pIooico6p/ANf4bE4ETna0OB0Y9NCnT032hHn4bdIsdm3cQY/rTc/o1wnTWTV7Ga16tuWFOWNJTUrhg2FjCxV61WM3Urd5fVRh/z97Gf/4Ozz+6Qg8YWH8OmkG/2zcwfnXXwjAjAnTWD5rKW16tuONue+Q6kwTyOT+Nx+keeeWVIyO4u3f3+fr175i9sQZXPfojdRqWAuvV9nxzy5+/3UR3yyYQHJSCs8+8ELW8a9+9h+eH/oS+/fEM/a5dxk1bjh3PnwrG9Zs5IcvTS/hw9c/5anXH+XzmR8iIrz93HscOmB6QxGnReD1eul1XW96XX8hcyfNZOfGHfRyrtGsCdNZOWsprXu25eW5b5OalML4oWMAY3DuePU+PB4PHo+HP36az4pZJrLx0+HvM+zT4XjCPKQcS2HX3zu54PqLAPhlwlSWzVpKm57tecu5JmOHvgWAN8PLB8Pf44lPR+IJ8zB70kz+2Wgepjc8NpD6zRugCvv+2cu7j78NwNRPJtO+V3temPUmIPy5YDVLpy2ip3MOsydMZ6Vzn1+aM5aUpBTed+5z5WrR3P7KIDyeMMQjLJq8gJXOOXz46DgGjLgFT3gYkXqMw6+8Yi56RgaJb7xB9EsvgcdD8s8/k7F1K+X69QMg6YcfCvz+VH7mGTxRUWh6Oomvv44e8Q8yCvd4ePTittw9YS5eVS5r3YDG1Srx9ZJNAFzZvrG5N3/tpHOj6pQ7zf+Rk5Sazu+b9/DkJcdROtHrJXnSOMrf+yyIh7Tfp+ON205EFxPXlTZvCt49O0j/cynlH3sb1Evagml4d28rUGy4x8MjPZpxz/fL8HqVy1rUolFsJF+vNvfyyrOM63T23/voVDeWcj6JoFfsPsjkv3bTJDaSq78wTp1B5zama/3cBjI/ho34D4uXr+LgwcP86/IB3HPrDfS/9MLjPj4QiqoHJyIxwESgPrAVuEpVE3LsUwf4FOPlUuA9VX3D2TYSuB3IdCE8rqpTCtVb0ruo+SEiR1Q10vl7MHCbs+kIMADT2/pJVVs6+wwFIlV1pIicA4wHvMAcoL2qnufcxGlABDAaOBM4oqovOzLWAH1VdWt+7bq5fv+g3pBgVxPYlnaw8J0CoElE4QEvgZJMcK9RsKsJvFg/vvCdAiTq9q6F7xQA6QuXBlV+2JkNgyofiqaaQESVhgGVjogs3+C4nzdHjm05aV0i8iJwQFX/IyKPAtGq+kiOfWoCNVV1mYhUxAwLXa6qfzoGLutZeryU2h5cpnFz/n4DeCOP3Vr67ON7YdeqaisA52YtcfY5APjH9vvrbJnfNovFYilqinB+22VAD+fvT4BfAT8Dp6q7gd3O34kisg4TXf7nySq1Y3AnxyXOVIA1QFegeGZpWiwWSwCcSBSliNwhIkt8PncUriGL6o4BA4jDuCHzRUTqA22AP3xW3+dMz/pQRKLzPDAHpbYHFwjOFICJhe5osVgspzAn0oNzor3fy2+7iMwAauSx6YkcclRE8lUsIpHAt8AQVT3srB4HjMKMzY0CXgFuKazN1sBZLBZLKcXNGAxVPT+/bSKyR0RqqupuZ6xtbz77RWCM2wRVzUqUq6p7fPYZD/x0PG2yLkqLxWIppRRhqq4fgIHO3wOB73PuICICfACsU9VXc2yr6bP4f8Ca49J6IidoP6feB7gjlOWXhHOw16j45ZeEcyiKa1RcHyAWmAlsBGYAMc76WsAU5+8uGBfkKmCF8+njbPsMkwxjlWMsax6P3lI7TaCkICJLVLV94XuemvKLQkeoyy8KHaEuvyh0hLr80oh1UVosFoulRGINnMVisVhKJNbAhT75hu2GiPyi0BHq8otCR6jLLwodoS6/1GHH4CwWi8VSIrE9OIvFYrGUSKyBs1gsFkuJxBo4i8VisZRIrIGzFAsict7xrDtV5eeQ6xGRqGDIDiZFeY0sluLAGrgQQkR+FJEf8vu4rGvm8awLgLeOc90pKV9EvhCRKBGpgEkb9KeIDHNLvqNjsKNDROQDEVkmIr1dVBG0ayQi5UXkKSdvICLSRET6uiHbR0cjESnj/N1DRO4XkcqFHXeCOr4TkUtEJGjPShEJE5FaIlI38xMsXaUNm2w5tMisSXcFJmv3587ytcCePI84QUSkLFAeqOKUpMgschiFqc0UqPzOwLlAVRHxrQgZBYTlfdSpI9+H5qp6WESuB34GHsUUaHzJRR23qOobInIhEA3cgElZND0QoUV0jT7CXI/OzvJO4GuOM0nucfIt0F5EGmNC7L8HvgD6uKjjbeBm4E0R+Rr4SFXXuyVcRO4DRmB+v15ntQKt3NJRmrEGLoRQ1TkAIvJKjpQ+P4rIEpfU3AkMweSIW0q2gTsMjHFB/mlAJOa7V9Fn/WHg3yEgP5MIJ/P55cAYVU0rqATISZJ57fsAn6nqWichbaAUxTVqpKpXi8i1AKp6zKW2++JV1XSdSaKyAAAaHklEQVQR+T/gLVV9S0SWu6lAVWcAM0SkEuZFcoaI7ADGA5+ralqAKgYDzVQ1+GXYSyHWwIUmFUSkoapuBhCRBkAFNwQ7PYYxwOOqOsoNmTnkzxGReUArVX061OT78C6wFVgJzBWRehgD4SZLRWQ60AB4TEQqkv2Wf9I4L0pzRORjVd0WqLx8SBWRcpjeCCLSCEhxWUeaY0AHApc66yJc1oGIxAIDMD3o5cAETGLggWRXqT5ZdgCHApRhyQc70TsEEZGLMC6ZzZi3/HrAnao6zUUdy1W1jVvy8pC/UFU7F77nqSk/H53hqpruojwP0BrYrKoHnQft6aq6KkC5P0L+lS5VtV8g8h0dFwBPAs0xLtXzgJtU9ddAZfvoaA7cBSxU1S+dF72rVPUFF3X8F2iGcQ1/rNlVqQNKjuzjGm7hyJ+MzwuA5igXYzk5rIELUZzB9TOcxb9U1dW3YxF5GVgIfKdB+JKIyDjMmN7XwNHM9epT5PAUl18deB6opaoXOw/bzqr6gQuy2xa0XVWXBSi/eyHy5wQi30dPLNAJ8xL2u6rud0Ouj/x2qro0x7q+quraOJ+I9FHVKTnWlQn09yYiIwrYrKr6TCDyLQZr4EIQESkPPAjUU9XbRaQJxo/v5g87EeP2TAeSMQ8pVVVXwuFF5KM8VquqFlqG/hSR/zMmkOIJVT1bRMKB5ap6lguyZzt/lgXaYWpgCSbwYElR90xPhnyM9CFgm1u9XBFZBtyoqmuc5WuBIap6jhvyM3WoatvC1gUg/0pV/bqwdZaTwxq4EEREJmICQG5U1ZaOwVugqq2LuWmlBhFZrKodfF25IrLCzXsgIt8BI1R1tbPcEhipqgEFgojIJFW9SkRWk4erUlUDjuATkd+BtmQb55bAWqAScLeqBhQJ6uhoCHwDXAd0BW4E+qpqwGNaIlID4wH43JHvG038jqqekd+xJ6gnqAa0tGODTEKToohQw5km0ATTk8DRNdcl2WWBWzFjEL7y3eph1cbM6cqcuPwbMFhV/3FDPnDUccFlBlF0wv1ggWaZxg1AVdeIyJkuyB3s/O/qvLQc7AJuVdW1kDVe9gzwMPAdAU51AFDVzSJyDfA/YDvQW1WTApXrcCFwE1Ab8B0PSwQeD1S4iFyMiY49XUTe9NkUhfGaWFzAGrjQJOgRaiJyG+ZBWBtTOr4TZkyul0sqPgP+wjxIngGuB9a5JBuM+/AL4EpneYCz7gKX5D8I/AA0EpH5QFUfXW6xSkTeJ3u+4/WYHlFAZAZKBDGCEqBppnFzdP0pImc4RikgwXn0PGMw8/f+EBFXeqCq+gnwiYj0V9VvA5WXB7uAJUA/jDcmk0TggSDoK5VYF2UIUkQRaquBDpjggNYicgbwvKpe4ZL85araRkRWqWorZ07Zb6raySX5udyFbroQnSCfDEwEnADrAY+bwT5OL/duoJuzai4wTlWTXZKfSLahOA0TYn/UjXFWx41+APjKWXU1UAUTaj9PVTsEILteQdvdMNwiMkBVPxeRh8jbjetKlKOIRLgwl86SD7YHF4Ko6i/OAHtmhNpgtyPUgGRVTRaRzKixv0SkmYvyM3/UB52xpTigmovy40VkAPCls3wt4OZk2oXOOElWL8W5J66NnTjXfywwA/OQXe/mw1BVsyZ5Oy7uyzDfKTe4CbgHkzQAYD4wFHPfewYiONOAOW7htaqa6CxHAWcCbvRMM+eVRrogqyCWSe4EAYcwvbtn7QTwwLA9uBAi2OHjOXT9F5OiaAjGLZkARKiqK2mQHBfot8BZwMeYB8lTqvquS/LrYcbgMiMO5wP3q+r2AOUWSfCBo6sH8AlmQrkAdYCBbo2D5qMzqPMf3URM1pK2mdNYnHmDS0IpQENEXsR4Ar5wVl2DSZUXB3RR1UvzO9ZSONbAhRA+4eN5oarq1vhYTr3dMdFvP7vVgxCRBqq6pbB1pxoiMhDTO2mPecvOJBEzEdiVeXaOrqXAderkPhSRpsCXqtrOJfm+7mYP5py6uzENwZm6MhrjRvcNImoYqGwfHXm5oVe5MQbnI+8TjIfkoLMcDbziYjBUvlGUIrLajWknpRnrogwhVDUg186JICKfqeoNjt7MHJifYcZQ3OBbcrvzvsHM+woYJ4T8DYzLTTEBMg+ok97sZCmC4ANfItQnsa+qbnDGKt3Ct3eQjukpXuaS7I8wSYRfw7gkb8b96iWbReR+YJyzfA8mu4+btMo0bgCqmiAibvZww0Sko6ouAhCRDmQnvLbRlAFiDVwI4jPRu66q3hGMid6Y8H1fnWG4YHycYJUWQKUcPYgofN70XeALYCzwf87yNZjxOLcmAbcUkRY5V7qcgWJJHlGUbiXVRlVvdktWHpRT1ZkiIs6Y2UinRzrcRR13AW9iAq4UmAnc4aJ8AI+IRKtqAoCIxODuc/M24EMRicS4oQ8Dt4kpwzTaRT2lEmvgQpPMUiTnOsuulSIRkccw83zKiUhm8mABUjH5LwOlGWb+VWX8exCJwO0uyM+kvKp+5rP8ubhbr+2Iz99lMefk5jQHMBGU9wL3O8u/Ycq3uEKwerkOKc6Y2EYRGYT5jroasKGqezEvLsHkFWChmFI5gqm28JxbwlV1MXCWmGoF5JikPsktPaUVOwYXgoiT5DVHFo2Vqnq2izpGq+pjbsnLQ35nVV0YRPkvYAJjvsI8vK/G1FR7CUBVD7isrwwwTVV7uCk3mDjZRsaSHWl6DXCfupDqynG1rcO8yIzCjOG+qKq/ByrbR0dTjHuyupPRpxXQT1WfdUuHo6cF2ZGfs1T1TxdllwH6A/Xx6XC47AkotVgDF4KIyALgX8B8ZzC6ESb4oKOLOs4DVqjqUSfcvi3whluTg53osWeBJGAqJs/iA6r6eYEHHr/8goJV1M1gB0dfNLBYVRu7ICvoqbQcPbkCMtx+UQomIjIHGAa86/Oit0ZVWwZBVzX8g2UCisb1kTsVMy1gKSaaMlP+K27IL+1YF2VoMhJjFOqIyAScid4u6xgHnC0iZwMPAe8DnwIFZqI/AXqr6sNiilVuxVQpn0v2eFNAqGqDgraLyAWq+svJys9hfMIwmUzceusOaiotZxwJ4GcReRT/Xu6UfA88MR1NMcanHv49Ezcjfcur6qIcmVFcDcwQkX4YN2UtYC/mfNaRY4w6AGqr6kUuybLkwBq4EERVpzsD9sGc6J2uqioil2EqVn8gIre6KD8zGvAS4GtVPSTup9MsiBeAkzZw+BufdGCPupQlX1V3O0E9HwcpcnYpxqBlXvA7fdUDbrimvwbewVS+zihk35Nlv+O9yJwH929gd8GHnDCjML+zGU7mnZ6YtG9usUBEzlKfnKMW97AGLgQRU7DyC+AHVT1a2P4nSaITcDIA6OYEDLgZov6jiPyFcVHeLSJVMWV5ioqArKmqbnOMUHXM76iWmDyIrriuVDVDRLwiUkldyI6fQ3aBvdtMAuzlpqvquMJ3C4h7MYFPZ4jITmALJtLUTdJUNV5EPCLiUdXZIvK6i/K7ADc5LvUUyCpL5dpcvtKMHYMLQZyJ11djej+LMS6mn9SlHIWOjhqYTB2LVfU3EakL9FDVT13UEQMcch7mFYCKqhrnbAvIhXgcugMqSSIi92Hmee0BvM5qVx9MIvI90AbT0/Qt2np/vge5SCDXSERGYlx6/8W/UnXAwT2SXQ07k3KYOXZHHR2uVcMWkRnA5cB/gFjMOXVQ1XMLPPD45eeZV9Otse7SjjVwIYzTg+iFCa+/SF0qRnqcuhe6kfGiAPlBrYnlgoHbBJyjQcwV6GRNyYUz2TzoSABpu/IJ8nEluEeyq2E3wyQE/x7T87kUWKSqrrkQnRevzIK/12OiQSe4ed9FpAvQRFU/cjwZkad6Rp9QwbooQxQx5XIuxfTk2mJyFhYlbk7KzotgD8htDfD4Hbhf/80PVf3Euc91fTOaFCEn/fZ7vG7Qk5T9NICIzMXkosxMtjwSmOyyrqOON6MjpjrCNJeN2whMirRmmPmtEZhAq/MKOs5yfFgDF4KIyCTMD24qMAaYo6rego9ynWB3/QOWLyLnknt+0afO/4GW/dkM/Coik/F3wbnpHrsUeBlTyqaBiLQGnlHVfm7pCCYFXX+XqI5JQJBJqrPONcQkBR8OzMK8dL0lIs+o6ocuqfg/jBt6GYCq7hKRigUfYjlerIELTT4ArlXVYEWnhTxi8mY2whRrzbxOipnq4Abbnc9pzicYjMS8yPwKoKornOwjAeMEDXVS1QUF7LY1APnBvv44shaJqXwBZqzsYxflg5nq0Caz1yamivsCwC0Dl+pEK2dGglYo7ADL8WMNXAiiqtNEpKWI5MzU7ubDozBOdRdie6C5BmmQOdNNFmTS8pg+4UpPXVW9YmrN5TvGFmAvN6jXH0BVnxORn4GuzqqbVXW5y2riMWnkMknE3bqCk0TkXaCyiNwO3IKZWmFxAWvgQhDHb98DU4pkCnAxMA8X345F5AVVfaSAdQFXFQiyC3ENUAOX50WJyOuqOsSZqpFXlhE33YdrReQ6TMb5JpiclAX1uE6UmSLSH/guCIYoKNc/J2pqILpWBzEPNgF/OBGtiqm2sCozkjNQl7SqviwiF2CSLDcDhgczeri0YaMoQxAni8bZwHJVPVtEqgOfq+oFLurIq06Va7W28nNhuRUCL6Z2XmtgEf5jZAEZIBFpp6pLnakauVCntJAbiKka8QTQG9NjngaMcms6iIgkYipXp5MdKahuROMG6/oXNT4Rm3lSRD15y0liDVwIIiKLVLWjk82kJ8Ztsk5dqCYtIndj6mo1BP722VQRk/vSlRBsEVlHEF1YRWGAigoRicIYnsRCdz5FKEnXPxg4Lxd5ffdde8mwWBdlqLJERCpjfPVLMaVb3MrM/wXwM6YW1aM+6xPdmKTrQ1BdWMF+kIpIX0wap8xci64/mMRk5P8Q83KBiBwCblHVpS7qiAaa4D+WOzdQuao6x/EsdHBWLVJT3iakcOalPYzJPel7jQLKqamqNlKyCLA9uBBDTMRBbVXd4SzXB6JUdVWQ9AUri3qwXIjzVLVLHm/IrhogZ6L3FcDqIPZCVwH3qupvznIX4G0X3cS3YRI718a4ijsBCwN9eDuyr8KUJvoVc+27AsNU9ZtAZRclIjIdmAgMxRRYHQjsyzk+bTk1sQYuBBGR1ap6VpB1XAq8So4s6qrqShb1UHdhOQb6X8Gcf5hXJhE3M7w4Y7kdgN9VtbWYauvPuxDgg4isBC7I7LU5PaEZGiKleDIRkaWq2s53/FlEFqtqh8KOtRQ/1kUZmiwTkQ5qqgEHi2cJYhb1EuDCehiYIqYmWVAmegNznBDyL8kuZ/OriLR1dAUaPZisqskigoiUUdW/RKRZgDIz8eS4n/GYfJGhRprz/24RuQTYBcQUsL/lFMIauNDkHOB6EdmGSTAbjAzkQc2inocL6y0RCSUX1nOYsc+yBG+id2ZvJ2ckXxuMwQvUlfiPM5b7P+AXEUkA3EryO1VEppFdLfxqzNhuqPGsiFTC1ER8C4gChhRvkyzHi3VRhiBSBBnIJTuL+migCu5nUQ9pF5YEqXL0CbZhoLqUeNlxGVcCpqpqamH7H6fMKzDlYAB+U9X/FrT/qYiIfIKpt3jQWY4BXlbVW4q3ZZbjwRq4EEREPlPVGwpbF6COoGZRzzmO6KSOWhnssUW3EJEXMQZ5ejG2IeDxOAlSJvvjSBQQEuQzDnrSVRYsRUso+sQtJmQ5CzFlc9q5qUBVj6pqhqqmq+onqvqmW8bNYaqITBORm0TkJkwW+Ckuyg82d2POIUlEDotIoogcLuI2BJQuzZnE/AjZFbwzM9m7QV5JBy52SXZR4nGmUgBZPTg7tBMi2BsVQoipsP04UM7nYSqYLOrvuaSjSCagquowJ01UZlmQ90LJhVXYPCYRaaGqa4PdjACPdz2TvW+iAGeaQyYVgfmByC4mXgEWisjXzvKVmPFXSwhgXZQhiIiMVtXHCtheFA9XSwG4Gc5fgI6AXGU+GXGWqWpbxy29MJBgJScgI5pCEgWISLSqJpysnqJETFLzzICeWar6Z3G2x3L82B5cCFKQcXP4DFME9ZSjFKUoCna1BQi8R+R6JntVPYQpBHttIbvO5BT9jubEMWjWqIUg1sCVTIri4XpSlKIURW4UbK0M3Ejuigv3O/8PClBFKjCD4slkf8p+Ry0lB2vgSibW71wymAL8DqzGpTpwOaiGKcGzDJPzckYQdOSH/Y5ago4dgyuBFMX4j6VgROR3Ve0UoIyiGMcTTDmemzFFSicBH6jq3wUeGLhe+x21BB3bgyuZuDJR15KbzDRZ+ZGZPitQ4+bwmTM29hP+6cBcq+qgqioicUAcpi5cNPCNiPyiqg+7pScPrIvSEnRsDy4EEZHzgBWqelREBmAG699wM5OJJW+cJMtgUnS1B1ZiHtatgCWq2tlFXfdiQtIPku3SU1Vt6JL8wZgxvv3A+8D/VDXNmXS/UVUbBSC7EfCPqqaISA/M9fnUNyOIm4baYskLO9E7NBkHHBORszE58v4GPi3eJpUOVLWnqvbE1LFrq6rtVbUdZj7ZTpfVPQQ0VtX6qtrA+bhi3BxigCtU9UJV/VpV0wCcCgl9A5T9LZAhIo0xczTrYGoN4uiwxs0SdKyBC03S1XS9LwPGqOpYnKKYliKjmaquzlxQ1TXAmS7r2AQcc1lmFqo6Ir9ev6quC1C8V1XTMZPJ31LVYUDNAGVaLCeEHYMLTRKdrCYDgG6OSymimNtU2lglIu+TndrqesDtorNHgRWOW9R3DO5+l/UEgzQRuRZTIPRSZ539jlqKFDsGF4KISA3gOmCxqv4mInWBHqpq3ZRFhIiUxeSj7OasmguMU9VkF3UMzGu9WxUEgomT/eMuTGaUL0WkAXCVqr5QzE2zlCKsgQsxnMTKM5xxIEsxIiLlgLqqur6423Iq4yQrrqOqbvdwLZYCsWNwIYaqZgBeJ+efpZgQkX7ACmCqs9xaRH5wWccWEdmc8+OmjmAhIr+KSJSTfX8ZMF5E3Kx2brEUih2DC02OAKtF5BfMOA0QMmMzJYURQEdMRXJUdYXjhnOT9j5/l8Vkso9xWUewqKSqh0XkNsz0gBE5qgtYLEHHGrjQ5DvnYyk+0lT1kEkEkoWr/v486u+9LiJLgeFu6gkS4SJSE7gKeKK4G2MpnVgDF4Ko6id2/KfYWSsi1wFhItIEk9NxgZsKcmRN8WB6dKHym30GmAbMV9XFItIQ2FjMbbKUMmyQSQgiIpcCLwOnqWoDEWkNPKOq/Yq5aaUGESmP6Zn0xmQymQaMcjmKcjbZvcJ0YCvwsqpucEuHxVKSsQYuBHHcVL2AXzMLXorIGlVtWbwtK32ISBQmfVZiEGSXBfrjXy5HVfUZt3W5jYjUBt4iu2L7b8BgVf2n+FplKW3YKMrQJM0pLOlLMMqpWPJBRDqIyGrM5O7VIrJSRNq5rOZ/mEnSaZjAoiP4BBWd4nwE/ADUcj4/OussliIjVPz5Fn+CPv5jKZQPgHtU9TcAEemCeYC3clFHbVW9yEV5RUlVVfU1aB+LyJBia42lVGJ7cKHJfUALTPqmL4BDwOBibVHpIyPTuAGo6jzMOJmbLBCRs1yWWVTEi8gAEQlzPgOAnFGhFktQsWNwIYiIXKmqXxe2zhI8ROR1oBzwJSYQ5GogGSc3ZWZduAB1/Ak0BrZgXmbEiFY3e4lBQUTqYcbgOmOuzwLgflXdXqwNs5QqrIELQfKqhmwrJBctPnXh8kJVtZcLOurlI/yUrvvnpJO7X1VfK+62WEo31sCFECJyMdAHM3l2os+mKKC5qnYsloZZLDkQkUX2+2gpbmyQSWixC1gC9AOW+qxPBB4olhaVUkQkFpOuqwvGBTcPMxfRjjMZ5ovIGMyLmG86uYBdtxbL8WJ7cCGIiERgXk5sJpNiwskDOhf/enA9VPX84mvVqYOPCzfzAZM5fhiw69ZiOV6sgQtBbCaT4ievifUislpVQzXq0VVE5CGMcctM1qnAYWCJqq4otoZZShV2mkBoMhKTyf4gmEz2gNuZ7C0FM11ErhERj/O5CpOuy2Johyl4WhMz0ftO4EJM2ZyHi7NhltKD7cGFICLyu6p2EpHlPqm6VoVC+HhJQUQSgQpkZ5DxkD3WpKoaVSwNO0UQkblAH1U94ixHApOBi4Clqtq8ONtnKR3YIJPQxGYyKWZUtWJxt+EUpxpm7l4maUB1VU0SkZR8jrFYXMUauNDkPkwm+8xMJtOAUcXaolKIU9W7m7P4q6r+VJztOcWYAPwhIt87y5cCX4hIBeDP4muWpTRhXZQhiIi0xxi4+vhnmbcuyiJCRP4DdMA8yAGuxQRQPFZ8rTq1cL6nmdUE5qvqkuJsj6X0YQ1cCCIi64GhwBp8qgic6hkuShIisgporapeZzkMWG5fMiyWUwfrogxN9qnqj8XdCAuVgQPO35WKsyEWiyU31sCFJiNE5H1gJj4D+ar6XfE1qdQxGljuTGgWzFicdU9aLKcQ1kUZgojI58AZwFqyXZSqqrcUX6tKHyJSEzMOB7BIVeOKsz0Wi8Ufa+BCEBFZr6rNirsdpRkRmamq/ypsncViKT6sizI0WSAizVXVhlsXMSJSFigPVBGRaLJTUUUBpxdbwywWSy6sgQtNOgErRCTkCmGWAO4EhmDSTy3FufaYig5vFWO7LBZLDqyLMgQJ1UKYJQkRGQ68rqqHReQpoC0wypaDsVhOHayBs1hOgszcnyLSBZNF5mVguKqeU8xNs1gsDraagMVycmQ4/18CjFfVycBpxdgei8WSA2vgLJaTY6eIvAtcDUwRkTLY35PFckphXZQWy0kgIuUxpV9Wq+pGZ07cWao6vZibZrFYHKyBs1gsFkuJxLpULBaLxVIisQbOYrFYLCUSa+AsFovFUiKxBs5isVgsJRJr4CwWi8VSIvl/iOHE9UGEj0cAAAAASUVORK5CYII=">
            <a:extLst>
              <a:ext uri="{FF2B5EF4-FFF2-40B4-BE49-F238E27FC236}">
                <a16:creationId xmlns:a16="http://schemas.microsoft.com/office/drawing/2014/main" id="{680445B5-F4CF-4A8A-8AAB-B2D3C39A19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7940" y="-49060"/>
            <a:ext cx="3630460" cy="363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bgAAAFICAYAAAAiWOuqAAAABHNCSVQICAgIfAhkiAAAAAlwSFlzAAALEgAACxIB0t1+/AAAIABJREFUeJzsnXdYVMfXgN/ZBRuC0hRQEnusSLMXQAWF2BKTGCv23sVu1NijscQYNZpiTPzs0WjU2Hs3NuxiLzTpXWDn++OuyFIUFZKf5L7Psw/svWfOmTs7u+dOuecIKSUqKioqKir5Dc2/XQEVFRUVFZW8QHVwKioqKir5EtXBqaioqKjkS1QHp6KioqKSL1EdnIqKiopKvkR1cCoqKioq+RLVwamoqKiovDVCiJ+EECFCiMvZnBdCiEVCiAAhxCUhhHO6cy2EEDf058bmVp1UB6eioqKikhusBFq85Lw3UFH/6gMsBRBCaIHv9OerAh2EEFVzo0Kqg1NRUVFReWuklIeB8JeItAFWSYWTQHEhhC1QGwiQUt6RUj4D1upl3xrVwamoqKio/BOUAh6me/9Ifyy742+NUW4oUck9kp/eydPYaR85D85L9RQQ2jzVH54an6f6AZKlLk/1uxhb56n+UJmUp/oB8raFwDiP773jSclT/QDFhHGe2/j53ibxNuVf5/emgHX5vihTi89ZLqVc/jb28xrVwamoqKj8V9Gl5lhU78zexqE9BuzTvS+tP2aczfG3Rp2iVFFRUfmvInU5f709W4Gu+t2UdYEoKWUgcAaoKIQoK4QoAHyul31r1BGcioqKyn8VXe5NNgsh1gDugJUQ4hEwGWV0hpRyGbAD8AECgHigu/5cihBiELAL0AI/SSmv5EadVAenoqKi8h9FpubeWqSUssMrzktgYDbndqA4wFxFdXDvKBNnzufwsdNYmBdny2/L3lhPny/74urhSlJCEgtHLuD25duZZEral2T04jGYmpsS4B/A/GHzSElOYeqvU6lRzwGpkzy+85j5w+fx+PoDg7Il7Esy4ls/TM3NuOMfwDfDF5CSrHypek7pjbPe9mK/hdy5fAcAJzdnekzuhUarZe/a3WxeugmAkYtHUbKcLVY2VhQ1K0pqaiqD2g7lzvW7jJo7kko1KqLVati1cS/7tx5g0pIJFDM348alW8wcOjvNrmO9mgya0h+tkRFREVEM+2Qk1rbWjP9mDOZW5kgpiYyIwrqkFYkJicwYPoebl29lahdbexu+XPKFYsP/JlOHzCIlOYWO/drj9XFTALRaLe9XfI8PHT7G3LI4U5d+QWGhfO2s7Evw99ZjVKhbDY1Ww4l1+9m79I9MdtpN7kZVDyeeJSSx2m8pj67cBcC9pw/12jdBSgi88YDVo5aSkpRMTTcnuk7uhUar4cDaPWxd+nsmnb5TeuHo4cKzhCSW+i3inr7t+84dhFMTV6LDohjtNTRN/r0qZeg5sx+FihQm9FEIBzfso8PoLmi0Gvav3cMfWdjoNqUXTh4uJOlt3NXb6Dd3EM56G37pbNT1qc8nwz+nVIXSTG49hrv+Sl90cHOiy+QeaLQaDq7dy7almzPZ6jKlJ44eziQlJLHcbzH3Lt/BuKAxE9dPx6iAMVojDad3nMCkWFEcPZxJyNDn0vO6fdbS1oohC4ZR3Ko4UsKe/9vF9p+3Ud3Nkb7fDKeQSSFiI2K4ff4mP45aTEL0i41SHSf3wMHDmWcJz/jR71vu6z9bAKHRMHnbV0QEhfNNz1kAtBn2GW6fNyMmPPq5mA9v4xjyeEPVv426BveO0tbHk2Xzp7+VDlcPV+zK2NGncW8Wj/2WATOyvLmi27ju/PHDFvo07k1cVCye7b1w9XCliKkJnV06M679WIwLGjNoduYdml3G+rLtx60MdOtLbFQsTdt7AuDs4YJtWTsGuvVl2bjv6DO9PwAajYbe0/oy3fdLhjYbSKPWjSldUVl/njdoLiu++okbl26y6afN7N60l+GzhuLe0o0CBYzp0aw3fbwH0LrzhwydNoiNKzbRqaEvsVEx+HzuDUBRMxOGzRjC+O6T6N60F1P6TgMgNTWVJVOX0a1JT374+mcqO1RiTPeJzBkzH79Zw7Jsl/4T+rBuxUbaN+xCTFQMLTv4APB/y9bRzasP3bz6sGz2D1w4eYmYyBge3H5IN68+zPEZw9yWY3mW+Iwq7o4s6zaLmZ4jcGndAJsKhrujq7o7Yl3WhmnuQ1k3fgWfzegJQLGS5rh18+brVuOY3dwPjUaDc6v6CI2g+7S+fOU7Fb9mg6nfuhGlKpY20Ono4YJNWVuGu/Vnxbgl9JzeL+3coQ37me07NdO19vlqIGtn/8qY5kP5e/cp+s4ZxCzfqYxoNpgGL7ExNBsbs7Kw8fDmA+b1nc21U1fTjgmNBt9pvZnjO53RzYZSt3Uj7DLYqunhjE1ZW0a6DeTHccvoNl3Z6JeclMzMDpOZ4D2CCd4jqduqIeUcKjDSbaBBn8vI6/ZZXWoqv0z/iaHNBjG27Si8u/pg/8F7dJnamzVTf2JAjS5Eh0URFxlDywEfp9lxcHemZFlbxroPYuX4pXSZ0cegHp7dPyQwIPNei90//slkHz8m+/jB2456dKk5f72D/KMOTgjhKITwyWMb4/NSfzo7B4UQrq8h7y6E+DO37Ls61qCYmelb6ajjVZf9m/YDcOP8DUzMTDAvYZ5JzqG+A0d3HAVg38Z91Gtelzpeddn601biomK5cf4GGo0G61JWmcrWqO/AiR3HADiwaT+1veoAUNuzDgc3HQDgZjrbFRwrEngvkOCHwaQkp3B02xFqe9ZJ09fAqz67Nu7Bo5Uba5etp6hZUUxMTShUpBBarYaChQqSnJxCNZeqHNp+GIC/NuymYfMGADRt25QjO48S8iQEgMiwSADCQ8K5dTkAgFpurty/9QBrGyuunLuGabGiWJawyHRtLg2cOLj9EAA7Nuymsd5Gepq1acKeLfszHf+gQQ1inkYRfPsJYQ9DSE1O5dy249TwqmXYfl61OP27ch33zt+isKkJZtbFAdBoNRgXKqD8LVyA6OAI3nesQNC9QEIeBpOanMKJbUdxTdd+AC6etTmy6SAAAedvUsTMhOL6z/366avERsZmqq9tWTuunVKWRaLDozEy0qbZOL7tKLUy2KjlWZvDehu3zt/EJJ2Na9nYeBzwiMA7TwyOlXesQPC9QEL1tk5uO4qLZ+1M13NUb+t2BltJ8YkAaI20mJqbcuHA34Bhn8vI6/bZiJCItJFgYlwCjwIe4VCvJiH3gzj++yGSE59xettRjAoYY25jmWbHyasWx39X+s+d87coYmpCMf1na25jQc0mzhxeuzdT/XKVf3aTyT/OPz2Cc0QZUucYIcTrTqNm6eD0O3fUEWs6LG0seRoYmvY+LOgplum+gABm5mbERcehS1U6+NNARSZjWYAb528avDc1NzUoGxYYlqbfwsaSp0/S2w7DoqSiNyzw6YvjgU+xSFcnaxsrzIqbEhEaweO7jwkNDOXW5Vskxiey6dx61p1ezdZftxETFUOq3m5o4FOs9Trsy5WiaLGiLNwwj+93LMGrnWemdildphTWdtZcOX8NgJDAUKxtDJ13MXMzYqNi09nILFOwUEHqutfi4I7DmWw4t6rP/Yu3iXwSlnYsMjCMYiUNf3CLlTQ3lAkKo5iNBVHBEexf8SdfHl/C9NPfkxiTwPUjlyhe0iJD+4VhbmPonC1sLAh78kImPCgMi5KZHXh6Ht16iKv+h75Wi7oYFXjxjFdWNswz2AjLgY2sMLexJDzwxfWH58BWeFAY5npbQqNhxo55LDn3M/HR8Vw78SJM4vM+l5436bPpsS5dgrLVyhEbHUN4+joFhlPRtQr+B8+nHSte0sJAJiIoLM0BdpjUg/WzfkUnMz+m1tTXh6k759NjzgCAzB76ddDpcv56B3ntH3whRBkhxHUhxEohxE0hxGohRDMhxDEhxC0hRG0hhIk+8OZpIcR5IUQb/fbPqUB7IcQFIUT7rOT0NroJIbYKIfYD+4QQtkKIw/pyl4UQjbKp22ygsF5utb6uN4QQq4DLgL0QYqkQ4qwQ4ooQ4kt9uRZCiA3p9KSNtoQQXkKIE0KIc0KIDUKIolnYzVJGr/e6EOIc8HHGcvmFGvUcsChpwZ8/b/tH7Lk0cmHfHwfS3petVIZUnY52Lu3pUK8Lbbq2RmuU9X2R1kjLBw6VGNt1AqM7jaXrsE6ULvtiWrBwkUJUdqjExh83Ex/7dg+VN/Sqx6WzV4iJjDGsg7GW6s1cuJfhhuB1KGxmQg1PV75sNIiJdfpRoEhBXNs2fKv6vozvR32LZxdvZvw5jwIFC6B7R37wpE7HBJ+RDKnbmyLFimBtXzLPbBUqUojRy8by09QfeJb4zOCcUzNXpNRxYkvmm52M1GziQkxYFPezWB888NsuRjcewGSfkUSGRALMe5s6S6nL8etd5E03mVQAPgV6oDzD0BFoCLRGGUFdBfZLKXsIIYoDp4G9wCTAVUo5CEAIMTOjnBDi+ZjcGXCQUoYLIUYCu6SUM/SBOYtkVSkp5VghxCAppaNefxmUwJ6++thnCCEm6HVqUZyng75uy4UQJlLKOKA9sFYIYQVMBJpJKeOEEGOAESiOGr2+LGWEEHOAFUATlG2x67JrTCFEH/QRApbMm06vri/djPRWfNj1Q5p3UOKh3rp0EyvbF1E1LG2sCAsKM5CPjojGxMwEjVaDdydvWvdsg7m1OdfPXcfK1poylcswZM4QIp9G8iDAcINJTERMWlldqg5LW8s0/eFBYVjZWQPX9LYtCQ8OQ2usxdL2xUjI0tYKK1sr5u1YCMDVS9dx+7Axi774FgBrW2uq167O6YNnSE1JJTIskkun/HFv2RitVkNqqg5rWytC9XZDA58SFRFNYkIiiQmJXDzlT/mq5XFt7ELLTh9i+54td2/e48mDwLQ6lLC1JjToxZ02QFRENEWLFU1nI7NM09ZN2LtlX6bPoKq7E48u3yXo1iOcPqyXdry4rSVRwRGGdoIjKG73YpRQ3MaSqKBwPmhYg7CHIcSGK87z4l+nKevyAWc2H87QfpZEBBmGBwwPCsfS7oWMhY0l4cEvCyEIT24/ZlaXKQDU+bABNd2cXmojIoMNyxzYyIqIoDAsbF9cv0UObFnYWBKht9Wsaws8PldG6aEPQ3Bwc+LY5kPp6mTY39+kz4Jy4zRq2VgObznEqb9OUMn5Ayz0dWrwiQflHCtyeJ1hX4gMDk+TAWW0GhEUhqt3XRyb1cLBwxnjgsYUKlqEPguGsHz4IqKfRqXJH1q7h1aD2hnO174uubiL8n+RN52yuyul9JeKW78C7NNvAfUHygBewFghxAXgIFAIeC8LPS+T2yOlfN6TzwDdhRBTgBpSypiMil7C/efOTc9n+hHVeaAaUFVKmQL8BbTST4l+CPwB1EWJbn1MX0df4P0M+rOTqaxvp1v6tvktuwpKKZdLKV2llK556dwAtq/azhDvwQzxHsyJXSdp0q4JAB84fUB8TBwRIRGZyvif8KehT0O2r9rOpWMXWTlrJSd2naRFpxaMXz6BDUs2EB0elWXZyyf8qeejrE15tGvCmT2nADiz9zTu7TwAqOT0AfEx8USERBBw8Ra2Ze0oYV8SI2MjGrZqxOo5qxjpM4yRPsMIfhyCTqcjNPApVZ2rEBcTx8PbD3Gu7whAocKFqOpchSvnruL2YWMAWnzqxbHdxwE4uus4NWpVT1uvq+pYmQcBD9jyy1ZuX73DzrU7WbnwV1p8ovwoVnOuQmx0HGEhmX+czx2/gPuHbgD4fOrFkd3H0s6ZmJrgVNeBI7uOZyrn3LoBf287zoOLt7EuY4NFaWu0xlqcW9XHf89Zw7bfc5baHyvXUcapIokx8USHRhLx5CllnCpiXKiA0oYNqhMc8JgHF29jU9YWa/sSaI2NqNeqIX/vOW1Y772nadTOHYAKTpWIj4kjMovPLj1mlsUAEELg3KwWKckpaTbqt2rI2Qw2zu49TWO9jYo5tJEVdy4GGFxP3VYNObfnTIbrOUNDva3yTpWIj4knMiQCUwszjm85zASfkUz5aBwFChbArrwyWk/f5zLyun0WYOCcwTwOeMS2H5RdsAEXb1GijC3127nj3bcNiXEJnN150sDO+T1nqP+x0n/KOVUkISaeqNBINs5Zzch6fRjVsD9LBy/g2nF/lg9fBJC2Rgfg0rwOKDNTb04+32QiZBZzvC8toIyK/pRSVte/X6l/v/H5OSAJ6CilvJGhbDcMR3B/50ROf8wOxfEMBOZLKVdlU79YKeXzKcKMdS0L7AFqSSkj9HU/KKVcKYRoAgwClgH9pJQfCyFa6euXyesIIQ4CfoBtVjJCCEdgkZSysf59a6CPlLJlVvV+Tk5jw42aPJsz5y8RGRmNpUVxBvTsQrtWzV9ZLmMsyn7T+uPirmzlXui3gIBLykaLKSunsGjMIsKDwyn5ng1jFo+maHFT7ly5w9dD55LyLIUle5dSunxpUpJTCHkcQkJcAmNajWTCykksGb2YiJBwStqXZMTiURQtbsrdK3dYOGweKc+Uu8be0/ri5Oas33K9iNv+im1nDxd6TFK2ue9bv5dNi9Nmj+kzdyA29jZY21qTlJjEVyPm8iDgAWPmj6K2ey3CgsP5c80ODu84wqQlEzArbsqtywHMGDKb5GfJALTv9xnenzVH6nRsX7OTjT/+To1a1fl280JuX7uDTqeM+lKSU4kKj2LmiDlcv6RMJ369ahazR33N0+Aw7N6z5cslX2BW3JSbVwKYOnhmmg2fz5pTx70WkwcY7nQtVLgQW8+s48vGg0mMSaCquyMfT/JFo9Vwcv1Bdn+3mQadmgFwbLUymfHp1B5UcavJs4RnrB61lIf+ytSV9/BPcW5Zj9QUHY+v3GXN2O9JeZZCKffqdJ3UA41Wy8H1e9myeCPNOil9Y+/qXQB0n9aHmvq2/95vEXf0W/IHLxpBlXrVMTU3I+ppJBsXrOXgur206N4Sr67KTtTTf53k6umr+KazsTkLGz30Np4/ivDcxpBFI6iazsaGBWs5sG4vtZrXofuXvTGzKEZ8dBz3r95lTtdp1PRwpvMk5TGBQ+v3sXXxJpp08gJg/+rdAPhO642Dm/IoxXK/xdz1v4195ffpO38wGo0GodFw6s9jFLMujoObE4kJiQZ97m36bGXXKszc9BX3rt1D6qduV8/9FROMGLxiDEIIYsKjiH4aRUJsPCf/OMpBfb07T+1FDX29fxz1Hff8DR/T+aBuNVr0bp32mEDv+UN4r2oZpISnj0Jw8qxlBwTyhiRdO5BjB1Cwisdbxb38N8grB7cVMAMGSymlEMJJSnleCNEOaC2l9NWXnZmNXDcMHeH7wCMpZar+ifcKUsos924LISKAElLK5CzqWhNYBTgB1sAlYIzewWmB2yijxQ1SyvVCCGvgb6CJlDJACGEClJJS3kzn4O5nJQM8AG4CHlLK20J5yt80txzcm6IGW341arDlV6MGW34170Kw5aQr+3Lu4Ko1feccXF71omkoIVouCSGu6N8DHACqPt9k8hK5jLgDF4UQ51HWx755ie3len2rM56QUl5EmZq8DvwfcCzduVQU5+yt/4uUMhToBqwRQlwCTqBMPabXmaWMlDIRZV1tu35KNOQldVZRUVH558nnjwm89ghOJW9RR3AvRx3BvRp1BPdq1BGcQtKlXTkfwTk0f+dGcGqoLhUVFZX/KFKX/G9XIU95Zx2cEOIUUDDD4S5SSv9/oz4qKioq7xzvyPOMb8o76+CklHVeLaWioqKiki3v6NpaTnlnHVx+Ja/XyDaf+zZP9Re2yzLITK4x3s49T/UDFJZ5u9RgkcfLP4+zieKSm1x9rUdR/5vEy3fg2bF39Pm2nKI6OBUVFZX/KuoITkVFRUUlX5LPQ3WpDk5FRUXlv4q6yURFRUVFJV+iOjgVFRUVlfyIfBc2wrwFqoP7H6bPl31x9XBVAiGPXMDty7czyZS0L8noxWMwNTclwD+A+cPmkZKcgntbd9r1/wQhBAmxCSyZ8B13r93Nse2JM+dz+NhpLMyLs+W3ZW98DQvmT8W7RRPiExLo2XM45y9kDn6+6pdvcXGpSXJyMmfOXKD/gDGkpKQwckQ/OnRQ0ugZGWmpUrkic5z7kxAVB0AFNwd8JnVBaDWcW3eQI0sN89FZlbflo7l9sa1Whn1fr+fYih2KroLG9Fj3BUYFjdBotVzZeZoDCzZlWf9ybg40m9wFjVbDhbUHOZnBhkV5W1p+3YeS1cpw6OsNnF6+I+1cQbMi+HzVC+tKpZFIdoxaweNzAQbl7d0dqP+lcg3X1xzkwneG+it8VB/HAS1BCJJjEzgybiXh15S0RG5f9+b9Zo4kPI1mQ7Nx2X4GudVOgVfvU6pGWYRWw861u9iyNHOb9ZjSGycPV54lJLHYbyF39TnNHN2c6T65Fxqtln1rd6eV/XxkJ2p51kGn0xEdFsXikd8QERJOXZ/6DJg/FOOCxtw6f5NJH4/NZKvblF44eSiBwpf6LUqz1W/uIJybuBIdFoWf19A0+bo+9ek1sz9Fixcl6F4g8wbNScvEnZ4S9iUZ8a0fpuZm3PEP4JvhC0hJVtaqek7pjbP+O7nYb2Fa+YFzh+DaxJWosCiGeSk7oWu6OTH4m+EUMilMbEQMD248YOnIbwwyGLzuNXw2siOunrWROklUWBSAHWCYBv11yOcjODXD9f8orh6u2JWxo0/j3iwe+y0DZgzMUq7buO788cMW+jTuTVxULJ7tlSjrQQ+DGfvZWAZ5DWTtojUMmv16jx+09fFk2fzprxZ8Cd4tmlCxQlkqV21I//5j+G7xrCzl1qzZTLXqjXF0akrhwoXo2aMjAPPmL8O1lheutbyYOHE2hw+fTHNuQiNoObUbv3abw2LP0dRoXQ/rCqUM9CZExrF9yiqOrdhucDwlKZmVHWewxHs8S3zGU9HNgdJOFTLVS2gEXtN8We87h+XNRlO1dV0sK9oZyCRGxrFn8q+cWrEjU3nPyV24c+gSy5uO5scW43kaYPg7JDSCBtN92dFlDus9RlOhTV2KZ9Af8yCUrZ9MZ2OzcZz7ZguN5/RIO3dzw2F2dJ6bZZumt5Eb7bS05QSqeddmz9z1LPYcTcPWjSld0d5A3snDBduydgx268uycd/RZ3p/ADQaDb2m9WWG75cMbzbQoOwf3//OyBZDGOUzjL/3neHToe3RaDR0HNeVJSO/4efJK7Ata0epiqUNbDl6uGBT1pahbv1ZMW4JPaf3Szt3aMN+ZvlOJSNFixfl0c0HXD15hY2LN6TVLyNdxvqy7cetDHTrS2xULE3bK6mTnPXXNzDD9QEc2LCPab5T0t5rNBp6TOvL1M+/wLdqB6LDorh96RbthrZ/q2vY9v1mRrcYxhif4ZzbdwaUHJtvTj6PRZkvHZwQIvYV54sLIQa8oe7xb1humBAiy0StWVHHqy77N+0H4Mb5G5iYmWBeInN2eof6DhzdcRSAfRv3Ua95XQCu/32NuCilGa6fv4FVuqSROcHVsQbFzExfq0xGWrVqzq+rNwJw6vQ5ihUvho1NiUxyO//an/b/mTMXKF3aNpNM+/ZtWLtuS9r70o7lCb8fTMTDUFKTU/HfdpLKXi4GZeLConly6Q66lMzTMM/ilXiNWiMtGiMtZBGT1c6xPBH3gol8GIouOZVr205SydPQRnxYNIGX7qBLNrRR0LQw9nU+4OLagwDoklNJijaMo1nCsTzR94KJeaDoD/jjJGUyXEPw37d4FqWUCz4XQFFbi7RzgadukBj50q6ea+1k71yRlGfJxASFk5qcyrFtR6jlaRhroZZnHQ5uUjKt3zp/gyJmJhQvYU4Fx4oE3Qsk5GEwKckpBmUTYhNetFmRQkiJIn83kJPbj5MUn0TQ3SdZ2KrN4U0H9bZuYqK3BXDt9FVis2iXstXLs/u3vwB4cON+tt+pGvUdOLFDicN+YNN+ansptmunu76bGb6TV09fISadzQqOFQm+F8iD6/dJTU7h+LajlK9RgfSxf9/kGtK3V6EihQDeLnZtakrOX+8g+dLB5YDiwBs5OJSM5a+FPhXPMLLJRJ4VljaWPA0MTXsfFvQUSxtDJ2VmbkZcdBy6VOXu6mlgZhkAr/ZenD3w9+tW+60pZWfDo4cvRi2PHwVSys4mW3kjIyM6dWrHrl0HDI4XLlyI5l7u/L75xSjJtKQFUU9eZGOODgzHrGTmH6vsEBpB/x0zGf33Um4fvcyjC5mnf4vamBMd+CLRaUxgOKY2ObNRzN6a+LAYPvy6D913TMf7q14YFzaMLFfE1pzYdPrjgsIxsc1ef+XP3Xlw4FKO7D8nt9qpy8rRRD4KTWunsMCnWGToa5Y2loQ9edFnw4PCsCxpiYWNJU8DX2Q7z1i2w6jOLDvxI43aurFu/mosbCwJSyefGJ+Iuc0Lxw5gbmNB2JN0OoPCsChpKJORrMsYXoOpuanBdyosMCztO2VhY8nTJ6EvLW/QFvpraD+qEy37tKWcQ3nWz1/zVtfwXN93J36gYdvG8LYjOJ0u5693kHzt4IQQRYUQ+4QQ54QQ/kKINvpTs4Hy+rQ9Wc7xCCFshRCH9TKXhRCNhBCzgcL6Y6v1cluEEH8LIa4IIfqkKx8rhJgnhLgITECZKz8ghDiQha0+QoizQoizD2If5Gob1KjngFd7L1bO+jlX9eYFi7+dyZEjpzh6zDA7dMuWXhw/cZaIiMhcsyV1kqU+45lXbzCla5anRKXSry70Gmi0Wmyql+H8b/v42WciyfFJ1BvQ6o312dWvQuXP3Tg1Y20u1vLVPG+nbRN+xMTCLNfbCWDN3N/oV68nR7YcooXvh7mu/99m3dzV/PLljwTeeUILX59c0TewXi+ObjkMSpLmN0edonynSQQ+klI6Ax7APCGEAMYCt6WUjlLKUdmU7QjsklI6AjWBC1LKsUCCvlwnvVwPKaUL4AoMEUI8v6UzAU5JKWtKKaeiLAR7SCk9MhqSUi6XUrpKKX/ecuQPFu38loiQcKxsX6RVsbSxIiwozKBcdEQ0JmYmaLTKx2hlayhTpnIZhswZwrReU4mJ/GdCK/Xv58vZM7s5e2aEusz2AAAgAElEQVQ3gUHBlLZ/saZUqrQtj58EZVnui4nDsba2xG/UlEzn2n/W2mB6EiAmOJxidi/uns1sLYgOjshY9JUkRsdz98RVKro5ZDoXGxSBWbopQVNbC2KCcmYjJiic6MBwnuhHPNd3nKZk9TIGMvGBEQZTjiY2FsQFZtZvUcWexnN6savHApJeMSWZqR651E5hd4N4lpCU1k6WtlaEZ+iPYUFhWNq96LMWNpaEBYcRHhSGla1V2vGsygIc2XKQut71lZFfOvlCRQoRERRuIBsRFI6lXTqdNpaEBxvKAHh19earHQv4ascCIkMisihjWI+YiBiD75SlrWXadyo8KAwrO+uXljdoC4NrtuTa6SvU8a732teQHUe2HAJol+MCWaGO4N5pBDBTn4h0L0qm7ZI5LHsG6C6EmALUkDLb4HtD9KO0k4A9UFF/PBXIemte9nw3xHswQ7wHc2LXSZq0awLAB04fEB8TZ7D76jn+J/xp6NMQgKafNOXk7lMAWNtZM375BOYNm8eTu2++yep1Wbrsl7SNIVu37qJLp08AqFPbmeioaIKCMud97dG9A16e7nTqPJCM+QnNzExp3KguW7fuMjj++OIdLMrYULy0NVpjLTVa1eX6npxNwxaxMKWQmTJbbFTQmPINqxN6OzCT3JOLdzAva0Mxe2s0xlqqtKrLrT3ncmQjLjSKmMBwLMop64llGlTj6a3HBjIhF+9QrKwNpnr9FdrU5X4G/UXtLPFaMYwDQ5cRdTfrm4OXkVvtFHT9IWY2FsRHxaM11tKgVSPO7DllIH9272nc2yn3bxWdPiA+Jp7IkAgCLt7CtqwdJexLYmRsZFDWpsyL9dZaXnV4fPsRARdvYVPWFmv7Emi0GmzK2nF2z+lMthq3c9fbqkR8TByRWXw/dq/ayRif4YzxGc6Z3afSyrz3wfvEx8Rn+Z26fMKfej4NAPBo1yStrmfSXV8l/fVlVR5Iu4aqdaujNTaifquG6FIlj2+/6AM5vYb0ZGwvlOTNb04+d3D5MuGpECJWSllUCNENJUN3ZyllshDiHkp2cIA/pZTVX6HHDvgQGAjMl1Kueq5bf94dmA54SSnjhRAHgSlSyoPp5fSy9wBXKeXTjHbS0/K9D9M+kH7T+uPirmwhXui3gIBLyhbzKSunsGjMIsKDwyn5ng1jFo+maHFT7ly5w9dD55LyLIXBXw2hgU8DQh4pDiU1NZXhLYflONjyqMmzOXP+EpGR0VhaFGdAzy60a9X8leUyBlte9M0Mmnu5E5+QQK9eI/j7nLKGtO2PVfTpN4rAwGAS4+9z//4jYmKVHZJbtuxg+oyFAHTt8hnNm7vTqbOyZJo+2HJF95p4T1K28J9bf4jD3/2Ba6emAJxdvY+i1sXou3U6BYsWRkodz+KSWOw5muKlrfh4Xj+ERoPQCK5sP8XBRZtfXEO6YMvlPWrSbFJnhFbDpfWHOL54K06dlBuP86v3Y2JdjG7bpik2dDqexSexotkYnsUmUKLqe/h81QutsRGRD0LY7recxOh4LNLt5bBvUpP6UzojNBpurDvE+W+3UqWzov/ab/tpPLcX5bxrEfNY6TYyJZXfP1SWXZouHohtvSoUsihKwtNozs7bxI21h3hsZPidzq12Crp6n1I1y6PRavhr/W5+X7wBr04tANi9Wtm80WtaXxzdnElKSGKJ3yJu+yt91snDhe6TeqHRati/fi+/L94AgN+ysdiVK4XUSUIfh7B8/BLCg8Nx8ajFqBXj0Gg0pKamEh0Wxf51e4kMiWDvauVmp8e0PtR0c+aZfov9HX9ltDxk0Qiq1quOqbkZUU8j2bBgLQfW7aVW8zoMWjCMgkUKoUvVceviLcZ/PBqACSsnsWT0YiJCwilpX5IRi0dRtLgpd6/cYeGweaQ8UzZZ9J7WFyf99S1Od33DF/lRPZ3NtQvWEB0SybDv/DA2NiImMpY7lwK4fvYa8dFxb3wNI5aNwa6cHTqd5OnjUFya1SoNGN45vQYJf87PsQMo3HLEO5fwNL87uKFABSnlYCGEB7AfKAvEAOeklO+/RMf7wCMpZaoQYpBezzAhRARQQu8w2wC9pJSthBCVgQtAi2wcnD/QWkr50ofR0ju4vEDNJvBq8jybQB4/W5vRweUFeZ1NQJvHk0vJeZ6TPO+zkgOsu7/lrTprwh9zcu7g2ox+5xxcfn/QezWwTe9czqIfzkspw4QQx4QQl4Gd2azDuQOjhBDJQCzQVX98OXBJCHEO6AH0E0JcA26gTFNmx3LgLyHEk6zW4VRUVFT+cd7Rqcecki8d3PORk346sF42Mh1foeMX4Jcsjo8BxqQ75P2yOqR7/y2Qt8MnFRUVldfhHd0dmVPypYNTUVFRUckB6ggufyOEqAH8muFwkpSyTlbyKioqKvkG1cHlb6SU/oDjv10PFRUVlX+cVDWbgMo/SAGhzVP9eb3LMeHJkTzVP8flizzVD5DyluH9XkVw3n7EHEh+/eflXpc4XVKe6teQtxv2imgK5Kl+gGfvQiqaXB7BCSFaAN8AWuAHKeXsDOdHAc+DZBgBVQBrKWW4/lGqGJRniFOklK5vWx/VwamoqKj8V8nFTSb6mLvfAZ7AI+CMEGKrlPJqmjkp5wJz9fKtgOFSyvThWzxe9azw66A6OBUVFZX/Krk7gqsNBEgp7wAIIdYCbYCr2ch3ANZkcy5XyO+hulRUVFRUskPKHL/SB4XXv/pk0FYKeJju/SP9sUzoU4e1wDCcoQT26oPXZ9T9RqgjOBUVFZX/Kq8xgpNSLkcJWJEbtAKOZZiebCilfCyEKAHsEUJcl1IefhsjqoNTUVFR+a+Su4lMH6MEnH/Oy+Jkfk6G6Ukp5WP93xAhxGaUKU/Vwb2DCJSdRj5APNANyBSmvoR9SUZ864epuRl3/AP4ZvgCUpKVDtlzSm+cPVz1QV8XcufyHQCc3JzpMbkXGq2WvWt3s3mpMgMwcvEo7MqVYlJKAsWLmREZFY1rLS++WTidLp0/xbiAEUGBIfzw42q+mrPYoB6rfvkWF5eaJCcnc+bMBfoPGENKSgojR/SjQ4ePATAy0lKlckV0kQ9zvHA9ceZ8Dh87jYV5cbb8tuy1G7GcmwNek7sgtBourD3IiaXbDM5blrel5dd9salWhoNfr+fU8hcJUwceXcizuERkqg5daio/tcp6d2Z5Nwea622cX3uQ41nYaK23ceDr9ZxMZ2Ow3oZOb+PHLGw816/R6z+Whf426fSfSKcflISkvf6cTkxQBGt7fJ1tWw2dOpC6TeqQlJDEzOFzuHn5ViYZW3sbpiyZiJm5GTf8bzJ9yGxSklPo0O8zPD9WgjNrtVrer/geTau3JDpdCqZR04bSsGk9EhMSmTxsJtf9b2bS3777x3Ts/Rn2ZUvTpNqHRIZHAVCmwntMWTCeyjUq8d3sFfy67OXLMn7ThtKgaV0SE5KYMmwmN7Kw9Vn3j+nQ+1Psy5amabWWROltpWdIujaZ9ZI2maxvk5vp2gTAsV5NBn85ACMjI6LCoxjyyQgA1p1cTUJsPCk6HVYlLImLjScpIZFpw2dzwz9rG9OXTsLMvBg3/G8wZfBMUpJTMDE14cvFEyhpVwKtkZbVy9axfd1fvFfenunLJj8vfgEoh5L4dOFLGy4LpC5XdwyfASoKIcqiOLbPUdKOGSCEKAa4AZ3THTMBNFLKGP3/XsDUt62Qugb37+CNklanItAHWJqVUJexvmz7cSsD3foSGxVL0/aeADh7uGBb1o6Bbn1ZNu47+kzvD4BGo6H3tL5M9/2Soc0G0qh1Y0pXVG6o5g2ay0ifYbjW8mLz5h1s2bID7xZNaNigNjv/2kezZp/yNCyc3r068/77hkkt16zZTLXqjXF0akrhwoXo2UPps/PmL0tLjTNx4mwOHz75Wruy2vp4smz+9NdrOT1CI2gxrRtrfefwfbPRVGtdD6uKhtP9CZFx7J68ilMrtmep47fPp/ODz/hsndtzG//nO4elzUZTPRsbf01exclsbKz6fDorfMZn6dyERuCt17/kJdfw1+RVnMhGf50eLXga8PJ0SHWb1KZ02dJ0aNiVOWPmM3LW0Czl+k3ozfoVm+jQsCsxUbG07KBEoVuzbD09vPrSw6sv38/+kQsnLxk4twZN6vJeOXva1P+c6aPmMm62X5b6L5zxp99nw3jy0DA1UVRENHMmLuTXZa9O5tqgSV3sy5Xmo/odmDFqDuNmj8xS7uIZfwZ8NjyTrYxt0rFhV+aOmc+IbNqkr75NOurb5EN9mxQ1M2HEzKGM6/YFvk16Mqmv4W/x0E9HsnTWCm743+TTBp2YNXoeo2cNz9LGwAl9WbNiI5826ER0ZCytOyhJUT/p1pa7N+/RxbMXA9oNY8ikARgZG/Hg9kO6evaiq2cvABeUm+TNWSp/FbmYLkdKmYKSgHUXcA1YL6W8IoToJ4Tol070I2C3lDIu3bGSwFF96rHTwHYp5V9vdE3pyDcOTgjxepkg38xGWyFE1Tco5y6EqJ/uUBtgFcqi6kmgOGCbsVyN+g6c2HEMgAOb9lNbyf9Ebc86HNykJAa/ef4GJmYmmJcwp4JjRQLvBRL8MJiU5BSObjtCbc/MAVk++aQVa9f9QatWzTly9BQmJkU4+/dFzIsXI1WnIzrasCl3/rU/7f8zZy5QunSmqtK+fZtMSUlfhatjDYqZmb5WmefYOZYn/F4wkQ9D0SWncnXbSSp5uhjIxIdFE3jpDqnJb/Y8kp1jeSLS2biy7SQf5KKNUjnU/+TSHXRZ6De1saBiE0fOr82UJN6Ahs0b8NfG3QBcPXeNosWKYlnCIpOccwMnDm4/BMBfG3bTqHmDTDLN2niwb8t+g2PuLRrx5wblt8j/3BVMzYpiVcIyU9kbl28R+CjzM3oRYZFcvXg9bWT0MtxaNGSH3tblc1cxNSuK5WvYek7D5g3YlcM2OZRFmzT7qCmHdx4h5ImSjioyLHO2+cbNG7Bjo5IW58q5q9nacG3ozIE/FRs7NvxF4xZKfkcpJUVMlHx8hU0KEx0ZQ2pKpn7QFLgN3M/2Yl9GLmf0llLukFJWklKWl1LO0B9bJqVclk5mpZTy8wzl7uiTQ9eUUlZ7XvZtyTcO7h+iLfBaDk4IYYSSmSC9g3vlbiNTc1PiouPQpSodKywwDEsb5YtsYWPJ0yehabJhQWFYlLTE0saSsMAXj5CEBT7Fwsbwy9+oYR2CQ0IJCLhLKTsbfv99O3Fx8Tx6cJ6yZd9j3bo/iIjI/GUFMDIyolOnduzaZfiDWrhwIZp7ufP75h1ZlssLTG0siAl8kU05OjAcUxvz19Ag6bR6PD3+nI5Th6yTO5jZWBD9FjYkks6rx9MrGxumNhZEvYX+5pO7sHfmmldOM1nbWBGSrr+EBoZiZWNlIFPM3IzYqFhS9f0tK5mChQpSx70WB3cYPsxfwsaK4CcvEtmGBIZgbWtYNrewtrEmKJ2t4MBQSryBLau3bBP7cqUxLWbKNxvmsWLnUpp/4vmioJTMXzcXzzZNqFStYtrhkCehWNtYG9qwKEZMVCyp+ogiIYEvZDb+vJkyFd/nz/ObWL3/ZxZM+jZTQmCyWMt6LXQy5693kHzn4ITCXCHEZSGEvxCivf64uxDioBBioxDiuhBitRAi23AJQojZQoirQohLQoiv9SOw1sBcIcQFIUR5IURvIcQZIcRFIcQm/dZXhBArhRDLhBCngPVAP2C4vlymUCL37t2za9y48SohxNm7sW92I5ZT2rdvy7p1f6S9r1KlIqmpqdi/78zxE2fp2PFjypZ9L8uyi7+dyZEjpzh6zDC7csuWXhw/cTZbx/i/yKp2U/nBZzxrfefg0tUT+9qVc93GL+2mssJnPP/nO4daXT15LxdtVGziRFxYFIGX7+WazlfRwKse/mevEBOZt7ng3gW0Wi2VHCoypusE/DqOwXdYZ0qXU6b2B340jJ5efbly/hruPo1wrOPwRjbquNfm5pUAWjq1o6tnL/xmDKVI0SJp542MjUD5TdrwxheSkpLz1ztIftxk8jFKbMmagBXK0/TPd+I4AdWAJ8AxoAFwNKMCIYQlyjxxZSmlFEIUl1JGCiG2omQC36iXi5RSrtD/Px3oyYuUOKWB+vqEqVN++OEHh549e5bTnz9Dut1GZcqU0Rw+fNgdCPz4/dYSICYiBhMzEzRaDbpUHZa2loQFKXf74UFhWNlZo0xzg6WNJeHBYWiNtVimu5u1tLUiPOjFCEGj1dCxw0c8fPSETp3acfbsBdq08Wb1/20iJSWFEiWsOHnyLC4uNbl794FBm3wxcTjW1pb0H9ArU4O3/6z1a09Pvi0xQeGY2r4YnZrZWhATFJHz8sGKbHxYNDd2ncXOsRwPT183kIkOCscsl2xc19t4kM5GTFA4xd5Qv71rJT5o5kJFd0eMChpT0LQwbRf2Z8swZTn3I982tOqkrOVcv3CDEnYvRg7WttY8DTIMFhEVEU3RYkXRajWkpuqylGna2oO9+unJz7p9zEedWgFw5eI1StqVSJMrYVuC0MBcC0bBp90+oq3e1tWL17GxK8FF/bmSttaE5NBWej03L958qzYJDQwlKiKaxIREEhMSuXjSnwpVy1GrkQst9e1+9cJ14mLjqepUhQunLlHCzprQoFBDG+FRmBYrilarJTU1lRK2L2Ratm/BqsX/B8Cje4958iCQMhXe4+oFpQ/Va1IHlM1pwTlqgKzIhwmv05PvRnBAQ2CNlDJVShkMHAJq6c+dllI+klLqUHYflclGRxSQCPwohPgYZRE3K6oLIY7oE6p2QnGez9kg5YtgdL169TqO4ngdgS0oCVQFUFdvL9Nq+OUT/tTzUeb8Pdo14cyeUwCc2Xsa93bKlFclpw+Ij4knIiSCgIu3sC1rRwn7khgZG9GwVaO0MgA1Gzpy4cJlajo2wbWWF1u37uL990rj4d6AOrWdiY2JxcGhKjduBBjUo0f3Dnh5utOp88BMUyRmZqY0blSXrVt3ZdNEecOTi3ewKGtDMXtrNMZaqraqy809f+eorHHhghQwKZT2f7nGNQi98ShbG8X1Nqrlso3Hb6F//5x1LKw7mEUNh7Fp8GLuHr+a5twANv/yR9rGkCO7jtHiEy8AqjpXITY6jrCQ8Ew6zx+/gPuHbgC0+NSLI7uPp50zMTXBsa4DR3cpx9av/J0Ont3p4NmdgzuP0PLTFgDUcK5GbEwsT0PCMul/Uzas3Ewnzx508uzBwZ1H8NHbqu5cldiYWMJyaCu9niO7jtE8XZvEvaRN3NK1yVF9mxzddRyH2tXRajUULFSQKk6VuX/rATvX72KQfgR3Yv9pXBs6c+f6Xao5V8223f8+dh6PlooNn09bcGSXsu4e/DiEWo2UNVkLK3PeK2/P4wcvfia82jaFt40EkoubTP4XyY8juJeRPkJsKtlcv5QyRQhRG2UB9xOUnUFNshBdCbSVUl4UQnRDWWt7TlwW8s/ZgfKIQACK8+z+/MSElZNYMnoxESHh/DprJSMWj6KjX2fuXrnD3nV7APh7/1mcPVxYcvh7/WMCiwDQper4YdL3TFo1BY1Ww771e3l468VSX4NWjVibbnpyx859tGrlRYfPP+Lz9m15EhjE99+vwt//Gtv+WEWffqMIDAxmyXezuX//EUePbAVgy5YdTJ+h7Ehu28abPXsPEx+f8JLLzZpRk2dz5vwlIiOjadq2MwN6dqFdq+Y5KitTdeyatJIOq8ag0Wq4uP4QT289xrmTsp393Op9mFgXo8e26RQsWhip01G7hzffNxtNEfOifLJc2dGmMdJy5Y/j3Dl0KUsbf01aScdVYxB6G6FZ2OiVzkadHt4s1dv4LJ2Ny38c53YGGzJVx85JK+mk139Br99Fr/9vvf7eGfQvaTaaZ7E5b+8T+05Rt0kd1h77lcSERGaNmJt2bs6qmXw1ah5hwWEsnbGCKUsm0mt0d25dCWD7mp1pco29G3Lm8N8kJiRm0n903wkaNq3HHyfWkZiQyJThM9POLfptLlNHzuZpcBif9/wE3wEdsSxhwbp9v3B03wmm+X2FpbUFv/31AyamJkidjo69P+Uzty7ExWa+rzy27wQNmtZly4m1JCYk8uXwWWnnvvltDtNGfsXT4DDa92xHV72ttftWcmzfSab7fZUme3LfKeo1qcOaY7+S9JI2WZZNm9wPeMCpA2f4ee8P6HQ6tq/Zwd0b97B9z5YZP34JKDMmDwIe4jdzKIkJSUwf/sL+/F9nM9NvLk+Dw/huxvdMWzqJvqN7cvPyLbauUdayf1q4ii8WjuW3fT8hhGDJjOVpjzsUKlyI2orz+z1HnSA73tG1tZwisli0fCcRQsRKKYvqR1x9URyIBXAWqANUBvyklC318ouBs1LKlVnoKgoU0T9wWAy4I6W0FEJ8C5yTUv6sl3uKsukkAsVpPZZSdhNCrMRwKnMkYCalnJzRVkaeT1HmFVsDczZCeFPyQzaBvL5Xzetv3J4UNZvAq8gv2QROPjn4Vg0VP7dHjrtjkVE/5e2HkgfkxynKzcAl4CKwHxgtpXzdb7wp8KcQ4hLKGt0I/fG1wCghxHkhRHngC+AUynre9Sw1KWwDPspuk4mKiorKv0I+30WZb6YopZRF9X8lMEr/Sn/+IHAw3ftBL9EViBImJuPxYxg+JrCULB7SllJ2y/D+JvBmW6lUVFRU8giZ+bm6fEW+cXAqKioqKq9JLuaD+1/kP+/g9EE9y2Y4PEZK+c9uC1RRUVH5p3lHpx5zyn/ewUkpP/q366CioqLyr/CObv/PKf95B/e/Rnhqdo/c5Q7j7dzzVH9e73Ic/fe0PNUPkPrgcp7q1+3L24fin36XN2Gy0hMq83YXZXIe72U1EcZ5qh9A9y7sUFdHcCoqKioq+RJ1DU5FRUVFJT+i7qJUUVFRUcmfqFOUKioqKir5EtXBqfyDiMFTB1K3SW0SE5KYPXwOty4HZBKysbdh0pIJFDM348alW8wcOjstWaRjvZoMmtIfrZERURFRDPtkJNa21oz/ZgzmVuYUQcvZNfs5+fMuKrg54DOpC0Kr4dy6gxxZus3AjlV5Wz6a2xfbamXY9/V6jq1QYuQZFTSmx7ovMCpohEar5crO0xxYsClTPcu5OeA1WdF/Ye1BTmTQb1nelpZf98WmWhkOfr2eU8tf5JMbeHQhz+ISkak6dKmp2WbdfhkTZ87n8LHTWJgXZ8tvy15d4BUcu3Cdr1ZtRafT8ZFHbXq2MQxPGh0bz6Tv1/MoOIwCBYz5su9nVLS3ealOTZnqFGjaEYQg5dIRUk5nzqmnsf+AAk06gEaLTIglaa0S09DIuRlGDo31ZQ+T8rcSq7SKW00+ntQNjVbDiXX72bv0j0w6203uRlUPJ54lJLHabymPrtwFwL2nD/XaN0FKCLzxgNWjlpKSlEybcZ2o3syFlGcpPH0QzP7NB2g/qjMarYYDa/ewdWnmkIi+U3rh6OHCs4Qklvot4t7lOwD0nTsIpyauRIdFMdrrRSZtzy7edJ7YHSEE0eFRzO07i4CLtwx09pjSGycPV54lJLHYbyF39Tod3ZzpPrkXGq2WfWt3s2WpYX9s1bstvhN70N2xEzERMbQc8BFth34GQhAbHs33wxdx7YTh5qJOk3tQ08OZZwnPWOH3Lfev3MW4oDHj103DqKAxWq2WMztPsHnBurQyzXy9adrVG5mq4/GtB9hXLoNGq+Hg2r38uTRz0u0uU3pS08OZpIQklvst5v7lOxgXNGbC+ukYFzBGY6ThzI4T/J7OBoB379Z0nNgNlIwpb566IZ+vweXHUF3vMt6ly5aiU0Nf5o1ZwPBZQ7MU6ju+NxtXbKJTQ19io2Lw+dwbgKJmJgybMYTx3SfRvWkvpvRVdhympqayZOoyujXpyfKPJlO7iyclKpWm5dRu/NptDos9R1OjdT2sKxjkXCUhMo7tU1ZxbMV2g+MpScms7DiDJd7jWeIznopuDpR2qmAgIzSCFtO6sdZ3Dt83G0211vWwqphZ/+7JqziVQf9zfvt8Oj/4jH8j5wbQ1seTZfOnv1HZjKTqdMz8eTNLxvRk89d+/HX8ArcfGWYp+eGP/VR+346Nc0Yyo//nzPkls2MxQAgKeHYmaeMCEn+aiFGVOghLO0OZgoUp0KwLSb8vIvHnL0jaukQpalUKI4fGJP42ncSVk9GWr4koXgKE4NOpPVjWbRYzPUfg0roBNhk+16rujliXtWGa+1DWjV/BZzN6AlCspDlu3bz5utU4Zjf3Q6PR4NxKydN746g/s7z8+Mp7NKH3Aunz1UC+8p2KX7PB1G/diFIVSxvYcPRwwaasLcPd+rNi3BJ6Tu+Xdu7Qhv3M9p1q2BQaDZ0mdOPHicvoXq0DKckp9Jra10DGycMF27J2DHbry7Jx39Fnen8ANBoNvab1ZYbvlwxvNpCGrRtTumJaNiosba2o2ciR0EchafJNu7RgVvtJ9K3WmcS4RPovGm5gy8HdGZuytox2H8TP45fiO6MPAMlJyczuOIUvvEfyhc9Iarg5Ut5JSWpauV51nD1r84X3CCa0GEFZh4rM9Z3OmGZDqde6EXYZ2qimhzMly9ri5zaQn8Yto/v0FzZmdZjMBO8RTPQeiYObE+WdKqWVs7C1pHqjmjx9ZJh6543I56G6/lMOTghx/NVSeWLXXZ8w9VW02bVRuQu/eu4aRc2KYpFFinvnBo4c2q6kuPtrw24aNldS6jRt25QjO48Sos94HBmmJCANDwlPGwk+i0sk9PYTytWvRvj9YCIehpKanIr/tpNU9nIxsBMXFs2TS3fQZbEQ/Sxe2SauNdKiMdJmyitl51ie8HvBRD4MRZecytVtJ6nkaag/PiyawEt3SE3Om4VuV8caFDMzzRVdlwMeYG9jRemSlhgbGdGiniMHz14xkLnzKJja1RVHX7ZUCZ6EhhP2kuSgGttyyIgQZFQo6FJJuX4KbQVHAxmjKsP324oAACAASURBVHVJvfU3MkafZiVe0aexsEUXeBdSnoHUkfrwBtpKzmhsyxF6P5iwhyGkJqdybttxanjVMtBZw6sWp39X+s+987cobGqCmXVxRa9Wg/H/s3fe4TVefwD/nHuz95CJNkZsmmHTEoTSUi0tilapVbTaoq22ttJSHUaMDlWpUW2VmiH2ihCxSWyyb7bse8/vj/dKcpOQoOmv9H6eJ0/e+77fcc67znzP18JM+W9pRro+pt35fScLo8tnpWaSl5NHwo14tPkFHNq4n6aBLQx8+Ac2Z99vuwGIjriIlZ01Dq5KtPLzYWfJTM00kK/t401edi552blo8wuIOnERtZlhB1OzwBbs/k2JJh8VcaHQZm0fb+KuxpJwI56C/AIObNxHs2LpGTRpCD/PWl4Y6qm2jze3om5y6UQU2vwC9v+2CwsbS0yK+fPr3IwDv+8B4FJEFFa21tjrz1FulhJRQW2iRm1iUnjrd+zfhb+C/qAgr4CaPrWJvXyLRP05OrxxP/6Bhqv/+QU2Z7/+HF3SnyN7/Tky8GFqYvB89Z80mDWzfi4ruvd9Iwt0Ff57FPlPFXBSyooUMn8rQggTlDA6FfFdNTGmqFaWGJuIi7vhN032jnZkpmei1b9sEmOTcHFXgmZWr1kVG3sbvv71S5ZsXkTnXoGlHDhUq4JHgyfJTrtNWkxRHK302GTs3Bwrni+VYOTmz5hwLIhL+09z88Qlg+O27k5kxBrat3WvuH2Q9A+eyOC/ZuDbL+A+9CqHhJR03J0dCn+7OtsTn5JmIFPnSU92hindXKeirxOblEp8sqFMcYSNQ1HBBciMFISN4TkSju5gYY15nwlYDJyEuqFyG+mSbqGq5g0W1mBihrpmY4StE8LGgdRi1zU1VoN9ietq7+ZoKBOnwd7dibT4FEKX/cXUg4uYEbaEnIxszu8rHUbIp2tLYi/fKvytidXg6G5YEXNyd0ITU9RzlhynwcmtdGXtDo7uTpw9fJr+Ewex4NB3PPWML9fOXjGQcXZ3RlPs+UiO0+Ds5oyTuzNJxYKeamKTcNI/E80CW5Acp+HauavF0uZMcrG02bs4kpmSQUFeUdRqR7fS6XfU2xQqFdM2z2X+sR84sz+SyyeUblS3mh7UbV6fSetnMeTzt8jPzS/SL+McObo7GaSj+DkSKhUzNn/JwuM/cnpfJJf0PvwCm5ESp+F6sfw8FMZ4cI8PxULqtAemoPRdNwKOAQPkXapEQoirwFqgK5ANvCqljBZCeAE/oPSDJwJvSCmv68Pl5KBEEL+FUrhphRADgDFSykqJKaM2UVO3SR3e6zMecwszFm74lrPHz3LzivIysrSyoG/QWLZM+xmheri6jdRJgrpNxMLOin5L3sW1TjUSLpYOGvqgrOg1jYz4FKyc7Xh15YckXYotFXH738bgHgF8vuJPXvlwHrWre1DPyxOV6iEjjKhUqNyeJHftHDAxw6L/x+hiLiGTY8kP24LFy+8j83PRJdx46G4kSztrGgc2ZerTo8lKz2Lwondp2rMt4euLgt53HvUiOp2OuGt/f0gez9rV+Hn6D4RtOcTAqW/SvHOL8pXugZmFGS+N6s30gXePUlXVuzotu7fh1N4TFbYrdTomdRuHlZ0Vby/5gKp1qnPr4g3UajXW9jZM6/kRz418ke6jej1w2qVOxyfd3sfKzop3ln5AtTpPkHA9jh6jevH5wGnlG6goj2jXY0X5T7XgSuALjEWJDlATaFOOfJqUsjGwAPhav28+8JOUsgkQDHxbTL4a0FpK+RKwGPhKSulTRuE2KiEh4cb58+ezVq9e3cLEWV14wMXDhcQ4w/HjtJR0bOxsUKtVepkqJMYptfHE2CTC9hwlJzuHtJR0Io+colaDWoBS+E1dOoWT6w9wbls4GfHJ2Hs6F9q183Aq7I66H3LSs7hy6Cze7QyDJWTEJWPrYWg/I67i9jP0acnSpHNhWziePjXvO21/J66OdsTpu3wBEjRpuDnaG8jYWFkwfUQf1s5+j5lv9SUl/TbVXJ1LmipEZqYibItq9cLWEZlpeI5kRgq6q6chPw+yM9HduIjKRRlf0p7aR87P05RJJzm3kSlxyMxUHIpdVwcPZ9JKXNe0+BRDGXdn0uKSqdu2MZobCWQmZ6Ar0BK5NYwa/nUL5Zr3bkfDjn5smP0Lzh5FPQvOHs6kxBlGqk6OS8bZs0jGyd2Z5PjS0azvkBKXjGdNT8K2HFJ+xydj52x4fjVxGpw9XQxsauI1JMdpqGKQniokx2lwf9ID1+puzN3yDYv2L8PZowpfbPqavJw8nDyr4OjuxNtLJhC+9Qgx0YaVs5T40ulPiTOMHJ6VnsW5Q6dp0s5Xn2cN4duOAHD+yBlUahW2TnaKfhnnKCUuGadyzlFWehbnDp6mSXtfXJ90x6W6GzO3zGPe/sU4Kc/XceDeM5nuhXEM7rElTEp5U0qpA04AXuXIryr2v5V+uxXwi377Z6BtMflfpaxQxMOFrq6u1evVq2fVt2/fQX379wGggV99bmfcJrmMEPcRB0/Q7rlnAHj25c4c2K4MLe7fdpDGzRqhVqswtzCngU89rkdfB2DC3HFcj77Gwe+ViMS3Ii/j5OWOQzUX1KZqGndvyfmQigVDtXKyxcLOClBmVNZq24jES7EGMjGRl3Gq4Y59dRdUpmoadG/JxQraN7U0x8zaonC75jONSbzw97UOH4SGtapzPS6JmwnJ5BcUsPXQCdr5NzCQSb+dTX6B0s31e2gYfvVrYGNlcVebutgrCEc3hH0VUKkxqdcCbbRhS0IbHYGqqjcIFZiYofKogS5Zf66tlPFFYeuE2tufgnOH0cVewcXLHSf9dfXr3ppTIeEGNk+FhNP8JeX+8fL1Jicji/TEVFJikvDy9cbUQgkGWqdNI+KjldZ//XZP0Wl4D5a9+QWXj57HvYYHLtVdUZua0Kp7W46FhBn4OL4jjKd7tQegtm8dsjJuk5pw9wrOpcgopIRW3Z9GbWpCx76BpVqJ4TvCaN9L6a729q1LVkYWqQkpREdG4VHDE9fqbpiYmtCm+9McDTnC9QvXGOL/Gm+1HcpbbYeiiU1iwnNjObHnOB41PRm/cjLr5v5Cbf+6RJQ4RxEhR2nzUjsAavl6k52RRVpiKrZOdljp731TczMatm1CzCXlHB3fHkb9lo0AyEq7jYmpCRbWFqhNTWjZvS3HQ46WOEdHaas/R7V865CVkUVaQkopH42efoqY6JvcvHCdUf5v8F7bEbzXdgTJyhCAH/DAzWkpZYX/HkX+U12UJSi+mJ6W8s+FvMv23bh93ymCzTHXYgnev4LcnFw+f29O4YHZK2YyZ/w8NPEalnz2HZMWfcyQCW8QdTqazauVQut69HXCdofzfcgypE7HplVbuHLhKo2bNaJL70AunbtMm81NAdjxxRo2TVrOays+QKVWcXztHhKjbtG0f0cAwoN3YuNiz/ANMzC3sURKHS0Hd2VB4ARsXR146csRCJUKoRKc2XSEi6ERhidLq2PbpOX009uPXLuHpKhb+OntHw/eibWLPYM36u3rdDQf3JUlnSZg5WhD76XKrDaViZozfx7k8p7SY0HlMX7ybI5GnCQ1NZ2OPQfw1pCB9Ore5f6vCmCiVvPRoJ6MnLUMnU5Hz/bNqV3dnbUhSovjlcBWXLkVzydBaxBCUKuaG1OHvXxvo1JH3o6VmPd+D1QqCk7tR2piMHmqPQAFkbuRybFor5zGYtA0kDoKTu1DJikvVPMXRiEsbECnJW/HSsjNBmDdpB94a8VEVGoVh9fuJi7qJm36dwLgQPAOzu6KoGGAL5P2fENedh7B45WQhtdORHNiyxEmbJqNtkDHrTNXOLhqBwC9pw7GxMyEt1Z+AkBM9E0+WjEZlVrN7rU7uBl1g079lXO7I3gbEaHH8Anw5+u9i8nNzmXJuKLOjTHfvkf9Vo2wdbRjweHvWPfVanav2cGaL1Yy4ssxjJz3NmlJqcx76ws6938WgO3BWzkeGo5fgD8L9i4hNzuXRXqbOq2O7yYt4ZMVU1CpVYTq03M3dFodF46cpdWLzzD863fITM1g+DfvcGj9XnJu57AreDuRu47TJMCPOXsWkpudy3fjFwLg4OrI0C9Ho1KpESpB2KaDRIYqFbe9a0N584u3mLntKwryC/jty18Yv2ISKrWKvWt3civqBh36dwYgNHg7kaHH8AnwY+7eReRl57Js3IJCH8PmjUGlUqFSqTjy1wFOhFascnjfPKIts4oiHtWS+UEoMQY3Tkr5vH7/AiBcSrn8LnpXgcVSytn6cbQ+UsruQogNKC21n4UQg4AXpJQv6sfg/pJSrtPrvw/YSSnvPhigp321TpV6QZ4xcatM85hX8u1kXGy5fD5c+CB1q/vDuNhy+fwTiy3/fO33hxrkTXuj4u8b+x93POSA8j/Pf7kFd784CiFOorT8+un3jQF+FEKMRz/J5C66G4F1QogXqMRJJkaMGDFyXzzmLbj/VAEnpbTR/98N7C62f3QF1OdIKT8oYe8a0KGkoJRyUInfF4EmJeWMGDFi5P/Kozn7v8L8pwo4I0aMGDFShDS24P47CCH+AGqU2P2BlNLr/5AcI0aMGKlcjAXcfwcp5Yv/7zQYMWLEyD+GsYvSyD9JfiWv7m0pK3ciVEGFvqB4cCp7hiOA+olGlWpfZ7uzUu1nc/f1L/8usmRB+UIPQeW/d/PLF3lIBP/+SYeywNiCM2LEiBEjjyHGMTgjRowYMfJ4YuyiNGLEiBEjjyOPebzT//RalEaMGDHy30Z3H38VQAjxrBDighAiWgjxYRnH2wsh0oQQJ/R/kyqq+yAYW3BGjBgx8h/l75wrJIRQAwuBQOAmcFQIsUFKebaE6L47yyQ+gO59YSzg/l2IsdNG06pDC3Kyc5j57hdcPB1VSsijujtTF32KvaMdF05dZNrbsyjIL+DVEX3o/JKymLFareZJ7yd4rslLODo7MC3oUwDsMMXhCVf2zVuH5lIsnSYPRKVWcWL1bg4HbTTw41TLg+fnDsOtoRd75v5K2NLNhcfM7azo9vmbuNSphkSyefwybh2PNtCv1a4JXSYPRKhVRKzezcES9p1redBj7nDcG3qxa+5aDhezP2b/1+TdzkGn1aHTavm++6flnrwDJ87z+YoN6HQ6XgxozpAXDBeZSc/MYtKStdyM12BmZsrU4a/gXf3BI4188tk89h4Iw8nRgfUrFz+QjQNXE5mz+xw6HfRsVI3BzQ3DAv0UfoXN52MA0OokV5IzCR3RAQsTNUPWhpGn1aHVSTp5uzGytTcADdv50HfSG6jUKvat2cnWoNJrX/ad/AaNA/zIy87lx3ELuX5GCS46a/9CcjJzkDod2gItM3soFelhC97FvaYnDm5OWNlbUVCg5cOXJnD59KVStl2ruzF+wQRsHW25dCqar8bOoyBfeZMOnToM/4Cm5Gbn8s37XxfqPz+4B537dUEI2L5qG39+v4FhU4fRsksrbB1sSY5P5ualm8x9ew7ZmdmFvtxK+Jqn91WtVjXemTuWWo1q8fOcFfyx9A/82vkxdMowbB1tkVodGSkZ7Fi1nU0/bCi0N3jKUHwDmpKXncuCcV9z5fRlAHza+fHG5DdRqdXsXL2d9UG/Kefx/f40C2yBTqcjXZPGrnWhvPxOH1RqNaGrQ9j/5x6+2rGAtV+vZuNS5Tq8MWUofgH+5GbnsnDcN8V8+PLG5KGo1Cp2rg4p9PHy2L506teZdI0SPPeXOSuJ2HUMtYka4CeUiAImwApgVrk3XTH+5i7K5kC0lPIygBBiNfACUJFC6mF074qxgPt30bVajar0aTuQhn71GTdrLMO6jyolNPLjYaxZto6dG3YxfvZYnu/XjfUrNvDL4jX8sngNAG0CW9FnaG8yUjPISM1gUOdhAHQ3q8roI/O5GHKMfsEfsbr/bNLjkhm0YRpRO46hiYop9JOTepuQyT/j3cW/VBoCJw/k8p6T/DHyW1SmakwtzQ2OC5Xg2emDCO4/i/S4ZN7cMJ2LO46TFFUUCTo79TZbJ6+gXhn2AVb0nUF2SmaFTpxWp+OzH/9gycRhuDnb8+rH39LevyG1qhUtLv3dn6HUe9KTr98fxJVbCXz24x8s+2R4heyXRc9ugbzaqwcTp899IH2tTjI79CxBLzXDzdaC/r8col0tV2o52xTKvN60Bq83VdYe2HMpgeCIq9hbmCGlZGnvZliZmZCv1TF47RHa1HChiacjr04bwlcDppMSl8zHG2YRGRJObLF4Z43a++Jaw4OP24+hpq83/WcOZVbPiYXHv+w3hcwUw08Nlo7+ikbtfekwqCuxUTeR1qaMnPkW4194v1S+Xv9oEBu++5N9G/cy8rNRdOoTyNaVW/APaIqHlycjnhlGHd+6hfpP1HmSzv26MK77exTk5zPl52lkZWbj6eVJamIKvy5YS8eXO3Fo6yFeGt6L4C9XFvoa9NEg/tT7euuzUQT2CWTLyi1kpGawdPISWnZpCYBKpWLEjJEEfRLEkE+GgJR8/fZc3pj0Jsd2HiXuWiy+Af541PBkTLvhePvWZdiMkXzUczwqlYo3pw9nWv9JJMdpmL3hS8J3hHEz6gZ/Lvmd1V8GA/DcG90ZNnMk47q+UyjXqHVjInYfL0yv4sODMe1G4O1bh6EzRjJR72PI9OFM7z+Z5DgNszbMLfQB8Nf3GwoLyDu0eq4NgDnQGLBCKQxWAVcrdgfeXwEnhBgGDCu2a6mUcmmx31WB4mEcbgJlRa1trV/X9xbKovdn7kP3vnigMTghxFghhNXDOn9QhBC7hRBNH9JGUyHEt+VL3lV/kBDC82HSUAYvbF0XAsCZ4+ewtbfB2dWplJB/G192b9oDwOZft/NMl9KxWju90IGQ9aGl9nu1aUjq9QRsXBxIuRpP6o1EdPlazm08TJ1Aw4ImS5NO7MnL6PINw9qZ21pSvUVdIlfvBkCXryU3PctAxtOnloH9MxsPU/cu9rX5FQmbd29OR1+nunsVqrk5Y2piwrOtfNgdfsZA5vLNeJo3qg1AjaquxCQmo0l98G/Gmvo0xt7O9sHTHJdKdQcrqjlYYapW0aWuO7svxd9VfuuFWJ6t6wGAEAIrM6V+WqCTFOgkAlC5PknitTiSbiSgzS/g6MYD+HQ2fFR8Ojfj8O/K/XM5IgorW2vsXRzKTe8dvabPteKPxb9jbWeNo6tjKbkmrZtwYLMSBTx03U5adlHCJzbv3IJdvyn35MWIC4X61byrcTHiAnk5uei0Ok4fPk2XV58l9LdQPGtUZcvKLVjbWXPl7GVad2t9V187i/lK06QRdTKKggLl3vL2qUPs1VisbCy5EHGB/X/upWnH5pw9coYWzyo6zQJbsPu3XQBERVzAys4aB1dHavt4E3c1loQb8RTkF3Bg4z6aBSrv3uKtSc9aVcnKuF0od+38VUzNzbhx8XqhTLPA5uwp9HERawMfcQY+mgY2v+f10EeCsUZpqFgCeUD6PZVK2tDdx5+US6WUTYv9LS3fQymOA0/og0TPByo1tMaDTjIZi1JjeGSRUoZLKd9+CBODgL+7gKuaEJNQ+CMhNhEX9yoGAvaOdmSmZaLVKlWvxDJkzC3Madm+Gbs37y3loH6PVpzdcAgbd0fSY4uCqWbEJmPrXvplVRb21V3I0mTw3NxhvLF5Bl0/f7NUC87O3Yn02KIIyOn3YR9AIhkQPJE3/5qBb7+AcuUTUtJxdy56Sbs62xOfkmYgU+dJT3aGKR+Kn4q+TmxSKvHJhjL/JAmZubjZWhb+drOxIDGz7DA02flaDl5NoqN3UYtUq5P0WXmAjktCafmEM409HBDW9iTHFJ33lNhkHNwMo4o7ujkZysRpcHDXV6QkvBc8iU82fs7T/TqV0rOytyE9KY3YqzEkxWlwdje0betox+302+j096cmNgknvYyzuzNJsUUR6u/oX79wjQbNG2LrYIuZhTn+AU1xqOJAUmwS1y9ep2XnlmjiNLR/McAgcredox2ZJXyVTM8dnN2dSYpJ5NqFazRs3pDb6bdxqeqCb4B/YeRuZ3dnNDGJhTrJcRqc3ZxxKpHu4nkC6Dd+AIsPfY9fh2acPaJUqiysLKjjV5db0YZx6ZzcndHEFLMVl4ST3oemmI/kWMNz2/X155i79RtGzhmDtZ01AIc3HwQl7mQscB2YC9w9bHpZSFHxv/K5BVQv9ruafl+ROynTpZSZ+u3NgKkQokpFdB+Ecgs4IYS1EGKTECJSCHFaCDEZ5cW+SwixSy/TTwhxSn/882K6mUKIr4QQZ4QQO4UQLvr9u4UQ3+hn0ZwWQjQv5usHIUSYECJCH14GIYSlEGK1EOKcfr1Iy1IJNUxzphBijt7vDiFEc73Py0KIHnqZ9kKIv/TbU/R+78i8rd/vJYQ4XczuOL1sb6ApEKzPg6UQwl8IsUcIcUwIsU0I4aHXeVsIcVYIcVLfr1zptO3cipPhZ8go0ToxMTXBu5Mf5zYdeSj7KrUa90ZeRKzcyY/dPiE/K5dWb3V/KJsl+anXNJZ1m8gvr39Bs9cCeaJ5vYe2ObhHAOlZ2bzy4TxWbTtAPS9PVKp//2oTAHsvJ+Dj6YC9Pto2gFolWDOgDdvebM/puDSikx5+BZPPe3/KtG7j+WbQTAJe64J38/oGxxu0bULYhv0P7ac4N6Nv8nvQOqYET2fKz1O5cvZyYQTpb8d/Q7fXuuH9lDfmVuaFY3kP4+u3oHW8MOIlmnZqztUzVwoLyAdl1ZyVjGg1hHNHz1DNW3lHv/JuP07sPo624OF7J7av3MLop4czvutYUhNSeO3TwQDU9vEGJVizJ8oauu8DNe9qqAzupwVXAY4C3kKIGkIIM6AvsKG4gBDCXQgh9NvNUcogTUV0H4SKjME9C8RIKZ/TJ8oeJe5ZgJQySd9N9zngD6QA24UQPaWU61Gaz+FSynf100EnA3dC01hJKX2EEM8APwCNgI+BUCnlYCGEAxAmhNgBDAeypJT1hRBNUJq598Jab2e8vkCcgTI7pwHKoGxZJ64eEADYAheEEEF3My6lXCeEGI3SfxwuhDBFaW6/IKVMFEL0AWYCg4EPgRpSylx9nkoyKiEh4cPk5GTnEydO3DZ3LgrE6OrhQmJckoFwWko6NvY2qNUqtFodLmXIdOzRgR3rSy8H1TKgOfGnr5KVlE5mXAp2HkXdn7YeTmTEpdwtywZkxCWTHptMzAllgsD5zWGlCrj0uGTsPIpqoHb3YR8gI16RzdKkc35bOJ4+Nbkedv6u8q6OdsRpUgt/J2jScHO0N5CxsbJg+og+gNK90+3tWVRzLbvG/0/gamNOfEZRF1d8Zg4uNuZlym67EMuz9TzKPGZrYUrT6k4cvJpEnYZpOHkW5cnRw4nUeI2BfEp8sqGMuzOpcUrFPzVe+Z+hSSdiWxidBj9HvynKC/XqqUv4d23JqsnfA1DF3RlNnKHtjJR0rO2sUalV6LQ6nD2qkKyX0cRpDFpgxfV3rAnBzNyMwH5daPVsK2KuxlLFowpnj55l0oBJBO1aTOi6UGo1rFWon56Sjk0JXyXTcwdNnIYqni4AhKwJwbmK0ptgaW2JRv/8aOI0OHu6AOcAfWsrXoPaVG2Q7uJ5Ks6hTQd4++v3AKVLtHqdJwClO1lKSX5untIq9Cxmy70KyfEaTEzVOBfz4eRRdG7Skop6GXas2s6HPyhR1du+0A5gK8q6YwnAAZSK9+UyT0IZ6Ar+vgqelLJA/17cBqiBH6SUZ4QQI/THFwO9gZFCiAIgG+grldpMmboPm6aKdFGeAgKFEJ8LIZ6WUpbs02kG7JZSJkopC4Bg4Bn9MR2wRr+9EmhbTG8VgJRyL2Cnf/l3Bj4UQpxAiddmATyht7dSL38SOFlOmvNQLvyd9O+RUubrt73uorNJSpkrpUxCuVnuJ/R1XZQCOkSf9k9Qmtjo0xoslEjgZVU/F7q6ulavV6+eVd++fQf16f8KAA396pOZfhtNQukeh+MHT9D+uXYAdHu5M/u2Hyg8Zm1rjW/LJuzbdrCUXmDPDpzZcAiAmMjLONZwx766CypTNfW7tyQqpLx6g8LtxDQyYpNxqqm8cL3aNDSYPHLHvlMNdxz09ht2b8nFkGMVsm9qaY6ZtUXhds1nGpN44eY9dRrWqs71uCRuJiSTX1DA1kMnaOffwEAm/XY2+QXKJfg9NAy/+jWwsbKoUJoqg4bu9lxPyeJWWhb5Wh3bLsTRvqZrKbmM3HyO3Uyhfa2iY8lZeWTkKOsp5hRoOXJNg5eTNbqE67h6eVClmitqUxOadW9DZEi4gb3IkHBavqTcPzV9vcnOyCItMRUzS3PM9efdzNKcBk8/xd5VO5jWbTzTuo1HcysJnU6SEpdMHd+63M7IIiWhdKXl1KFTtOmmPOodenfkyPbDAISFHCGglzKztaS+vbM9m1dsYuaQ6WSmZbLxxw106NUBe2d76vrWJSsji64DurJl5RYDXyeL+epYzFdJoiIv4lnDE7fqbji5OdGm+9NER16kxbOt2Pen0pUfviOM9r2U7nBvvc/UhBSiI6PwqOGJa3U3TExNaNP9aY6GKL0g7l5FlQ6Xai4IIXCt7sbUVz8lKSaJT3t/xKYfNvL7wnVs/Wkz4TvCaFfoow5ZGbeL+fDAtbproY/wkDAAHIqNczbv0pIbF5QxvaRbiVAUj9IaaAncvRZYBlKKCv9VzJ7cLKWsI6WsJaWcqd+3WF+4IaVcIKVsKKV8SkrZUkp58F66D0u5LTgp5UUhhB/QDZghhHiYlWLlXbbv/BZALynlheIH9C3a+yFfysJ48TqUKNxIKXVCiLvlufjghxbl3BRgWAm429tQAGeklK3KOPYcSgHdHfhYCNFYXxEoi80x12NZe2AlOdk5fPbeF4UH5q6Yxezxc0mK1xA0cylTF33KsAmDuXgmmr9WFT307bq2JWxvODnZOQaGLSwtaPaMP99/vAoAqdURTiTpawAAIABJREFUMukn+q6YgFCrOLl2D0lRt/DtrzwvEcGhWLvYM2jjdMxtLJE6Hc0GP8uyTh+Ql5nN9sk/0eObkahNTUi9nsCmcYbjzVKrY+uk5by64gOEWkXk2j0kRt3Cr7/yGcPx4J1Yu9jz5sYZhfZbDO5KUKcJWDna8MrSdwFQmag5/edBLu25d53GRK3mo0E9GTlrGTqdjp7tm1O7ujtrQ5QC/ZXAVly5Fc8nQWsQQlCrmhtTh718T5vlMX7ybI5GnCQ1NZ2OPQfw1pCB9OrepcL6JioVH3RowFu/h6OTkhcaVqNWFVt+jVReYC8/pbQAdkXH0/JJZyxNi27dpNu5TNp2Ep2U6CQE1nHnmZquIHX8Mul7xq74GKFWcWDtLmKibtKufyAAe4JDOLXrOI0DfJm5Zz552XksH78QALsq9ry1dDygfGZy5M/9nNlzotCn6xNu3Dp/jZl75pOVncP8cV8XHvt0+RQWfvAtyfHJ/DTrR8Yt+ID+4wdw+cxlQtZsB+BYaDhNA5qyeN8ycrNzDfQ/WDIRO0dbCvK1LPl0MScORNKoRSMW7QzC0saSlIQUTh6MZMfaECYvn8J8va/ls35kwoIPGKD3tV3vy8HFga/++horGyt0Oh09hrzAsqlLmfrzNFw8XcjKzOL1T4YQsecYbbs/zfbgrRwPDccvwJ8Fe5eQm53LonHKHDSdVsd3k5bwyYopqNQqQtfuKJzdOODD1/GsWRWpkyTeSmDpxEWFcrvW7uRm1A1qNalNfp5SGTkeegzfgKbM37uYvOxcFo6bX+jj+0lL+biELsDAj17Hq0ENpITEmwksmbgIgG0rNjPgo9dtgDMo76AfKb/yb8DjvpKJKCoH7iKgdEEmSylzhBDPA28CtYAeUsor+rGmwxR1UW4D5ksp/xRCSKCflHK1EOITwE1KOUYIsRs4L6UcIYRoCwRJKRsLIT4D7IAxUkophPCVUkYIId4DGkgp3xRCNAJOAC2llOGUgRAi8070biHEFCBTSjm3+DEhRHuULsbny5A5DTyPMsgZi9JCywT2AFullFOEEBuBeVLKXfo+47PAQCnlIX2XZR2Uvo4npJRX9fuu6fNR1JdWgjZVO1Tq6qfPm/zd82IMqexoAuP/6FOp9qHyownkr/umUu2/MzumfKGHJEGXXb7QQ1DZ711zUfmLOP0T0QR+vfbnQzm50axjhR/Y6kd3PhoD1sWoyBhcY2COEEKH0tc7EmgFbBVCxEgpA4SyrMoulFrEJinln3rd20BzfeGWABR/O+UIISIAU5SxKoDpwNfASSGECriCUtAEAT8KIc6hFBoV6+t6SKSU+UKIaUAYSmFXvPm/HFgshMhGOR+9gW/1Y5Qm+nxcBFbq9wng23sVbkaMGDHyT1JO++aRp9wW3EMZL9aSKrF/N/oJGpXm/BHF2IK7N8YWXPkYW3DlY2zBKVzz61ThB/bJ4zseyxacESNGjBh5DNFpH7ky676o1AKurNabfn/7v8O+EOIIylI1xRkopTz1d9g3YsSIkccZqTMWcP9apJQPvVaZESNGjPxXqej0/0eVR7qAexzxN3WpVPtOf2N4jLKIV1eufd3OSl26TvFh+zBfwpSPae93KtV+ldmfVKp9AI0oe0mxvwtrKvdGyv8HQllb3fWLpH8Pj/tnAv/+K2DEiBEjRioFnbEFZ8SIESNGHkd02sqfTfr/xFjAGTFixMh/lMf9OzhjAWfEiBEj/1GMsyiNGDFixMhjiXEMzsj/hfrtnuKlSYNQqVUcWhPKjqA/S8n0mjyIBgG+5GXnEjwuiJtnrgDQfkg3WvXpgJQQe+E6weODKMjNL6VfvX0TWk8diFCrOL9qNycWbjQ4XvvF1vi89TwIQX5mNvs+Wk7yOWUh4HZzh/JkJx+yk9L5tdNHZeahVrsmdJk8EJVaRcTq3RwIMrTvXMuDF+YOx72hF7vmruXQ0s0Gx4VK8OZfM8iIS2H14Lml7Ku8GmHW8VUQgoKT+ygI21xapnpdzDr0A5UamZ1J7molXKGJXydMmjyj191LwbGQMvNw4Goic3afQ6eDno2qMbi5Ybitn8KvsPm8snKIVie5kpxJ6IgOWJioGbI2jDytDq1O0snbjZGtvcv0cS8++Wweew+E4eTowPqVi+9bH6BOuyY8P+k1VGoVR9fsYk+J6+BSy5Pec4bj2dCL7XPXsm/ZJgDsPZx4ed5IbKrYg4SwVaEc/HFrod6QKUPxC2hKbnYuC8Z9zeXTpaO0uFZ3473547B1tOPyqWi+eferwphud9MfNedtWnZphZmlGZqYJHat3sHGoN9L2X5tyhB8AvzJy85l8bj5XD19GScPZ0Z+9Q72VRxASkJ/CWHrj38pdr99l+b66N1JMYlMfuVjUkpE63hjylD8AvzJzc5l4bhvuKJPk087X96YPBSVWsXO1SGsD/oNgCfrezHss5FYWFmQcDOBb9+ZR3ZmNjYOtkxdPYNqdZ8gJzObv4L+YFPQH6Xy0H/yYJ4K8CMvO49l4+Zz7cwVTM1NmbhmOibmpqjVao5uOcQfXylBWZ5o4MXrM4djam6KTok11xxlKcEH4nH/TODxHmF8RBEqwcvTBrN40Cw+C3wP/x5tcK9d1UCmQXsfXGq4M739O6yZuIxXZg4BwN7NkXaDujK3+0fM7jIOlUqFX/fWZfpoM+N1Ng/8grUBE6j9QkscvA2X8cq4nsiG3jNY1+kjjn+znme+GFx47OKve9k8YM4989B1+iB+ef0LFnWaQMMerajibZiH7NTbbJ28gkP6F2pJWgx+lqTouyw7JQRmgQPIXfcVOT98gkn9FgjnEsuQmVti1mkgub9/S86Pn5K7QVmFXVSpikmTZ8hZOYOc5ZNR13oK4VA6TI1WJ5kdepYFPZvy2+tt2XohlkuaTAOZ15vWYM2ANqwZ0IYxbergX80JewszzNQqlvZuxtqBbVg9oDUHryVxMvb+lyHt2S2QxfNm3LfeHYRK0GPaG/w46Au+ChzPUz1a41riXspKzWTjlJ8KC7Y76Ap0bJ4RzNeBE1j04iRaDQws1PUL8Mejhiej2g1n8UcLGTZjZJn+B374Ohu/38CodsPJTMukY5/AcvV3/xZKTlY2iTcTGN/pbVr3aEtV72oGdn0C/HCv4cl77d7iu4+CGDxjuJJmrY7gGcuZ0OltJvX8gMDXulLVuxpCpcLbty7jO45hcMNXMbc05/VJgw1s+gb441HDgzHtRrDko4UM1adJpVIxZPpwZr4+lXc7jaZNj6cLA5uO+Hw0wbNX8H6Xdwjbdpgew18EoCA/H1tHW36ft5pDf+6jZY+2eNY2zEOT9n641/BgQvvR/DgxiNdnDgMgPzef2a9O4dOu7/Npt/dp3M6HWr5K5ajPhwP585u1TOo2jt/nrQH4godAyor/PYoYC7hyEEJ4CiHW3afObiFE0wf1+aRPbRKvxaO5kYA2X8vxjQdp3LmZgUzjzs0I+12JY3U1IgpLW2vsXJR4qiq1ClMLM+W/pRnp8aVjdrn61CL9ajwZ1xPR5WuJ/vMwXp39DWTij0WRl5albB+PxqZYgNTYIxfISTV82Renqk8tUq7Gk3pDsX9m42HqBhraz9KkE3PyMrr80lGPbd2d8O7gQ8TqXWXaV3nURKYkINMSQael4PwR1LV9DGRM6rdEG3UMmaGvpWcpEa9VTh7oYq9AQR5IHdobF1DX8Svl43RcKtUdrKjmYIWpWkWXuu7svhR/1zxvvRDLs3WV+GBCCKzMlA6SAp2kQCcfaGXCpj6NsbezfQBNheo+tdFciydFfy9FbjxE/RLX+bYmnZsnL5eKPp2RmErMmasA5N3OIeHSLezcldhkzQNbsPs35dpcjLiAtZ01jsXilt2hcesmHNqsxCvc9VsozTu3KFc/Py+fhOvxaPO1aPMLOLRxP/6BzQ3s+gc2Z59ePzriIlZ21ji4OpKakMJVfasr53YOt6Jv4ujmTG0fb+KuxJBwIx5tfgHXL1zDtZphpaZZYHP26G1GRVzEWm+zto83cVfjSLgRT0F+AQc27qOpPj2eNTw5e0SJy3lyXyQtuyqVySfqPsnNizdIiUtG6iRHNu7Hr8Qz7Ne5GQd+3wPApYgorGytsdc/w7lZSrgrtYkatYlJYQEjAQsbSwCs7KwAHmrhUa1OVeG/R5FHM9X/EEIIEylljJSy9z/p18HNidSYoojBqbEa7N0MXx72bo6GMnEa7N2dSItPIXTZX0w9uIgZYUvIycjm/L7SIaKsPBzJjC3qnrkdl4y1R+kX1B3q9W3P9V0VDzVl6+5EWmxR+tJjk7F1v7v9knSZPJAdn61C6squOgobh6KCC5AZKQgbQ/vC0R0srDHvMwGLgZNQN1RePrqkW6iqeYOFNZiYoa7ZGGHrREkSMnNxs7Us/O1mY0FiZtkfOGfnazl4NYmO3kVxcrU6SZ+VB+i4JJSWTzjT2KOsgO6Vi52bI2kxhtfB3q10XsvDoVoVPBt4cUMfxd3J3ZmkmMTC45o4DU5uhtHRbR1tuZ1+G51W+ZpYE6vB2d25XH1nd2dSi3UdJsdqcHI3tO3o7kxysXwlx2lwLJGvKtVc8GpYg0snLuLo7oQmNolXxvdn/qFlVKvzBNf1gUPv4OTujCYmqViaknByc1b2xxbtTy6WjxtRN2imL7RbPde6MCq3k7szyTHFdZJxLHF+HN2cDPwlx2lw1NsVKhXTNs9l/rEfOLM/kssnogAInvoDfT96jXkHl9B34msAZY8PVBBjC64SEEJ4CSHOCSGWCSHOCCG2CyEsi7d8hBBVhBBX9duDhBDrhRAhQoirQojRQoj3hBARQojDQoi7PrF6m98IIU4IIU4LIZrr91sLIX4QQoTp7bxQzNcGIUQosFOf1tP6YxZCiB+FEKf0OgH6/ZZCiNX6PP0BWOr3q4UQy/V+Twkh3r1LGocJIcKFEOGnMy491Lm1tLOmcWBTpj49mk9ajMDMypymPduWr3gPPFvXp17fdhyZufqh7FQU7w6+3NakEXv66sMZUqlQuT1J7u9fk7NuHqatuiMc3ZDJseSHbcHi5fcx7/0uuoQbcJeCtKLsvZyAj6cD9hZmhfvUKsGaAW3Y9mZ7TselEZ2U8XD5+T9hZmXOgKB3+Wvaz+RmVm4Ugb8LcysL3l38AT9P+4HsYmleOyeYMa2GcvHYeZ6s9+RD+1k0/lu6DOzK5399iYW1JQX5pce6HwSp0zGp2zjebTWMmk95U7WO0iXaYUAXfpm+nPdaD+eX6csBvn8YPzopKvz3KPL/nGTijRIMdagQYi3Qqxz5RoAvSlTtaOADKaWvEOIr4DWU+Gt3w0pK6SOEeAb4QW/rYyBUSjlYCOEAhAkhdujl/YAmUspkIYRXMTujAKkPzloP2C6EqIMSIy9LSllfCNEEOK6X9wGqSikbAej9lEJKuRRYCvC2Vx+ZGp+Mg2dRbc/Bw5m0Et2MafEphjLuzqTFJVO3bWM0NxLITFZeppFbw6jhX5fw9fsN9LNiUwy6HK3dnbgdW7or06l+dZ754k22DJxD7j26JEuSEZeMvUdR+uw8nMiIK22/LKo3rUPdTv54t/fBxNwUc1tLen49kvVjgwplZGaqQatL2DoiMw3ty4wUdDmZkJ8H+XnoblxE5VIdbUo82lP70J7aB4Dp0y8hM8roxrUxJz6j6OUYn5mDi03Jtb0Vtl2I5dl6HmUes7UwpWl1Jw5eTaJ2lQfvbnwQ0uNTsPc0vA5p8cn30DBEZaKm/+J3ObH+ALauDozZ/BkAZyIvUMXTBSU8o9LqSo7XGOhmpGRgbWeNSq1Cp9Xh7OGMJk6RSY7T3FVfE6fBwbXo2jp5OJMcZ2g7JU6DU7F8Obk7k6LPl9pEzbuLJ3Bg/V6Obj2sl08ubF0BJNyIp0GLhgY2k+M0OHsWyTi7VyE5XoOJqdpA16lYPmIu3WLGwCkAeNTwxL9D00JbTp7FdZxIKXF+UuKTcfasQlTxPJTIZ1Z6FucOnaZJO19uXbxB217tCZ76AwBhmw4yauH7hn2394lxkknlcUVKeUK/fQzwKkd+l5QyQ0qZCKQBd6aCnaqA7ioAKeVewE5f0HQGPhRCnAB2oxScT+jlQ6SUZb0F2gIr9bbOo0TorgM8U2z/SYrCxl8Gagoh5gshngXSy0knANcjL+Hi5Y5TNRfUpmr8urfmVIhh6LxTIeE0f+kZALx8vcnJyCI9MZWUmCS8fL0x1bck6rRpRHz0rVI+EiIvY1/DHdvqLqhM1dR+oSXXQo4byNh4OtN52Vh2vbOYtCtxFUl6IbciL+NUwx0Hvf2G3VtyMaRicWpDv1jD1y3H8G3bsfw2ZgFXDp41KNwAdLFXEI5uCPsqoFJjUq8F2ugTBjLa6AhUVb1BqMDEDJVHDXTJscpBK6WgEbZOqL39KTh3uFQ6Grrbcz0li1tpWeRrdWy7EEf7mqUno2Tk5nPsZgrtaxUdS87KIyNHqc3nFGg5ck2Dl5N1hfL/d3Iz8hJVvNxx1N9LT3VvxbkKXgeAXp8PIzH6Fvu/38zhn0OY320i87tNJGz7Edr3CgCgjm9dsjKySEkoXUk4fegUrbq1ASCgVweOhhwB4OiOsLvqR0dG4VLNFbWpGrWpCa26t+VYyFEDu8d2HOVpvX5t3zpkZ2SRqtcf9sUobkXfZPN3GwrlL0VGUdW7Oi7VXVGbmvD0i+25du6qgc3wHWG009v09q1DVsZtUhNSiI6MwqOGB67VXTExNaFN96cJD1EmLto52wPKmGuvMa+wPXhrYR7cvDywdbJFqAQturclosQzHBFylDYvtQOglq832RlZpCWmYutkd2d8DVNzMxq2bULMJeUZTk1IoV5LpWBu0LoxUFg+PhDGFlzlUXwwQ4vSrVdAUaFrcQ95XbHfOsrPR8n+J4kSYbuXlPJC8QNCiBYokcgfGillihDiKaALMAJ4haLo5XdFp9WxbtIPvLViIiq1isNrdxMXdZM2/TsBcCB4B2d3RdAwwJdJe74hLzuP4PFKAXDtRDQnthxhwqbZaAt03DpzhYOrdpTyIbU69n/6E92CJyBUKi6s2UPKxVvUH9ABgHMrQ/F790UsHGxo+9kgRadAy+/PTQKg44JReLSqj4WTDf2Pfkv4l79xYfUeA/tbJi2n/4oPEGoVJ9buITHqFv79OwJwLHgn1i72DN04A3MbS6ROR4vBXVnUaQJ5FekGkzrydqzEvPd7oFJRcGo/UhODyVPtASiI3I1MjkV75TQWg6aB1FFwah8ySXlRmL8wCmFhAzoteTtWQm5pnyYqFR90aMBbv4ejk5IXGlajVhVbfo1Uxm5efkqpD+2Kjqflk85Ymhbdhkm3c5m07SQ6KdFJCKzjzjNlFI7lMX7ybI5GnCQ1NZ2OPQfw1pCB9OrepcL6Oq2ODZOWM3jFhwi1ivC1u0mIukVz/XUIC96JjYs9ozfor4OUtBn8LF8FTsC93hP49Xqa2HPXC1tu279Yy4XdJzgWGo5fgD+L9i7RT/P/ttDnx8snsWjCAlISkvl51nLeWzCeV8cN4MqZy+xYo3yOcS/9d756D3NrC5w9q7D8/GqO7wjjVtQNOvZX8r0zeBsnQo/hE+DPV3uDyM3OZcm4+QDUbVqfp3sFcP3cVT7bPA+AtXNWcmLXcZJiEpkbugCAhOtxLBr3LYH9nwUgJHgrx0OP4RvQlPl7F5OXnctCvU2dVsf3k5by8YopqNQqdq3dyc2oGwC07fE0XV7rppzLrYfZtXZnoY65lTmvfDAQhDLhRUpJQP/OAOwK3k7kruM0CfBjzp6F5Gbn8t34hQA4uDoy9MvRqFRqhEoQtukgkaFKpeSHD4MYMHkwKhM1+bl5AMMqfDOUwSM6tFZhKjWi912dKt1+fxXruhsH2ADVgGNSyiAhxFhgrJTSSwgxCGgqpRytl7+q/51U8lgZvnYD56WUI4QQbYEgfRfjZ4AdMEZKKYUQvlLKiDJ8FaZVCPEe0FBKOUTfNRmC0oIbBTSQUr4phGgEnABaAleBPCllun7/Siml4VS/Erzt1adSL0jDAtPKNE+8unLvp3Gjy+4i/FuxrdxuxMqOJjCpaeVHE7ggK95d/SBYGKMJVIifrv72UE2rA+69K/zAtolb98g14/5tH3rPBdYKIYYBZX8c9WDkCCEiAFOKWlDTUcbtTgohVMAV4Ply7CwCgoQQp1Bam4OklLlCiCDgRyHEOZRBhTt9QFX1+++0Sh9qxpMRI0aM/J085tFy/j8FnJTyKspEjzu/iy9T0aTY9if648uB5cXkvYptGxy7CyullGNLpCEbGF5G2kr6KkyrlDIHeKMMnWyg7118l/7AyogRI0b+BTzY15mPDv+2FpwRI0aMGPmHeMivY/71PDYFnBBiIdCmxO5vpJTt/w/JMWLEiJF/PTpjC+7RQEo56v+dBiNGjBh5lNAaCzgj/ySJsuyloP4ubplU7iXflX9/38vdL0kLq5Qv9JBkU7krjlSZXbmzHKeFP/jizBUlc2S5X7s8FCqLyp1FmRdXUKn2AXT5//7CwzgGZ8SIESNGHkuMsyiNGDFixMhjibGAM2LEiBEjjyXGLkojRowYMfJYonu8yzdjAWfEiBEj/1WMsyiN/JM8+2XoQmVB19UhbAj6vZTA61PexCfAn7zsXILGfVsYvXj4nNH4dmhKuiaNCZ2L1jp8or4XQz4bgYWVJYk3E9g6dklhTK/a7ZrQbdJAhFrF8TW72Re00cBXlVoevDhnOB4Nvdg5dy0Hlm0GwMTclMFrPsXE3ASVWs2ZLWHs+uq3MjP0zrRRtOzQgtzsXD579wsuni69+LlHdXemLPoEO0c7Lpy6yIy3Z1OQX0C/Ea8Q+JKyKLBareZJ7yf4afQ3PDeuLyq1ikNrQtkR9Gcpe70mD6JBgC952bkEjwvi5pkrALQf0o1WfTogJcReuE7w+CAKcvN54aP+NOrkT0FeAUnX4zm4fi8vjnsVlVrFvjU72Rq0vpSPvpPfoHGAH3nZufw4biHX9T5m7V9ITmYOUqdDW6BlZo8PARi24F3ca3oCYGNnTXb6beZ3m0iddk14ftJrqNQqjq7ZxZ4S18Cllie95wzHs6EX2+euZd8yZQU7ew8nXp43Epsq9iAhbFUoB3/cWuY1uBeffDaPvQfCcHJ0YP3KxfetD2Di0xyrN0aDSk3uzk3krv/F8HgDH2w+mIE2QZlhm39kLznrVhQJqFTYzl6CLjmJ27NLr2Zn0rgZFgNHgUpF/u7N5P5lGJdQXe8prN+dhi5Rbz98P7nrf1YOWlljNWQcqmpeICXZ381FG332nvkxbdocm7fGIFQqsrdsInuNYX5Mm/hgN20mujglMkXu/n1krfzpnjbNmjfHdvRoUKvJ3rSJrF9+KVPOpG5dnBYtIm3aNHL3KIuXW/bqhdXzyiqC2Zs2kbVu3T193Q9/9xicPmrKN4Aa+E5KObvE8f7AByiL3WcAI6WUkfpjV/X7tECBlLLpw6bHWMD9e1ADCz9/fRqaOA0zN8zh2I4wbkXdLBTwCfDHvYYH77YbSW3fOgyZMYJPe04AYM+voWz7aTNvzTNcyHfY56MInrmcc0fO0P6VjrQZ9hyh89YhVILnpw3ipwGzSI9LZviG6ZwPOU5isdA62am32TRlBfU7+xvYLMjNZ/mrM8nLykVloubNdZOI2h3JzYhoA7mWHZpTrUY1+rV9jQZ+9Xl/1jsM7156TewRHw9l7bLf2LlhF+/PHsvz/bqyfsVGVi1ey6rFawFoHdiKV4b2oseHr7JwwExS4zSM2zCL0yHhxBVLc4P2PrjUcGd6+3fw8vXmlZlDmNfzE+zdHGk3qCufdXqP/Nx83lgwFr/urQlbt4cL+0+x8YtV6LQ6enz0Kq/PHsn05yeQEpfMxxtmERkSTmx00XVo1N4X1xoefNx+DDV9vek/cyizek4sPP5lvylkphh+arB09FeF2699PIicjCyEStBj2ht8P2AW6XEaRm2YwbmQ4yQUy09WaiYbp/xEg86Gz7quQMfmGcHEnLmKmbUFYzbOJHrfKQPditCzWyCv9urBxOlzyxcuC5UKqyHvkDl9HLrkRGxnLSY//AC6m9cMxPLPnSqz8AIw79YL3a1rYFlGOCGhwuL1t7n9+QRkciI20xaRf/wQuhhD+wUXTpM17+NS6pYDRpN/8ij586eC2gTMy1msW6XCdsxYUj94H11SIo4LlpB36ADa6yXyc+ok6Z9WcGlZlQrbd94hddw4tImJOC1eTO6BA2ivXSstN3w4eUeLQgOpa9TA6vnn0YwYAQUFOHzxBbmHDqG9dX/X+W7oxN/XghNCqIGFQCBwEzgqhNggpSxeo7gCtNNHWumKEgezRbHjAVLKJP4m/p/x4P716KOHV/jDKyGEpxBinX67vRDir2LbrctRbw5EJ9yIR5tfwKGN+2ka2MJAwD+wOft+2w1AdMRFrOyscXB1BOB82FkyywhI6lHDk3NHzgBwcl8kDboq8RGr+dQi+Vo8KTcS0eZrObXxMPVKFGS3NenEnLyMrkBbym5elvK9ntpEjcpEXWZM+7Zd2rB13XYAzh4/h429Dc6upYOv+7XxZfcmpba69dftPN2l5II00OmFAM5FnCPxWjyaGwlo87Uc33iQxp2bGcg17tyMsN/3AnA1IgpLW2vsXJQ4syq1ClMLM+W/pRnp+iCy5/edRKdV6rJZqZnk5eSRdCMBbX4BRzcewKdE4eLTudn/2Dvv8KiKtg/fcza9kp5QhAChSEvoHUIHBVFsSO9dRJoIAlKkfQooUq0oShFFUJAWivTepYRQ07PpPdmd74+zJLvZAKHkVXTv69oru+fM80zb7Jxnzpz5ceRntbxhp6/h4OyIq1ehWraFUuOFhpzdfJgygRXR3oomwVCfs1sOm11MpGmTuXsuDF2BPkiJTSTi4k0AstMyibkejouvW5HLcI+6gTVwdXl89QRNxSpxRLliAAAgAElEQVToo8LRx0RCbi45B0OwqWvef/dDuHthXbshWbsL31tdU6EK+uhwZGwk6HLJObIH6zoP+1cyYO+IVZUa5OxTZx7Q5UL6g5WwrCpXRRcRrkZnublk7g3BpnHTItenMKyrVEEXHo4u0uAzJATbJuZt5PDKK2Tu348+MTG/PM89R86lS5CVBTodOWfOYNus2ROVxxj5CK8iUB8IlVKGSSmzgbXASyb5SXlISnlPOPAIqoJMsWEZ4Mi78nhipJQRUspXCznVEnjYf2Up4M69D9pILW6+poOBu6872oj8i5v4KC3uPuYDhjF3r92hbjt1oGz4QmNcDSrezj7uJEXkqwcnR8bj4lP0H0ihCIZt/YgJJ5dx/cAF7p65bpbGy9eTmIjYvM+xkbF4+ppeL7i6uZCalIrOMMAUlsbWzpYGLetx6/odEo3KnBipxbVAmV193EzTRGlx9XUnKTqBkFW/8eGhpcw6toLMlAwu/3mOggR2bEh0WETe54TIeEr4eJikcfNxJ94oj4QoLSXu9ZWEd9dMZcqWeTTr3sbMf0D9qqTGJaG9GYWLj5tZH7g+pD8Lo0RpT0o+X447hfRBcaO4e6HX5vexPj4W4eFlls6qcjWc/+9LnN6fp04XGnDoN5KM71fcd1NE4eaJjC/g3838mlMT8DxOs1fhMG4OSqmyatm8fNEnJ2E/eAJOM5djP2As2BaUmSxQH09PdLEx+fnFxaLxNM/P+vnquK34CtfZ89GULWd23sSnlxf6WKM6xMai8TJtI8XTE9umTcn41XTKPffGDaxr1kS4uICtLTYNG6LxfnRdwfuhf4RXETD5DUON4ko9IP0AYJvRZwnsEkKcNCjKPDHP3AAnhJhh0Iq793m2EGK0EGK8EOK4EOKcEOJDo/ObDA120bjRhBCpQoiPhRBngUYPyHKCEOK8EOKYEKKiwfYbIUTeQCaESDX8LSeEuFCgvOVQxU7HCCHOCCHMLr+EEIP79es3b926dS+Fpt58xBZ5MCvGf0bbXh2Z/dvH2Dvao8t5Ojs4SL1kWaf3+bjRKErXqoB3peK7EGvSrhHnT1wkMy3zsX3YuzhSo21dPmw2kikNhmLjYEvdrqZX5u1GvIxeryfm1uPvxjLv1Q+Y0Wk8i/vOJrh3ewLqVzU5X79LU85uPvTY/gti42BLz2Vj+G3Gd3n3Vv9p5N64StKwN0gZN4DMbT/jNEHdacW6diP0SQnowq4+kX/dzWukvNOd1MmDyN75Cw7vzABAaDRoygWQvXszqR8MRWZlYvvi/UQ/HqE+oVfR9nidhCH9yfh1Iy4fzn5in84jR5K6cqXZTIju9m3SfvwRtwULcJs/n9zQUKT+6d05yxWiyC8hxGAhxAmj12MPQkKIYNQBbqLR4aYGvcyOwAghRPMnrN4zeQ/uK+BnYJFBZ+1N4H2gNWqILIDNQojmUsr9QH8pZbwQwh51TnijlFILOAJHpZRjH5JfkkEgtTeqftzDNONMkFLeFEIsB1ILyAIZp1kJnAemb5rwYzsADz8PEqLiTdLFR8XjUTL/atLd14P4aNM0BYm4Hs6cXtMB8PUvScNW6hRlSnQ8riXzIxMXP/e8KbtHITM5nRuHLxHQoiYxV+/ycp+X6NxDVTi+fOYK3iXzr1S9/LyIizKdXk9KSMbJ1QmNRkGn0xeapnWXYHZtCiE2Ko4SRmUu4edBUoEyJ0UnmKbx9SApKp7KTWugvRNDarx6b+zsH8fwr1OZE5sOAFD/1RZUa12bzXN/oPXw/FkVNz93EqO1JnkkRMfjbpSHm68HiYa+SjT0R4o2mdPbj+FfqyLXjv0FqFOktdvX5/PO6lZdydEJZn2Q9JD+NEax0tBj+RjObDrIxe3HH25QDOjjY1GMIjbF3QtpFNEBkJGe9zb39FEYOAbh7IqmSnVs6jbBOqghwsYGYe+Aw6jJpH+WP2DIhDiEewH/CQVu0WQa+T97DNFnNMLJBX18LDI+Ft31ywDkHNuPbecHD3D6uDg0XvkRkuLphS7OND+Znp9f9rGjOI3SIFxckclJhfuMjUUxitgULy90saZtZF25Mq5TpwIgXF2xbdCAZJ2OrAMHyNy6lcyt6jSr08CBZrZPwqOICRh+p1Y+IEk4UMboc2nDMROEEDWBL4COht/ie/7DDX9jhBC/oP6e73+EIprxzEVwBn02rRAiCGgHnAbqGb0/BVQBAgwmbxuitCOojX/vuA4ofOmfKT8a/X1QpPekHAcCvMp4o7G2olHnppzcecwkwaldx2jWrSUAFYMqkZ6SRmLMgwclFw9XAIQQvDzqNY6v2Q1A+Nkw3Mv5UqK0FxprDTU6N+TyzpMPcpWHg7szdi4OgLqiskLT6sReV1eU/fLtr/RvN4T+7Ybw5/aDdHi1HQDP165KanIa2hjzH/DTh87Q8oUWAHR4rR1/7siPcBydHQlsWJMD2w9x+cxlvMr54m4oc+3OjTm/84SJr/M7T1D/FfXCr1xQAJkp6STHJpIQEUe5oACs7WwAqNSkOtGGBRlVW9SizZAurBo4n7Djl/Eu54dnabUf6nVuwtkCeZzdeYKGr6jlLR8UQEZKOkmxidjY22LrqE6B2djb8nyzWoRfzZ+xqdq0JpFhESQbBsO7Z6/jWc4XN0N9anVuxF9F7AOAbvMGExsazoEvtxbZ5mmjC72C4lcaxdsXrKywbtKK7BOmEaookT/tqqlYBaEIZEoSmT+sImnoaySPeJO0hTPIuXDaZHAD0IVdRuNbCuHlCxorrBsGk3OqgH/X/GlqTfnKIAQyNRmZlKAOwL7q7IJVtSB1McsDyL1yGU2p0ii+an3sWrYi+/BB0/zc8utjVbkKKMp9BzeAnCtX0JQ28tmqFVmHTOsQ1707cW++Sdybb5K1bx/JixaRdeCAof0M95C9vbFt3pzM3bsfWIdHQS+K/ioCx4EAIYS/EMIGNfjYbJxACPEcaoDSS0p51ei4oxDC+d571N9zk9mwx+FZjOBAHf37Ar6oEV1rYI6UcoVxIiFES6AN0EhKmS6E2Avcm4TPlFKar54wRxbyPhfDxYEhirR5rFqYkguMnLR62u+KRsPe9bu4e+0ObXq0B2DXmu2cDjlJYHAdFu1fTlZGFivGfZpnPOrTd6naqDrObi4sOfIFPy1cy951u2jcpRntencE4NgfRzi9QV0codfp+X3qN/RePRFFo3Bq/T5ir4VTt4e6LP/Emt04ebkyZPMsbJ3skVJPw/4dWdJ2As7eJXjl46EIRUEogou/H+VqyGmzCh3efZSGrRqw9uB3ZGZkMufdBXnn5q/+iHnjP0YbrWXZ7FVMXzqFgRP6ce1iKL//mD8t37xjU47vP0lmhjo9+dPUrxi++n0UjcKR9XuJunaXJj3Ue10H1+zi0p7TVAsOYuq+xWRnZLNm/DIAbp0J5cy2o0z4fS66XD3hF29w6MddALz6YX+sbKwY/r0aWUVdD+ed1ZMRGoWD6/cQce0uLXq0BWDfmp2c33OKGsFBzN73GdkZ2Xwz/nMAXDxdGb5yPKA+1nD01wNc3Hcmry71Ozfh+OYDeZ/1Oj2bp35D/9XvITQKJ9bvJeZaOPUNfXDM0Acj8/pA0qR/Bxa2nYBvleeo3a0ZkX/dZtTWjwDYMX89V/bm51cUxk+by/HT50hMTKZ1154MH9CLbp3bF92BXkf6l4txmrwAFIXsPdvQ372JTdsuAGTv3IxNwxbYtuuC1OkgO5vUhTMewb+ejNWf4Th+nvqYwP5t6MNvYdNKnUjJDvkN63rNsWndBfQ6ZHYW6UvzN5vOWP0Z9sPeR1hZo4+NJH3l/IfWJ3XJIlzn/B9CUcjcvhXdrZvYvajWJ/O3zdg2b4H9iy+BTs0vefaHD/ap05GyeDFuC9Q2yty2Dd3Nm9h3UX1mbN78QPMSM2aguLggc3NJWbQImWq+mOxxeZqPCUgpc4UQI4HtqKvCv5JSXhRCDDWcXw5MBTyApUJdwXnvcQAf4BfDMSvgBynloz/3UgAhC1n99k/HcHVwHrBGjchaAzOB1lLKVCFEKSAHNeIaKKXsLISoApwBOkgp9wohUqWUTg/J5yawXEo5VwjRE3jD4GsK4CylnCiE6Ar8IqUUhvttv0kpqxsG13FSyheFEGMBFynltIfVrXvZrsXaIQGikKXYT5HiVhMIsv5fqAkU7w59nlgXq3+LmsDD+beoCfjs3ftEmXxdqmeRf2/6hX//zD0V/kxGcFLKbCHEHiDREIXtEEJUBQ4brgBSgZ7AH8BQIcRfwBXUacpHxU0IcQ7IArobjq0CfjVMff4BPHjtMWwBfhJCvASMklL++RjlsGDBgoWnimWrrn8ghmnBhsBr945JKRejPkFfkI6F+XhY9GZIU87wdmKB49GG/DE+b7g/WN3wfi+w1/D+KlDzYflZsGDBwv+S4o9j/16euUUmQojngVBgt5TSfN8nCxYsWLBQJKQo+utZ5JmL4AzbvpR/mj4NS1L9CxyeKKXc/jTzsWDBgoV/EhY9uP8AUsqX/+4yWLBgwcL/GssAZ+F/SnF/4S7JlIcnegLS9FnF6j9WFq9/gHRZvHcmtKJ461DcKxwBnJZ9Vaz+s5d+UKz+7aaPKlb/APojhe+v+U/i2VtD/2hYBjgLFixY+I9iWUVpwYIFCxb+lfzbV1FaBjgLFixY+I9imaK0YMGCBQv/SixTlBb+l3RYGPI5ikYhZO1Ofl32s1mCvtMHEhRch6yMLJaN+5QbF8IAGLpgJLVb1SVZm8S4dvmq3m+M60HnIV2xsrZi+7db+WLaCjOf/acPIii4LtkZWSwZtyjPZ2CL2vSbNhBFo2H32h1sWqbuTf3m2B7Ua9sAvV5PsjaJJWMXkxATj1MJZ1YsnU61wCpsWbeNeZMXMn7maJq2bkRmRibT3vmIy+fNpVHe6PcKbw16nTL+pWlV7QUS49WNa8tVfI7pC9+nSo1KfD53Fd8t/5FaLYLoPW0gikZhz9qdbC6kjfpMH0hgcB2yDW1001CfIQtGEmRoowlGbVT2eX8GzB6KT1lf7J3siY2IY8GIeYRdMNdX8y7jw/glE3B2c+b6+VAWvvMJuQYJokEfDqZOcF2yMrJYPHZRnv2L/bvQrnt7hIAdP25n61e/MWD6IBq0b4izmzPxUfHcvX6XRaM/JsNI8sa7jA/vfjYOZzcXws6HsnjMwry8BkwfRG1DXkvGLSLMUMcRC97GtX0dZFIiyWP7AWAVWB+HfiNB0ZC1+3eyNv1gUier5wNxmjgLXYy6zVrO0f1k/rQ6P4Gi4Dx3Bfr4uPuqct+PKR99wv6Dx3B3K8Gm75c/ku09NBVqYtO+FygKuaf3knNwi1kapWxVbNr3QigaZEYKmd/OQnj4YdstfzGJ4uZN9t6fyD1qvsXhgRPnmLdiDXq9nlfat2DA66aiIckpaUxd9AV3ImOwtbHmw3cGElBO3cS5Q9+xONjbodEoaBSFtZ+a7015MDSS+dvPoNdLXg7yp39TUxmlbw5dZuv52wDo9HpuxKWwZ1wXEtKymLAxfwOm8IRUhrWsTs+GlR6hBe/Pv30V5TP3oPeDEEKUEEIM/7vL8ZhogM/n9JnBu21G0aRLM0oFmGqsBQbXwdffj9EthrFq0lIGzBqad27fhhDm9DHdxFYoCs27tWRu3xn8dfQStVoEUTqgjEmaoOA6+PmXZFSLISyf9DmDZw0DQFEUBs4cwuw+HzKmzQiadmmeZ/vrip8Z2+Ftxnd6h5O7j/Pa6DcAyMnKZtn8L1g4Q918uEmrhjxXvgwvNX6TWeMXMGnuuEIrfub4eYa+/g4RdyJNjiclJDN/yiK+W742r0z9Zg5hXp8ZjGszisYPaKMx92mjuX3MN/p9a1IfTu85Sdj5UD4ZMo/01HSGzS78a9RnUl82f/ErQ5sPJjUpjTZvqJsw1wmui1+5kgxtPpjP31uSZ/9cpbK0696ecZ3fZXT7UdRrXZ/Wb7TFz78kibGJfD3rK1ISUzi6/Qhdh7xiklev9/qw5cvNjGgxhNSkVFob8qpt6LMRBfoMYM+G3aTOnpDvRFFwGDCa1NkTSR7TB5smrVBKlzWrV85f50kZP5CU8QNNBzfAtlO3h+7Cfz+6dmrL8k+eYG9MIbDp2JfMH+aTsXQCmmqNEJ4FNDRtHbDt1I+stR+TsXwimRvUTcilNpLMle+rr1WTkTlZ6C6fMMtCp9Pz0dLVLJsxlk3L57Bt3xGu3zZVeVm1fguVyz/HxqWzmT12MPNWrDE5/+Xc99iwZGahg5tOr2fOtlN8/lYzfh7enj8u3uZ6rKn6QN/GVVg/pB3rh7Tj7VY1qVPWC1d7W8p5uuQd/3FQG+ysrWhV5UEaoo/GU1b0/sfxtwxwQojiihxLAM/qAFcfCI25E40uJ5dDWw5Qr20DkwT12tZn/8a9AFw7fRVHF0dKeKtSIX8du0Rqouku4xUDAwi/dpcLB88jpeTs/tOF+GzA3o17DD6v4GDwWTEwgKibkcTciSY3J5eDW/7MszWOMmwd7PI0GrMysjhz7BzZmdkAtOzQjN82qFfL509dxNnFCU9vU3VsgCsXrhF513yT5gRtIpfOXs6LWqoHVc0rky4nl8NbDlC3QH3qtK3Pn4Y2Cj19Na8+AJcLaSMAKSVVG1Tjz417cXB2IPz6XRxdHHHzNlc4r9m4Jge3qooAIT/tpmF7VUGpfrsG7NkYAsDV01fy7EsHlObq6StkZ2ah1+m5cOQCbbu3Y+/GPfj5l2TH93/g6OLIzUs3aNjRVI2pRuOaHN6qSrXs2RhCfYMye32jPjPOC+DSsYvI1PxHQTQVq6CPCkcfEwm5ueQcDMGmbhOzet0P4e6Fde2GZO1+vCXvdQNr4Ori/Fi2AEqpCugTopGJsaDXobt4BKvKdUzSWNVoTO7l48hkg7RYerKZH41/dWRCDDIpzuzchathPFfSh9J+3lhbW9GheQP2HD5lkibsdgT1az0PgH+ZkkREx6JNuL9Ejon/8HjKuDlR2s0Ja42G9tWeY++ViPum33bxNh2qlzE7fvRGDKXdHClZ4ultmJ6LLPLrWaRYBjghxAdCiCtCiANCiB+FEOOEEHuFEIuEECeA0Qb16xCDAvdug04QQojXhBAXhBBnhRD7DceqGRS1zxjSB9wn67lABUO6BUJlgcHfeSHEGwZ/LQ3l+UkIcVkIsUYYdmkWQtwUQnwohDhlsKliOF5fCHFYCHFaCHFICFHZcNxBCLFeCHFJCPGLEOKoEKKu4Vw7g80pIcQGIcSD9r80kXvXRmpx83U3SeDm6442Iv8fVBulxd3HNI0x7r7uaCPz0yfHJeHuazrAePh6oI3IF1CMj9Li4eOBu68HcUa22sg4E9vu43uy/PCXNOvagnWfmF7N3sPb15PoiJi8zzGRMXj5Pb4agJevl0l9Cmsj9wJtFP+QNgJYPeNLKtetQu9pA+gxuS/fzfuWuCgtHgXaytnNhbTkNPQ6vSH//DbxKNBe9+xvX7nF8/Wr4VzCGRs7W+oE16WEZwniImK5c+029ds1QBulpfnLLfE0ahtnN+cCeeWXx93XgzijPlO/B+YXDqAKhOqNBEj18bEII4HSe1hVrobz/32J0/vzUEqXyzvu0G8kGd+vAP3f8wMnnN2RSfmCszI5HuFseuGhuPsi7Byx6z0Zu4GzsKrZtKAbNNUaknuhcCX1aG0CPp753xEfT3ditKY6i5X8y7D7kBr9nb9yncgYLdFxBm1DAYMnz+eNt6fy07Y9Zv5jUjLwdXXI9+9iT0xK4errGTm5HAqNok3V0mbntl+8TcfqzxVq97j82yO4px5JCSHqAd2AWqhyNqeAeyqONgbtH4QQW4BvpZTfCiH6A58CXVH1gtpLKcOFECUMdkOBxVLKNQapnPtpabwHVDfIniOE6AYEGsriiarofU8hNgioBkQAB4EmwD2xrjgpZW3DdOc4YCBwGWhm0DxqA3xkqOdwIEFK+bwQojqqJA9CCE9gCtBGSpkmhJgIvAs8ghjWP5cfF3zPjwu+5+Xhr9KhzwusX/jjw43+obTt2YG7V++w+sMvcfNxZ9SC0Q83KiJ3Q+/y87KfmL5mJlnpmdy4FIabV20APh//KQOmD6ZirQAib0bmRar/a3JvXCVp2BuQmYFVUAOcJswi+e2eWNduhD4pAV3YVayeD/xbylYkFA2Knz+Z330EVtbY9/8Q3d1QZHxU3nmrynVID1n32FkMeP1F5i3/ntdGfkBA2dJUqVAWRVHjg28XTMbH0x1tYjJDJs+nXGk/6tao8lj57L8aQWAZD1ztbU2O5+h07LsSwdutnu6e7ZZ7cI9OE+BXKWWmlDIFVSrmHsbfsEbAvbvd3wH3LrsOAt8IIQaRP5AdBt43DBJlpZSFX/6Y0xT4UUqpMygA7ENV/wY4JqW8K6XUow5K5Yzs7q1cOGl03BXYIIS4ACxEHRzv5bEWQEp5AThnON4QeB44KIQ4A/QBzG9+AEKIwW3atJl54MCB166n3gTAw8+DhChT9euEqHg8SuZf5Xv4ehAfba6QfY/4qHg8jKICF09X4qO0Jmm0UVo8SuZf0bv7eqCN1hIfpTWJKDz8PM1sAf7ctJeGHRvnfX697ysMHT+Qdi+1JjZGi09J77xz3n7exEaaTxEVldioWJP6FNZG8QXayP0BbdS2d0fmbF1Iu94duXkxDI+Snhz5/SABtSrh6euBtkB9UxKScXRxRNEohvzz20RboL2M7Xet28nudTuxd3KgUYdGxMfE41nSi/Dr4czoNY2E6Hj2bgwh6laUUV4pBfLK9xcfpcXTqM/U74F534AasSlGEZvi7oU0iugAyEiHTPVfKvf0UdBYIZxd0VSpjk3dJrh8vhbHMVOxrh6Ew6jJheZTXMiUeIRrfnQqXNyRKQlmaXTXz0FOFmSkort9GcUnP9LRVAxEH3kT0synLgF8PNzyozEgOi4ebw/TKNHJwZ6Z7w5iw5KZzB43mISkFEr7qd/te9GfRwkXWjWqw4WrYSa23s72RCWl5/tPzsDb2b7Qsvxx4Q4dConSDoRGUcXPDQ8nu0KsHp+nrOj9j+N/fQ/uYbppSCmHokY+ZYCTQggPKeUPQBcgA9gqhGj1FMpivF+SDtNoNquQ4zOBPVLK6kBn8pXB74cAdkopAw2v56WUAwpLKKVcuWvXrhpNmzbVNqxaH421FY07N+XEzmMm6U7sOkbzbi0BCAiqRHpKGokxCYV4VLl+9hq+/n54lfFGCEGt5kEc33nUzGfLbsEGn5VJT0knMSaB0LPX8PMviXcZH6ysrWjSuVmerW85vzz7eu0aEH79bt7n9d/8zPIFX7Dj193s3fYnL77WAYAatauRmpJKXEzhP8RF4eKZy3n10Vhb0ahzU04WaKNTu47RzNBGFR/SRjtXb2NSpzFE3ogg+lYUzbq1pFqTmmijtaSlpJNQiN35w+dp0km9Fmv1amuO7lBXuB3beZTgburXslJQZRN7Vw9Xtq7+ndkDZpKalMrvX/1Gy27BuHq4UsnQ5u17dGD7GtPVfRcOn6dRJ/V+WXC3Vnntf9yoz+7ZF1ZWAF3oFRS/0ijevmBlhXWTVmSfMJ2qEyXyp+c0FasgFIFMSSLzh1UkDX2N5BFvkrZwBjkXTpP+2exC8yku9OFh6hRkCS9QNOpU49WTJmlyr5xE81wlEApY2aApVQF9XP49Lqvqje47PQlQrZI/tyKiuRsVS05OLn/sP0rLhkEmaZJT08gxRNgbt++jdvVKODnYk56ZRVq6enGQnpnF4dMXqFjWdHqxWil3bsenEp6QSo5Ox/aLt2lRqaRZOVIyszl5K5bgyuaLSP64cLvQge9J0SOL/HoWKY7FHgeBFUKIOQb/LwIrC0l3CHgTNXrrAfwJIISoIKU8ChwVQnQEygghXIEwKeWnhnt1NYGQQnymAMZ3tP8EhgghvgXcgebAeOBx5g9cgXtLq/oaHT8IvA7sMUj51DAcPwJ8LoSoKKUMFUI4AqUM2nCFkQuMfH/1tN8VjYa963dx99od2vRoD8CuNds5HXKSoOA6LN6/PG8J/D3e/vRdnm9UHWc3F5Ye+YINC9eyZ90uDmzaz+K9y1A0CpnpmfT9YADHtqs/yjvW/MGpkBPUDq7Dkv0ryMrIYqnBp16n54upK5iyerr62IKhPAA93+tDyfKlkHpJbHgMK99fmleO345twNHJEWsbK1p2aMapo2f59fA6MjMymT7mo7x0n36/gBlj5xIXreXNAa/SZ/hbeHi7s273txzYfZiZ4+bh4eXO9398gaOzI1Kv561Br/HDjK+ZtHoaD2qjwOA6LNq/nKyMLFYYtdGoT9+lqqGNlhz5gp8WrmXvul2smriU3tMH4lXKi4lfTyEuMo4VU/Lr9ME30/l84qfER8fz7ZyvGbdkIj3G9yTsYhg71+0A4GTICeoG12X5n6vIysjis3GL8uwnrngfFzdncnN0rPhgORcPnadaw2os3vU59k72JMYkcP7QOULW72LyN1NZOmEJCTHxfDfnG95dMp63xvXkxsUwdq3bmZdX7eA6LDX02RKjOo75dBzOzashnF1xXb6BjPVfk/7lYpwmLwBFIXvPNvR3b2LTtgsA2Ts3Y9OwBbbtuiB1OsjOJnXh05tFHz9tLsdPnyMxMZnWXXsyfEAvunVuX3QHUk/2tm+w6zERhELumX3I2HCs6rQGIPfkbmRcBLrQc9gPnQtST87pvchYw0WXtS2a8tXJ+v3L+2ZhpdHw/rBeDJuyAJ1eT9d2zalYtjTrf1d/Yl5/oRU37kQy5eOVIAQVy5biw9HqtWp8QhLvzFLbX6fT0bFlI5rWNZ1GtFIU3utYm2Fr9qOXkpcC/ano7cqGE6EAvFa3IgAhl8NpVMEHexvTn+WM7FyOhEUz5QXTxTVPg2dz2Co6QsqnX0UhxHTgLSAaiEFVve4BjJNSnjCkKQt8jXpvLBboJ6W8LYT4GQhAjUmm01wAACAASURBVIB2A++gCor2AnKAKOAtKWWh805CiB9QB8BtwARgPqroqQRmSSnXCSFaGsryosFmCXBCSvmNEOImUFdKGWdYLPJ/UsqWQohGwLeoUejvQE8pZTnDwPUt6nTkZVQpn9eklNcMkeY84N6E+hQp5eYHtd0bZbsW63dOV8yz7mHZ958yfRpUtnn8RSpFpbg3W9aI4p04+bJ+4VNxT5NnfbNlqx7/js2W7XvMfKLJw4nluhf592bezR+fuYnK4lqu/39SyulCCAdgP3BSSrnKOIGU8hZgNtUopXyl4DHU1ZFzi5KxlPKtAofGG17GafZiUNs2fB5p9L6c0fsTQEvD+8OA8dOVUwx/M1EHu0whRAVgF3DLYBNC/j0/CxYsWPhH8W+P4IprgFtpmK6zQ10peephBs8wDqjTk9aoUedwKWX231wmCxYsWHgo//ZVlMUywBUSRT1VhBAeqNOXBWktpXz8VQyPgWGlaN3/ZZ4WLFiw8DR4VhePFJVnci9KwyD2D34wx4IFCxb++fy7h7dndICzYMGCBQtPjmWK0sL/FOtnfP9rheJdaJXzP/iXLO4cHO+7Ec/TQbErXv9Q/KscbYbPLFb/GZOHPTzREyKsi78f6PFk5rp/eQxnGeAsWLBg4T+K5R6cBQsWLFj4V/LvHt4sA5wFCxYs/GexRHAWLFiwYOFfiWWRiQULFixY+FdiWWRi4W+hZosgek3rj6JR2Lt2F1uW/WKWptf0AQQG1yYrI4uV45Zw80IY1rbWTFk/CysbazRWCse2HubnhfkqRbVaBNF32kB1A+W1O/l12c9mfvtOH0hQcB2yDBs637igyn8MXTCS2q3qkqxNYly7fM20hp0a8+qYNylVsTR9Og3mr7NXCq3TuJmjadK6IZkZWUx/5yOunDffd/r1fq/QfdBrlPEvTetqL5IUn0Sj4PqMmzEaRaOwb91uNi3baGbXf/oggoLrkp2RxZJxi/LKHNiiNv2mDUTRaNi9doeZbedBXekzpT/9AnuQkpBCzaaBvPVeb7xLeWPnaEd8lJa5w+Zy/cJ1szx9yvgwfskEnN2cuX4+lE/e+YTcnFxKVyjN6P97hwrVK/DdgtX8sjK/7zr378LLA7pSwseNjNQMfl/5K1sK6YPe0wcQGFyH7Iwslo/7jJsXwnD382DYwtG4epYAKQn5YSd/fP0bAK+N7U6dtvXR6yUOei0ZK+cjE9U9D6xq1MOu1whQFHL2biXrt7UmeWmq1MJxzAz0sapcT86JA2Rt+k496eCIw4BxqgiqlGR88X/oQi+Z2leoiU37XqAo5J7eS87BLRREKVsVm/a9EIoGmZFC5rezEB5+2HbL3xNScfMme+9P5B79w8z+QUz56BP2HzyGu1sJNn2//JFs8+pQrS52rw9FKBqyD2wje/t60/OVauIwfDr6OEMbnT5I9u+q0K9Nq65YN+0IQpBzYBvZu83/V018Va2D3atD1P44tJ3snRvM0wTUwLbbYNBYIVOTyVg88bHq9TDkv3yAe7bXpBcDQojpQohxj2hTzqAT93TKoCj0mTmI+X1mMaHNaBp2aUbJAFMJjlrBtfH192NsixF8OWk5fWcNBiAnK4ePuk9jcsd3mdxxLDVbBFEhqFKe3/4zhzCnzwzebTOKJl2aUaqA38DgOvj6+zG6xTBWTVrKgFlD887t2xDCnD7mO83fuXqbj4fM5a+jl8zO3aNJq4aUKV+alxt3Z/b4+UyaO7bQdGePn2f462OIuBMJgKIoTPzoXd7uMY7XWvSiaZfmlA4oY2ITFFwHP/+SjGoxhOWTPmfwrGF5tgNnDmF2nw8Z02aEma2Hnye1mgUSezdfdTwlIZlfv9jEtbNXGfPCGOydHBg2e3ihZe07qS+/fvErQ5oPJjUpjbZvtFV9JKawctoKfllpOnA9V6ks7bu3R0o9E9qO5s5fN2n+anAhfVAbX/+SvNtiOF9MWkb/WUMAVeFhzaxvmNDmbaZ2nUjb3h3zbH9bsYn3Oozh/U7vknvmCLZde6nOhIJdn7dJWzCJ1In9sW7UCqWkuSxh7pULpE4ZQuqUIfmDG2DfcyQ5546TOrEfqZMHo4u4ZWooBDYd+5L5w3wylk5AU60RwrOA3IutA7ad+pG19mMylk8kc4O6+77URpK58n31tWoyMicL3eUThbb1g+jaqS3LP5n1yHb5dVCw7z6C9M+mkDp9ENb1glH8zKVpcq9dIG3WcNJmDc8b3JSSZbFu2pG0OW+TNnMoVjUaILzMpXCM87J7fTjpS6eSNmsoVnVaoPiafp+xd8T29RFkrJhB+uxhZH75UeG+ngL6R3g9i1gGuH8gFQIrEn0zktg70ehycjmy5QB12tY3SVOnbX0ObNwLwPXTV3F0caSEtyrSmJWeCYDGSoOVtRUYFCPu+Y0x+D205QD12jYw8VuvbX32G/xeK+D3r2OXSE1MNStveOhdIsMizI4b06JDU7ZuUK/ML5y6hLOLEx7eHmbprly4RuTdfOHPakFVuXMznPDbquL1wS1/FlLmBuzduMdQ5is4GMpcMTCAKEN9C7PtO3UA3835BmNFjRsXw6hWvxohG0O4ffUWikbBydUJN29TAUyAmo1rcnCrKgK/+6fdNGzfCIAkbRLXzl0jN1dnkr5MQGmibkcRdSOS6JuRXDpygdg70YX27Z+G+oSevppXn8SYBG4aItPMtEzCQ+/i5qO2YUZqvgawsLXj3vo4TYUq6KPDkbGRoMsl58gerOs0pkjYO2JVpQY5+7aqn3W5kG4q6aiUqoA+IRqZGAt6HbqLR7CqbCrrYlWjMbmXjyOTDbvopZurHWj8qyMTYpBJjy6IWzewBq4uzg9PeB80/pXRx0Qg46LUNjqxF6tajYpkq/g+h+7GZVVsVa8n9+o5rIOa3D99uUro4yKQWjWv3FP7sappmpd13Zbknj2ETFCFaWVq0mPX7WHopSzy61nEMsABQojJQoirQogDQGXDsQpCiD+EECeFEH8KIaoYjvsIIX4RQpw1vBoX8FVeCHFaCFFPCFFNCHFMCHFGCHFOCBFQlPK4+XoQH5m/pWZ8pBY3X/cCadzRRuT/GMRHaXHzUdMIRWH21o9Zeuprzv95lutnruX51RopamuL4FcbpcXdxzTN4+Dl60VURH6kFB0Zi7ffw6VvvH29iA7Pt9NGxuHuazowevh6oI3IV6mOj9Li4eOBu68HcSb1zbet17YB8VFabv110yxPD4Nd405NuH7hOnGRcXgUyNPFzYXU5DT0On2e74JpCnLryi0q1qxIkjYJGzsbAoProGg0ZvVx8/UgPsKo/4369h6epb0oV82f62fyp3lfH9+Dzw6vwrpxa7I2fgOAcPNExue3jT4+FuFm3u6agOdxmr0Kh3FzUEqpEZ7i5Ys+OQn7wRNwmrkc+wFjwdZU51c4uyOT8ssqk+MRzqYXA4q7L8LOEbvek7EbOAurmk3N86/W8IGipMWJKOGBPiG/jWRCHEoJ8zayqvA8jh8sw2HULBQ/tY30ETfRBFRHODqDtS1WNeqhuHuZ2d5DcfVAn5D/ndQnxJkolgMo3qUQDk7Yj56Lw4TFWNV/GvrOhSMf4fUs8p8f4IQQdVCFVwOBTuTL26wERkkp6wDjgHsKmJ8C+6SUtYDawEUjX5WBjUBfKeVxYCiwWEoZiLohc770dTEi9XomdxrL2w0HUSGwIqUrPX0l4GcZGzsbXhnxKus++eG+aXzK+NB3Ul8+n7TkqeV7N/QuR7cfIbBlbSaunsqtizdMoseiYutgx5jlE/luxlcmkdv6BWsY1WgQOYd2Y9O2a5H96W5eI+Wd7qROHkT2zl9weEedhhYaDZpyAWTv3kzqB0ORWZnYvvjmI5cXRYPi50/mj/9H5pq5WDd7GeHua3LeqnIdci8dvb+Pvxnd7VBSJvUkbeYwsvf8iv2waQDoo+6QvX09DqPn4DB6Nvo7YUj9E07oKRo0ZSqSsWwaGZ9/gG2H7ghvc5Xvp8HTVvQWQnQQQlwRQoQKId4r5LwQQnxqOH9OCFG7qLaPg2WRCTQDfpFSpgMIITajyvw0BjYIkbf11D3R0lZAbwAppQ5IEkK4AV7Ar8ArUsp7N6MOA5OFEKWBn6WU1worgBBiMDAYoL57IBWjKuHul39V5+7nQUKUqZBoQlQ8HiXzrzLdfT1IiDZNk56czqVDF6jZMoi7V2+TEKXFwyhq8iiCXw9fD+KjH0/E9LW+L9O1R2cALp29jG9Jb84azvn4eRET+fDpqJioWHxKeRuV2ZP4KFPBCG2UFo+SXsBfgNoW2mgtGmsNnib1VW19y/rhXcaH/9u2OO/4p3uXkxAdjy5Xx+1rt+k7qR9zh80h6laUGiEWyDM5IRknF0cUjYJep8fDz9MsTWGE/LyH0mVLMrf3DN4Y34MSWW5m9UmI0uJe0qj/jfpWY6VhzPIJHNy0n+N/HCk0j+xDu3Ec9xFZP3+LTIhDGEUUirsXMqFAu2em573NPXsM0Wc0wskFfXwsMj4W3fXLAOQc249tZ9MBTqbEm0QgwsUdmZJglkZ3PVWdxsvJQnf7MorPc+ji1aloTcVA9JE3Ia34hVoLQyZqUdzy20i4eaJPfEAbXTiOXfeRCEcXZFoyOQe3k3NwOwC2XfuZRIMF0SdpsTaKoBU3T5MIWC1PHLlpyZCdhczOIjf0AppS/uTGhD9JNQvlaa6iFEJogM+BtqgX88eFEJuNfg9BFZ8OMLwaAMuABkW0fWT+8xHcfVCARClloNGr6kNskoDbQN78i5TyB6ALkAFsNSh8myGlXCmlrCulrBvg5E/Y2VB8/f3wKuONxtqKhp2bcmrncRObU7uO07RbSwAqBFUiPSWdxJgEnN1dcHBxAMDa1oYazWoREaoGjgX9Nu7clBM7j5n4PbHrGM0NfgOCKpGekkZijOkPVlHZ8M0v9Gjbnx5t+7N32590eq0DANVrP09qSiramIcPCJfOXKaMf2lKlvHDytqKJp2bcXyn6ZX+iV3HaNkt2FDmynltEXr2Gn7+JfEu42Nie/vKLQbU6c3wpoMY3nQQ2sg43m45lHfbjWLam5OpXLsKCbEJ/HXiLyob/CUU0gbnDp+nSSe1u1u/2pqjOwofcIyJuRuNr78flepUoV6HhviU9eVkgb49ues4zQz1qRhUiQxDfQAGzx9BeOhdtn5hKgzvW84v77117cboI+4AoAu7jMa3FMLLFzRWWDcMJueU6VSgcM2fUtSUrwxCIFOTkUkJ6ONjUXzVhSxW1YLQh5suMtGHh6lTkCW81MijWkNyr540SZN75SSa5yqBUMDKBk2pCujj8u/ZWlVv9LdNTwLobl5RpwU9fNQ2qtuS3LOmfSlc8ttIKVcZFAVpGJCFs6v6180Lq6Am5Bzbc9+89LeuoniVzMvLqnZzcs+Z5pV77giaCtVAUcDaFk25yuij7jyt6pqW5+lGcPWBUCllmEETcy3wUoE0LwGrpcoRoIQQwq+Ito+MJYJTFce/EULMQW2PzsAK4IYQ4jUp5QahhnE1pZRnUXXohgGLDFcdTgY/2cDLwHYhRKqU8gchRHkgTEr5qRDiOaAmEPKwAul1er6d+gUTVk9Vl8av3034tTu06tEOgJA1OzgTcpJawbX5eP9Ssg2PCQCU8HZjyCejUBQFoSgc/e0gZ0JO5vn9auoq3l89DUWjYe/6Xdy9doc2PdoDsGvNdk6HnCQouA6L9y8n2/CYwD3e/vRdnm9UHWc3F5Ye+YINC9eyZ90u6rVvQL8PB+Hi7sqi7+Zz9WIoo7qbrpI8uPswTVo3ZNPhtWRmZPLhmDl55xZ/P5+ZY+cRF63ljQHd6D38LTy83Vm7+xsO7j7CgvcX8tmPH6PRKOzfEMLda3do10MdLHes+YNTISeoHVyHJftXkJWRxVJDmfU6PV9MXcGU1dPVxyIM9X0QHfu8QAnPEtg72fNz6C9IvWTmgPyVo9O+mc5nEz8lPjqeb+Z8zYQlE+k5vidhF8PYsW6H2gdeJVj42yIcnBzQ6/V0GfASw1sPIyM1g4lL30PRaJj84wxSE1PYsXob4dfu0NrQB7vXbOdMyEkCg+uwcP8ysjKyWDHuMwAq161Ks27B3P7rJh9t/QSA9Qu+58yeU7z5Xi/8ypdC6vVYZUaS8fUiw5dJT8bqz3AcP09dlr5/G/rwW9i0ehGA7JDfsK7XHJvWXUCvQ2Znkb40f0VixurPsB/2PsLKGn1sJOkr55s2mNSTve0b7HpMBKGQe2YfMjYcqzqtAcg9uRsZF4Eu9Bz2Q+eC1JNzei8y1jBbb22Lpnx1sn7/8oH98iDGT5vL8dPnSExMpnXXngwf0ItundsX3YFeT+baz3EY/RFCUcg+uAN95C2sm78AQM7+37Gq3QybFi+CTofMySJjVf73137IVPUenE5H5o9LICPtfjmpea1fhsOIWSAUco7sQB91G+umndS8DmxFH32H3EsncZi0VG2vQ9vRR966v88n4Ck/JlAKMP4Hu4sapT0sTaki2j4y4nHuAfzbEEJMBvoAMahR2CnUe2nLAD/AGlgrpZwhhPBBvT9XHtChDnaRwG9SyupCiBLATmAm8DzQC8gBooC3pJQPnO/rWfaVYu2Q4t6N/3p28erNlrMxX834tMmSxdtGzsK6WP0va178U31WAb4PT/QEWNQEiobzkq1PJN/xStkuRf69+eX2liEYbqUYWCmlXHnvgxDiVaCDlHKg4XMvoIGUcqRRmt+AuVLKA4bPu4GJQLmH2T4OlggOkFLOBmYXcqpDIWmjKTx0rm44n0j+QpXNwNynVEwLFixYeKo8SoBjGMxWPiBJOGD8UF9pw7GipLEugu0jY7kHZ8GCBQv/UZ7yPbjjQIAQwl8IYYO6On1zgTSbgd6G1ZQNgSQpZWQRbR8ZSwRnwYIFC/9RnuYqSillrhBiJLAd0ABfSSkvCiGGGs4vB7aiPo4VCqQD/R5k+6RlsgxwFixYsPAf5WnL5Ugpt6IOYsbHlhu9l8CIoto+KZYBzoIFCxb+o/zbFxlaBrh/GOnk/t1FeCIcFJti9e9YzCsQVXKK2XvxrtLMjir+75Dd9FEPT/QEFPcqR/vZy4rVP0DOuk+KPY8n5VndRLmoWAY4CxYsWPiP8m+Xy7EMcBYsWLDwH0VXzM98/t1YBjgLFixY+I/ytBeZ/NOwDHAWLFiw8B/FMkVpwYIFCxb+lTyrQqZFxTLA/f0IYDHqw4/p5auXJ8yg2myMdxkf3v1sHM5uLoSdD2XxmIXk5qir5QZMH0Tt4LpkZWSxZNwiwi6E4eHnydsL36GEZwlKeLohpZ746ASWjFtE0y7Nqdu6Prk5uUTfiuSz8Z/i5Or0SP4BRix4m7qt6pKkTeKddvmr6lb89jkVq1VAr9cTevE6UwZNRxttukelXxlfpi2dgoubC1fPX2XW23Pz8gtsVItRHw7HysqKpPgk3n71XQDWHVmDFSJPYfyXRev5fdkvZm3VY1p/agXXJjsjm1XjPuPWxRtY21rz/rqZWNlao9FoOL7tML8sXAdAjRaBDPp4FI6uTqQlprJnYwjfz/nGxGf/6YMICq5LtqENbhjaILBFbfpNG4ii0bB77Q42LdsIwJtje1CvbQP0ej3J2iT2/BTCa6PfQNFoCFm7kwO/7mPhriWsX7SWLSs3AdBv+iBqB9chKyOLz8ctNsojiH7TBqFoFHav3ZmXR9mq5Rj80TDsHOyIuRvDp6M/ISM1A+HsgsvUGVhXrkzmjj9IXbI4rx7WdevjNHwUQlHI2PY7GetMNfGsawbiMmM2+qhIALIO/En699+atbExB06cY96KNej1el5p34IBr79ocj45JY2pi77gTmQMtjbWfPjOQALKqQoFHfqOxcHeDo1GQaMorP30QzP/mmp1sXt9KELRkH1gG9nb15uer1QTh+HT0cep8js5pw+S/fsaAGxadcW6aUcQgpwD28jebf59eRhTPvqE/QeP4e5Wgk3fL3+4QSEcvBnHgv1X0EtJ12ql6F/X3+T8tydvsvWK2uY6veRGQhohg1qSkaPjgx0X0KZnIwR0q16atwKfnr7jv3t4s2zV9cQIIYYKIXob3vcVQpR8RBfG+kiDB88qfHl0r/f6sOXLzYxoMYTUpFRav9EWgNrBdfDzL8mIFkNYPulz7tnrdTq+nfUV387+musXQklNTOXnpRsYPGsYZ/88wzvtRvJuh7eJuBFBt+GvPrJ/gD0bdjOzz3STcjZsVZ/UlDRa+3dg9Gtj8fB2p++YXmb1GTJ5EOtXbeStpr1JSUrlhe4dAXByceTdj0Yzqe8H9Gk1gKlDZhSwFExq8w5DqveiYZemlKxY2uRszZa18fX3Y0LLkXz9/jL6zFb3hs3JymHuW9P5oONYPug0lhotAqkQFIBQFAbMH0H0jSiGB/YmKS6REwXkeIIMbTCqQBsoisLAmUOY3edDxrQZQdMuzSkdoG6n9+uKnxnb4W3Gd3qHUyEnGDx7WF66Jl2aMXTeSE7vPVUgDz9GtRjKikmfM8gojwF5eYykSZdmeXkMnTeSNXNXM7b9aI5tP0KXIS8DIHOySfvmS1JXFlgKryg4j3qHpPcnED+wD3bBrdE8V9asb3LOnyNh6EAShg586OCm0+n5aOlqls0Yy6blc9i27wjXb5tuIbhq/RYql3+OjUtnM3vsYOatWGNy/su577FhycxCBzeEgn33EaR/NoXU6YOwrheM4mf+A5977QJps4aTNmt43uCmlCyLddOOpM15m7SZQ7Gq0QDh9aj/ntC1U1uWfzLr4Qnvg04vmbv3MkteCmJjz8b8cTWK69pUkzR96pRj3VuNWPdWI0Y1DqBOKTdc7azRKIJ3m1Xi516NWf16fdadu2Nm+yQ8bcHTfxqWAe4JkVIul1KuNnzsCzzqf9BLwGrUi6kjji6OuHmb75hfo3FNDm89CMCejSHUb6cqSdRv24C9G1X9qaunr3DPPiEmgbALYdRv24CQ9bu5G3qXlPgUHF0cuX3lFnqdPs/Gw8/jkf0DXDp2kZRE03+2pu2bsHXtNvX8qb+wc7DDxs782bjaTYLY9/s+AP7YsINm7ZsA0Obl1uzf9icxETEAJGoT82ysbayJvRNN7J1odDm5HN1ygNrt6pn6bVePgz+rfq+fvoaDsyOuXiUAyErPBFTRUI2VFVJC+cCKKELwy6J1ZKVlcXTLAarWr2bis55RG1w7fQUHF0dKeLtRMTCAqJuRxNyJJjcnl4Nb/qReW7XdjJW2S1YoRXpKWl66W5dvYm1rw52rt43yqM++vDyu4miSR5RJHnXb1lf9+pfk0lF1N6Nzf56lYcfGqrPMTHIvnkdmZ5vUw6pyVXQR4Wp0lptL5t4QbBo35Um4cDWM50r6UNrPG2trKzo0b8Cew6dM0oTdjqB+recB8C9TkojoWLQJSUXyr/GvjD4mAhkXBbpcck7sxapWoyLZKr7PobtxWRVa1evJvXoO66Amj1ZBoG5gDVxdnB/Z7h4XopMoU8KB0q4OWGsU2gf4sjfs/qKof1yNokMlVa3By9GWqt4uADjaWOHv5khsWtZjl6UgOqkv8utZ5F83wAkhehuk0M8KIb4TQnQWQhwVQpwWQuwyyN0ghJhuOH9YCHFNCDHIcNxJCLFbCHFKCHFeCPHS/Xwb+RlnkIqoC6wRQpwRQrwghNhkZNtWCFHY/IiJDpI2Sou7j4dJAmc3Z9KS0/IGJW2kFg9fNY27rwdxEfn/LAXt3X09yM3Nxb9aea6euWJ2vtXrbbh0/NJj+y+Ip68nMRGxDJzYn5+O/4itnS07ftplksbVzYXUpFR0hvxiI2Px9FVVjsuUL42zqzOLN3zMqm3LaP9q2zw7jaJQpmo5Ptwyn5bd2xIfGY9bgbK4+bijjchXY46P0uJmqItQFGZs/T8+O/kVFw+cJezMNdx83FGsrahcvypTN82hSbeW+Fcrb+LTw9cDrVEbxEdp8fDxUNvGSJVcGxmHu29+ebqP78nyw19Su1W9vIHIzsGOSrUrEx5qqkvn7uthUm5tVBzuhjy0RnnEG/XNnWt3qGe4EGn0QmMTtfbCUDw90cXG5H3Wx8Wi8TS3sX6+Om4rvsJ19nw0Zcs90Ge0NgEfT/e8zz6e7sRoTcVhK/mXYfehEwCcv3KdyBgt0XEG1SgBgyfP5423p/LTNnOhUFHCw0QhWybEoZQwL7NVhedx/GAZDqNmofipUak+4iaagOqqVpu1LVY16qEYqZv/r4hJzcLHyTbvs4+T7X0HqYwcHYduxdG6oo/ZuYjkDK7EplDdx/Wplc0SwT1DCCGqAVOAVlLKWsBo4ADQUEoZhKoSO8HIpCbQCmgETDVML2YCL0spawPBwMeGna8L852HlPIn4ATQQ0oZiLqnWhUhxL3/qH7AV8VR7wehaBR6jOvJVzO+MIkqALqNfA19ro7Dvx986vl+Me8rXq3XnfjYeIK7tCyynUajoVLNACb2nsy4tybS552elC6vTkN+seBrTm0/yv/1nUXr3h3wK/9owbLU65naaRxjGg2mfK0ASlVSp/oUIXB0dWJG10kc3XyAwBa1H8nv/fhxwfcMbTSAv45fzJtWfH1Md87sPYUuV/fE/peO/5T2vToy77ePsXP8//bOOz6qanng39kk0kIgCV16VUCkC0p/ioqI/uTZUewVBRXsAorKszcQFbuiguU9CwhIEaQovYoUqQKhhAAB0nd+f5ybZDcV2LsJm5wvn/2Q22bOvXf3zj1z5syUIz0t8Aws6Zs2EH/9VSTceQtJ339L1NN5VZE6MW69qi+JR45x5aCn+PKHGZzRqB4ej3n0fPLSE3w9ZhRvPzOUr36ayZLVf52w/Iztm0h8bABHR91N6uzvKXf3CAC8cTtInTaJ8oNHU37wc3h3bEa9p3ZPZO6WfbSuWZlKZf0z9hxLTWfo5JUM7daUyDLuhU7oCfwLRUpakEkv4GtV3Q+g+5eFCAAAIABJREFUqgdE5CxgolMW/TRgi8/+36tqEpAkIrMxZdMnA8+LSDdMJpvTgep5yS6oIaqqTi9vgIh8hDGiNzqb7wVud/5e/Oabbw4cPHjw6wBbNm7hQI6AjMQE41r0hHnwZniJrRlLfJzZ50BcPFVqVQXWAaa3cXa31tzzwiBEhMjoiqxZuJo/pi7M2n5gTzw9/92L9v/qwIhrnyQ1OfWE5OdsX2TlSF6ZYipIr1mxjmq1fN6SRTi741l++x9KOExkpUjCwjxkZHipWrMq++NML2Xf7n0cSjhMclIyyUnJrPx9NY2bN+Sfzf+w+a8tXNS3F4nxh1k67Q8ant2YDYvX+clO2HOA2FpV2Ogsx9SIJSHOv73HDh9j3cI1tOrehg1L/8Lr9bJkmhl3S09LJyM9naiYKA4fMIVD4+PiifW5BjE1YonfE09YRBhVfHpNsTWrcCAud8HXhZPnc//rJlCmSeum1Gla17k0gqqSlpJqeoW1fGTVqMKBPfGER4T59cxifO7Nrr938uwNIwGo2aAW7Xq1z6XbF+/+/YRVrZa17KlSlYz9+/320WPHsv5OXfQHkfeFIVGV0MN5uxSrx0Zn98aAPfsPUC3W38UeWb4cox40X3dV5eKbh1K7pmlHZu8vtnIUvTq3Y82GzbQ/64zs9hyMxxOd/X2S6Cp4D/q3meTsNqevWUzZawchFaLQo4dJmz+NtPnTAChz+c1+vcGiolpkGfYcye6x7TmSQtUKZfLcd9qGOC5q5l9MNi3Dy9Apq7i4Wc08e3aBUNJzUZaoHlw+vAWMUdWzgDuBsj7bct5dBa4HqgLtnJ7YnhzHnAgfAQOAazHGMTNJ4FigtfP53/33319bVTuo6qC0I6kk7E3IJWjNwtV07mPGD3r278ViJxBi8YxF9OjfE4CmbZpxLPEY3439hof6DGHrui1sXr2JqJgov+31z2zA5XddwehbnyU1OfWE5eds35GDR3iozxAe6jOE36bN57IbLwWgedszCQsLY8uGrbnOZ/mCFXS/pDsAF13Zm3nTFwAwb9oCWnVsSViYhzJly3BmmzPYtnE7ZcuVZevGbVSvX5NajWvTstvZ1GxUm+W/LPGX+8tizrvCyG3UpglJicc4tO8gFWOiKB9VHoCIMqfRoksrdv29ky0rNwHQrndHwiLCOa9/D9LT0rOMG8ASn2vQxLkGB/cmsGnlRmo2qEW1OtUJjwjnvEu7Zl23GvVrZh1ftXZVRIRqdarz9HVPsX/Xfp7692NM/vBHvhv7DVM/mcKSGYvonqWjKccSj/roqEm1OtWydCz5ZREAUbHGVSUi9L/vKqZPmJrrOvuSvv4vwk6vjadGDQgPp2yPXqQu9O+9S3S2uzG82Rng8eRr3ABaNG3Atl17+CduH2lp6Uyd+wc9OrXx2+fwkaOkORGy306bQ9uWTYksX45jySkcPWa8CseSU1i4fA2N6/kHDWVsXY+n2ulIbHUICyeifQ/SV/7u3+aobIPqqd/MtPmouX9S0blG0VUJb3MeaYtyu0GDTYvqUWw/eIydh5JIy/AybWMcPRrmdpUmpqSxdGcCPRpmv4SoKk/P/JMGMRW4oW3ugKBAKekuypLWg5sF/FdEXlXVeBGJASqRXRl2YI79LxOR0UAFoAfwKHAlsFdV00SkJ5D5rcolO49eXCKQNRqtqrtEZBfGtXl+Pm32q4/03pPZYchPfDyctx8eQ8LeA3w2+mMeHDOM64YOYMvazcyY+AsAS2ctoW3Pdrw9910njP9NAM5ofyY9+vdi67qtxFSPZuLGb0nYc4CX7n6BB8cMI+K0cN6e+x77d+1j3eI/T1g+wANvDqVl55ZUjI5i/O8f8tVrXzJxwv8Y/MwgZm6Ziter/LXyL94cPhaAFz99nheGvUL8nnjeeW48I99+ktsevpmNazcx+UsTmLJt03b+mL2Yj2a8j9frZfKXU9iyfis169bkuQ9MlN2oKS+TfCyZqeN/ZOfGHfS8vjcAsydMZ+XsZbTq2ZaX5owlJSmF94cZ3ZWrRXP7K4PweMIQj7Bo8gJWzloKwPsPj+Wu1wfT6/reJCYk8sbgV+l9vSnmPn3CVJY512CMcw3edq6BN8PL+8Pf5clPR+IJ8zBr0gz+2WjG1gY8OpBaDU9Hvcq+nXt57/G3s/abPWkm/2zcQaNWjUlLNW7FZbOW0qZne96a+w6pSSmMHfpWlo4Phr/HEzmOBejSrysX3tgHgEVTf2f2pJlZ9ybms6+Q8hWQiHBOO7cLhx4dSsb2bRwZ8zqVRr+MeDwkT5tCxratlO3bD4Dkn36gTLfulOt7GWRkoKkpHH4uj8hGH8LDwnj87hu4+8mXyPB6ubx3NxrXq82kybMAuOqSXmzZsZsnX3kPRGhc73SeHnwrAAcSDjHkWXMtMzIyuLhHZ7q0b+WvwOsl+auxlB/8POLxkDp/Ot7d24jodgkAaXMnE962K6d172vanJZC0vjRWYeXu3O4GYPLyCD5yzGQdLTA88mLYSP+w+Llqzh48DD/unwA99x6A/0vvfC4jw/3eHikRzPu+X4ZXq9yWYtaNIqN5OvV5j5eeZZxX8/+ex+d6sZSLiIs69gVuw8y+a/dNImN5OovjBdm0LmN6VrfnbHEUA0eOV6kpHVRRWQgMAzIAJYD/wVeAxIwRqqDqvYQkZFAQ0x4fhXgRVUdLyJVgB+BSMyYWifgYlXdmlO2qt7kyDmiqi+LSH/geSAJ6KyqSSJyDTBEVTsdT/uvqNcvpG/I/vQTf4CcCA0iKgdVPsBRDW41AUGCKv/tpgcL3ylAot55IajyU14cEVT5JaWaQPl7xwT0ZWpVo/NxP29WxS0M7hc3CJS0Hhyq+gmQc/LO9/nsvkpVb/Rd4Yyx5RmHnJdsVR3p8/e3wLc5DusCjC+04RaLxVLE2EwmlpNGRJYCR4GHirstFovFkpNQjY48XkqtgfPteQVRR7tg67BYLJaTxfbgLBaLxVIisT04i8VisZRISnoUpTVwpxiVJKLwnQLgmAaeQaMgUoMsvyhcKsGOciwvwf3ZedOCH+zm/X1yUOWLT6h8MCiKCMeIqx8Muo5AsS5Ki8VisZRIrIvSYrFYLCUStS5Ki8VisZREQjUF1/FiDZzFYrGUUkpaJqucWANnsVgspRQbRWkpSi56fuabeMI8zJ04kynjctdHvW7ELbTq2ZbUpFQ+GPoW29ZmV/8Rj4cRP75AQtwB3rjVJJy9bMhVdL/mfBKd7PgLf15I18u7m+TAX/3C9+O+y6XjppG30aZnO1KSUhg39E22rNkMwF0vDaJtr/Ycjj/E0N7Z5fCueug62l/QEfUqe/bvZ8+uvbTp1JqUpGRGPfAf1q/emEtHzTo1eHbccKKiK7F+9XpG3vc86WnpVKhYgafHPEH1WtUICw9jwjsTmTxxKnUb1eHZd0ZQKTKSmBoxhEWEs3LWMl699flcsm8YeStn92xLSlIK7w0dw7Y1m4koE8ETk54l4rQIPOEeFk9ZyHevTQTgrO5tuGHELURGV6RiTBS3tB5AYkKin8ybR95OW+eajB36RtY1ad29DTePuB1PmIeZX/3C/8aZTG1XDrmG86/tzeF4k4n/i5c+Z/nspYSFhzHsk+E069AcEeHPhat5ZeCzuc7h+hG3cLZzn8c79zmiTASPTxxFeJkIwsLCWPzzQv7rnEPd5vUZ+NydRJSJICYslcOvvUb6X6a22mkdO1Jx0CAICyNp8mSOffFFLn0A4c2aEfP22xx65hlS5piq6OX696d8374A5thvvsl13PxNu3lx2gq8XuX/2jTgli5n+m3/eMFfTFltqpdneL1s2Z/I7KH9SDiawsPfZlcG2JlwhLt7tGRAp6Z5tg8g7Mx2lP33neDxkLZgGqm/fJ17nyZnUab/HRAWjh45TNIbj+QrL+sctu7npbnr8apyeYvTuaV9A7/tnyzdypT1u51zULYkHGXW7T1ISsvgqelriD+Wigj0b1mb61rXLVSfL08+/ypz5y8iJroy//v8ncIPcJGSHkVZGsrl5ImIHAmCzNYi0sdneaSIDD3Ow8OAsa/d9BxPXDCEc/p1oVZj/9IhrXq0pXqDmjzaYxAfPz6OG567w2/7BTdfwu5NO8nJ9A9+YkSfoYzs+zDd/92L0QOf4cHz7+O8fl05vYm/jtY921GjQU0Gd7+b8Y+9za3P3pW1bc7Xsxg98Jlc8n989788fNEQHunzALu27aJjt/Zced71jH74FR4e/UCeJ3vvE3fy5fhvuPK86zl88Aj9rjWX7d83Xc6WDVu54YLbuKf/EO4ffg/hEeFs/3sHN11ozvfRC4ZweP8hqtWrTq0c7T+7p7lGQ7vfy4ePvcPNz5pj0lLSGH3tCJ64+EGevPghWnVvQ6M2TRGPh4Gjbmf8sDFsXbOZ9NR0auUopNqmZztqNqjJfd3v4t3HxnL7s3cD4PF4uHXUnTw38GkeOH8Q5/XrmlXYFOCnD35gWJ8HGNbnAZbPNpULzu3bhcZtmvLY+YMZ1O4mmnduSYsu/hn0W/VoS40GNXm4xyA+enwcA5/LPof/XDeSpy5+iKf6PMRZ3VvTqE0TAK5+9Aa+f2MSw/sM5ciHH1LxLue+eTxUHDyYg488QvzAgZTt1YuwenmUXfF4qHjnnaQuXpy1KqxBA8r37Uv8XXcRf9ttnNa5M2Gnn+53WIbXy+iflzH2uq58d8+FTF27nb/3+ZfXuencM5h0Z28m3dmb+3u1ol29qlQqV4b6VaKy1n95+/mUjQin1xn+8v0QD2Wvuodjbw/n6LN3Ed6uO54adfz3KVeBMlfdS9K7z3DsubtJ/iD3C1BOMrzKf379izGXteHbAecydUMcf8f7Px4GtqvPxOs6M/G6ztx3bhPanR5NpbIRhHmEB7s25bsbzuXTqzoycdWOXMcWxuV9LuCdV3O/5BQFJb3gaak1cEGiNab0zcnQEdi0b8ceMtLSWfTjPNr07uC3Q5veHVjwnXmz3rx8I+UrVqBSVZNdP7pGDGf3asvcr2bkq6Bh68bs2bqbvY6OBT/Oo8MF5/jt0+GCjsz99lcANi7fQIWoClSuZuptrVv0J0cO5v7x+lYKb3pWU7b/bcqArF32J5GVIomtFpPrmPZd2jL7J3MuU76eSreLugBmTKB8BVO3rVyFchw+mJhV/bp5mzPYs3U31epWZ+/2Pcz/bg7tLujoJ7ftBR2Z57T/7+UbKB9VgUpO+1OOJQMQFh5GWEQ4qNLIuSYX3daPr57/lORjybTu4Z9hrcMFHZnz7exc16Rx6ybEbY1j7449pKelM//H32ifoz05qV63OqnJqcTv2ocnLIykI0k069Dc/xx6d2C+c5//znGf/c4hPJzMF3AFykaWA8BToUJWIdOIM84gY+dOMnbvhvR0kmfNosx55+VqV/krriB57ly8B7MrEYTXrUvan39CSgpkZJC2YgVlunb1O27NzgPUiY6kdnQkEWFhXNiiLr+u35Xv+f+8djsXtayTa/0fW/ZSO7oCtSpXyPdYT/2mePfvQuPjICOd9GVzCW/lnxfd1ItbgDqFTfVI/rXsss5hzyHqVC5P7UrliQjzcGGTGvy6Of/CqFM3xHFRU1OUtGqFMpxZzdRbrHBaOA2iK7DvaEq+x+ZF+9ZnUSmqYuE7BgFVPe5PKGINHCAiw0RksYisEpGnnXX1RWSdiIwXkbUiMl1EyjnbOjj7rhCRl0RkjYicBjwDXO2sv9oR31xEfhWRzSJyfwHNOB3YkblwYPcBoqvH+u1QuXoMB3ZlVzNOiIsnuobZ59rhtzBp9Gd5uhz+NbAPz/z8Kv2HXseh/dkPsPjd8UTX8Dc+0TViiPfRER8XT0z13AYqJ1cPu56xC9+nfpN6TByf7cbau2sfVWv4166qFFOJxENHyMgwhmvv7ux9vvnov9RvUo+fln/LhFkf8drwt7J+XFVrVOXA7ng69evCwh9+40A+7fe9Rgd82i8eD89OeYWxyz5izW8r+XvFRqJrxCIeISEunu3rtuLN8BJdzb8idUyN2BzXZD8x1WPN+t0+unbHE1sj+55dPPASXp76Bne/dB8VosyDe9fmXSQfSeKNRe/z2oJ3WT5jMRUqR/qfQ3X/e3DA5z6Lx8MzU17mraUfsnbeSjavMO7fCU9/yDWP3cirC94l8u67OTLeFLDwVK2Kd1/2w9q7bx9hVf3vh6dKFcp06ULS9/5FN9K3bCGiVSskKgrKlOG0Tp0Iq1bNb5+9iUnUqFQ+a7l6VDn2JiaRF0lp6SzYFMf5Z9bOtW3a2u1c3LJg156nUizehOzr4k3Yj1Ty/414qp2OlI+k3OD/UP7hNwjv2KtAmQB7j6RQPTK7wnb1yDL5GqmktAwWbNufZ2XtXYeTWL8vkZbVKxWq81ShpBc8LfUGTkR6Y2rCdcT0wNqJSDdncxNgrKq2AA4C/Z31HwF3OhW/MwBUNRUYDkxU1daqOtHZ9wzgQkf+CJHcqUpE5I6bb775hYkTJ162PnFLzs2FcnavdiTGH2KbMy7ky+zPp/Fwt3sY0echjh46SuM2+Y9vBMLElyZwb+fb2Ld7Hz0u6Vb4AflwTo+ObFi7ib5t+nPjBbcx9LnBlI/MfoCKR2h7fgcWTV5wwrLV6+XJPg8xuNPtNGzdmNpN6xIeEU69Mxvw7atfnXSb82L65z8zqOudDLt4CAf3JnDjU7cAptK3qjLknNt5qOvdtOrehnJOz+t4z2F4n6E80PkOGp7dhNObmt5QrwEX8sWoj3nw3DtJHDuWqIcfPm6ZFQcN4sh770GOl6OM7ds5+uWXRL/0EtEvvkj6pk2o9+SDEuZu2EXrOrFUKlfGb31aRgZz1u/igua5e3YnjCeMsDqNSRo3gqSxT1HmomuRagW4PU+QuVv20bpmZSqV9f8ZH0tNZ+jklQzt1pTIMqET2pDh9R73JxQJnTsRPHo7n+XOciTGsG0HtqjqCmf9UqC+iFQGKqrqQmf9F0DfAuRPVtUUIEVE9gLVgX98d1DV94DVwMipj0zqDRBTM4aEPfF+gg7uOUBMrSpZy9E1YkmIi6f9xZ1ofX4HWvVsS0SZCMpGlueO1+7nvQfe5PD+bBfNwv/N4bZXszuRsTVjSYjzL0qeEHeAWB8dsTViObAnZ+Fyf3rfeDH/usZU1d6wdhMdu7bP2latVlX2xfm7ew4dOETFSpGEhYWRkZFBtZrZ+/S9+iI+HWOCIP7ZupNd23dTv3Fd/lzxF/vi9lGveQO2rtnM4f2HiMmn/b7XKCaP9h87fIx1C9bQqkcbDu5NoHxUeZ772aRuiqwcSaeLz+WrlydwcJ/p7R6Ii89xTapwYE884RFhxNb00VUzlvg4c88O+Vz3GV9O59EPnwSgQYuGpCankpGeQWL8YRL2HMAT7p+WKmGPuQeZoTkxzn3OdQ4L19Cqext2bthBl/49mPD0hwCk/PorUcOGAabH5vHpsXmqViVjn//9iGjWjErDhwMglSpR5pxzOJyRQcq8eSRPmULylCnm2tx2W65jq1UsR9yhY1nLew4nUa1i3gZ76podXJRHL23epjjOqBlNbGTZPI/LxHsonojo7Ovtia6CHvK/LnpwP+lHD0NqCpqaQvqmNYSd3oD0vbnHprPOIbIMe45k99j2HEmhaoUyee47bUMcFzWr4bcuLcPL0CmruLhZzTx7dqcyoep6PF5KfQ8OEGC00+tqraqNVfUDZ5uvnyKDk3shOF4Zi4EmVWpXIywinI6XdmH5L0v8dlj+y2LOvaI7AA3bNCEp8RiH9h3kmxcn8FDnOxjW5W7G3fca6xas5r0H3gTIGrsBqFqnOgJUrWN0nHtpF5b8sshPx5IZi+jWvwcATdo05VjiUQ7uTSjwBFfNXcEjfR7gkT4PcOTwEcIjzCm2aNucI4ePEr83t4FcOn85Pfuac+lz5UX8Nm0+AHt27qVDVzMGFlMlmrqN6rBzu4leW7diPTUa1GLNvJWERYTT6dIuLPtlsZ/cZTMW08Vpf6M2TTmWeIxDexOoGBNF+SjTE4wocxotu57Nrk3/8PuP8zgQF8/oa4czrOcgvBkZjL5lVJZxy7wm3fv3zHVNNq3cSM0GNalWpxrhEeGcd2nXrOtZ2cfN2fHCTuxYb6II/161iSq1q1GldjXKRZWndrO6LJ7i3xtd/stiznPucyOf+5zzHFp0acWuv82D++DeBM7o1AKA09q2JeMf8w6Vtn49YbVr46lRA8LDKdurFykL/PXtv/Za9l9zDfuvuYaUOXM4/PrrpMybB4BUNt8fT7VqlOnWjeSZM/2ObXF6DNsPHGFnwhHSMjKYtnY73Zv6B+kAJCansnTbPno2y92bmrpme56GLyfebRvwVK2FxFaHsHDC23YjfdXvfvukr/qdsEYtwOOBiDKE1W+GN25HPhKdc6gexfaDx9h5KIm0DC/TNsbRo2HVXPslpqSxdGcCPRpmu2lVladn/kmDmArc0DaP4J1TnJLuorQ9OJgGjBKRCap6REROB9Ly21lVD4pIooico6p/ANf4bE4ETna0OB0Y9NCnT032hHn4bdIsdm3cQY/rTc/o1wnTWTV7Ga16tuWFOWNJTUrhg2FjCxV61WM3Urd5fVRh/z97Gf/4Ozz+6Qg8YWH8OmkG/2zcwfnXXwjAjAnTWD5rKW16tuONue+Q6kwTyOT+Nx+keeeWVIyO4u3f3+fr175i9sQZXPfojdRqWAuvV9nxzy5+/3UR3yyYQHJSCs8+8ELW8a9+9h+eH/oS+/fEM/a5dxk1bjh3PnwrG9Zs5IcvTS/hw9c/5anXH+XzmR8iIrz93HscOmB6QxGnReD1eul1XW96XX8hcyfNZOfGHfRyrtGsCdNZOWsprXu25eW5b5OalML4oWMAY3DuePU+PB4PHo+HP36az4pZJrLx0+HvM+zT4XjCPKQcS2HX3zu54PqLAPhlwlSWzVpKm57tecu5JmOHvgWAN8PLB8Pf44lPR+IJ8zB70kz+2Wgepjc8NpD6zRugCvv+2cu7j78NwNRPJtO+V3temPUmIPy5YDVLpy2ip3MOsydMZ6Vzn1+aM5aUpBTed+5z5WrR3P7KIDyeMMQjLJq8gJXOOXz46DgGjLgFT3gYkXqMw6+8Yi56RgaJb7xB9EsvgcdD8s8/k7F1K+X69QMg6YcfCvz+VH7mGTxRUWh6Oomvv44e8Q8yCvd4ePTittw9YS5eVS5r3YDG1Srx9ZJNAFzZvrG5N3/tpHOj6pQ7zf+Rk5Sazu+b9/DkJcdROtHrJXnSOMrf+yyIh7Tfp+ON205EFxPXlTZvCt49O0j/cynlH3sb1Evagml4d28rUGy4x8MjPZpxz/fL8HqVy1rUolFsJF+vNvfyyrOM63T23/voVDeWcj6JoFfsPsjkv3bTJDaSq78wTp1B5zama/3cBjI/ho34D4uXr+LgwcP86/IB3HPrDfS/9MLjPj4QiqoHJyIxwESgPrAVuEpVE3LsUwf4FOPlUuA9VX3D2TYSuB3IdCE8rqpTCtVb0ruo+SEiR1Q10vl7MHCbs+kIMADT2/pJVVs6+wwFIlV1pIicA4wHvMAcoL2qnufcxGlABDAaOBM4oqovOzLWAH1VdWt+7bq5fv+g3pBgVxPYlnaw8J0CoElE4QEvgZJMcK9RsKsJvFg/vvCdAiTq9q6F7xQA6QuXBlV+2JkNgyofiqaaQESVhgGVjogs3+C4nzdHjm05aV0i8iJwQFX/IyKPAtGq+kiOfWoCNVV1mYhUxAwLXa6qfzoGLutZeryU2h5cpnFz/n4DeCOP3Vr67ON7YdeqaisA52YtcfY5APjH9vvrbJnfNovFYilqinB+22VAD+fvT4BfAT8Dp6q7gd3O34kisg4TXf7nySq1Y3AnxyXOVIA1QFegeGZpWiwWSwCcSBSliNwhIkt8PncUriGL6o4BA4jDuCHzRUTqA22AP3xW3+dMz/pQRKLzPDAHpbYHFwjOFICJhe5osVgspzAn0oNzor3fy2+7iMwAauSx6YkcclRE8lUsIpHAt8AQVT3srB4HjMKMzY0CXgFuKazN1sBZLBZLKcXNGAxVPT+/bSKyR0RqqupuZ6xtbz77RWCM2wRVzUqUq6p7fPYZD/x0PG2yLkqLxWIppRRhqq4fgIHO3wOB73PuICICfACsU9VXc2yr6bP4f8Ca49J6IidoP6feB7gjlOWXhHOw16j45ZeEcyiKa1RcHyAWmAlsBGYAMc76WsAU5+8uGBfkKmCF8+njbPsMkwxjlWMsax6P3lI7TaCkICJLVLV94XuemvKLQkeoyy8KHaEuvyh0hLr80oh1UVosFoulRGINnMVisVhKJNbAhT75hu2GiPyi0BHq8otCR6jLLwodoS6/1GHH4CwWi8VSIrE9OIvFYrGUSKyBs1gsFkuJxBo4i8VisZRIrIGzFAsict7xrDtV5eeQ6xGRqGDIDiZFeY0sluLAGrgQQkR+FJEf8vu4rGvm8awLgLeOc90pKV9EvhCRKBGpgEkb9KeIDHNLvqNjsKNDROQDEVkmIr1dVBG0ayQi5UXkKSdvICLSRET6uiHbR0cjESnj/N1DRO4XkcqFHXeCOr4TkUtEJGjPShEJE5FaIlI38xMsXaUNm2w5tMisSXcFJmv3587ytcCePI84QUSkLFAeqOKUpMgschiFqc0UqPzOwLlAVRHxrQgZBYTlfdSpI9+H5qp6WESuB34GHsUUaHzJRR23qOobInIhEA3cgElZND0QoUV0jT7CXI/OzvJO4GuOM0nucfIt0F5EGmNC7L8HvgD6uKjjbeBm4E0R+Rr4SFXXuyVcRO4DRmB+v15ntQKt3NJRmrEGLoRQ1TkAIvJKjpQ+P4rIEpfU3AkMweSIW0q2gTsMjHFB/mlAJOa7V9Fn/WHg3yEgP5MIJ/P55cAYVU0rqATISZJ57fsAn6nqWichbaAUxTVqpKpXi8i1AKp6zKW2++JV1XSdSaKyAAAaHklEQVQR+T/gLVV9S0SWu6lAVWcAM0SkEuZFcoaI7ADGA5+ralqAKgYDzVQ1+GXYSyHWwIUmFUSkoapuBhCRBkAFNwQ7PYYxwOOqOsoNmTnkzxGReUArVX061OT78C6wFVgJzBWRehgD4SZLRWQ60AB4TEQqkv2Wf9I4L0pzRORjVd0WqLx8SBWRcpjeCCLSCEhxWUeaY0AHApc66yJc1oGIxAIDMD3o5cAETGLggWRXqT5ZdgCHApRhyQc70TsEEZGLMC6ZzZi3/HrAnao6zUUdy1W1jVvy8pC/UFU7F77nqSk/H53hqpruojwP0BrYrKoHnQft6aq6KkC5P0L+lS5VtV8g8h0dFwBPAs0xLtXzgJtU9ddAZfvoaA7cBSxU1S+dF72rVPUFF3X8F2iGcQ1/rNlVqQNKjuzjGm7hyJ+MzwuA5igXYzk5rIELUZzB9TOcxb9U1dW3YxF5GVgIfKdB+JKIyDjMmN7XwNHM9epT5PAUl18deB6opaoXOw/bzqr6gQuy2xa0XVWXBSi/eyHy5wQi30dPLNAJ8xL2u6rud0Ouj/x2qro0x7q+quraOJ+I9FHVKTnWlQn09yYiIwrYrKr6TCDyLQZr4EIQESkPPAjUU9XbRaQJxo/v5g87EeP2TAeSMQ8pVVVXwuFF5KM8VquqFlqG/hSR/zMmkOIJVT1bRMKB5ap6lguyZzt/lgXaYWpgCSbwYElR90xPhnyM9CFgm1u9XBFZBtyoqmuc5WuBIap6jhvyM3WoatvC1gUg/0pV/bqwdZaTwxq4EEREJmICQG5U1ZaOwVugqq2LuWmlBhFZrKodfF25IrLCzXsgIt8BI1R1tbPcEhipqgEFgojIJFW9SkRWk4erUlUDjuATkd+BtmQb55bAWqAScLeqBhQJ6uhoCHwDXAd0BW4E+qpqwGNaIlID4wH43JHvG038jqqekd+xJ6gnqAa0tGODTEKToohQw5km0ATTk8DRNdcl2WWBWzFjEL7y3eph1cbM6cqcuPwbMFhV/3FDPnDUccFlBlF0wv1ggWaZxg1AVdeIyJkuyB3s/O/qvLQc7AJuVdW1kDVe9gzwMPAdAU51AFDVzSJyDfA/YDvQW1WTApXrcCFwE1Ab8B0PSwQeD1S4iFyMiY49XUTe9NkUhfGaWFzAGrjQJOgRaiJyG+ZBWBtTOr4TZkyul0sqPgP+wjxIngGuB9a5JBuM+/AL4EpneYCz7gKX5D8I/AA0EpH5QFUfXW6xSkTeJ3u+4/WYHlFAZAZKBDGCEqBppnFzdP0pImc4RikgwXn0PGMw8/f+EBFXeqCq+gnwiYj0V9VvA5WXB7uAJUA/jDcmk0TggSDoK5VYF2UIUkQRaquBDpjggNYicgbwvKpe4ZL85araRkRWqWorZ07Zb6raySX5udyFbroQnSCfDEwEnADrAY+bwT5OL/duoJuzai4wTlWTXZKfSLahOA0TYn/UjXFWx41+APjKWXU1UAUTaj9PVTsEILteQdvdMNwiMkBVPxeRh8jbjetKlKOIRLgwl86SD7YHF4Ko6i/OAHtmhNpgtyPUgGRVTRaRzKixv0SkmYvyM3/UB52xpTigmovy40VkAPCls3wt4OZk2oXOOElWL8W5J66NnTjXfywwA/OQXe/mw1BVsyZ5Oy7uyzDfKTe4CbgHkzQAYD4wFHPfewYiONOAOW7htaqa6CxHAWcCbvRMM+eVRrogqyCWSe4EAYcwvbtn7QTwwLA9uBAi2OHjOXT9F5OiaAjGLZkARKiqK2mQHBfot8BZwMeYB8lTqvquS/LrYcbgMiMO5wP3q+r2AOUWSfCBo6sH8AlmQrkAdYCBbo2D5qMzqPMf3URM1pK2mdNYnHmDS0IpQENEXsR4Ar5wVl2DSZUXB3RR1UvzO9ZSONbAhRA+4eN5oarq1vhYTr3dMdFvP7vVgxCRBqq6pbB1pxoiMhDTO2mPecvOJBEzEdiVeXaOrqXAderkPhSRpsCXqtrOJfm+7mYP5py6uzENwZm6MhrjRvcNImoYqGwfHXm5oVe5MQbnI+8TjIfkoLMcDbziYjBUvlGUIrLajWknpRnrogwhVDUg186JICKfqeoNjt7MHJifYcZQ3OBbcrvzvsHM+woYJ4T8DYzLTTEBMg+ok97sZCmC4ANfItQnsa+qbnDGKt3Ct3eQjukpXuaS7I8wSYRfw7gkb8b96iWbReR+YJyzfA8mu4+btMo0bgCqmiAibvZww0Sko6ouAhCRDmQnvLbRlAFiDVwI4jPRu66q3hGMid6Y8H1fnWG4YHycYJUWQKUcPYgofN70XeALYCzwf87yNZjxOLcmAbcUkRY5V7qcgWJJHlGUbiXVRlVvdktWHpRT1ZkiIs6Y2UinRzrcRR13AW9iAq4UmAnc4aJ8AI+IRKtqAoCIxODuc/M24EMRicS4oQ8Dt4kpwzTaRT2lEmvgQpPMUiTnOsuulSIRkccw83zKiUhm8mABUjH5LwOlGWb+VWX8exCJwO0uyM+kvKp+5rP8ubhbr+2Iz99lMefk5jQHMBGU9wL3O8u/Ycq3uEKwerkOKc6Y2EYRGYT5jroasKGqezEvLsHkFWChmFI5gqm28JxbwlV1MXCWmGoF5JikPsktPaUVOwYXgoiT5DVHFo2Vqnq2izpGq+pjbsnLQ35nVV0YRPkvYAJjvsI8vK/G1FR7CUBVD7isrwwwTVV7uCk3mDjZRsaSHWl6DXCfupDqynG1rcO8yIzCjOG+qKq/ByrbR0dTjHuyupPRpxXQT1WfdUuHo6cF2ZGfs1T1TxdllwH6A/Xx6XC47AkotVgDF4KIyALgX8B8ZzC6ESb4oKOLOs4DVqjqUSfcvi3whluTg53osWeBJGAqJs/iA6r6eYEHHr/8goJV1M1gB0dfNLBYVRu7ICvoqbQcPbkCMtx+UQomIjIHGAa86/Oit0ZVWwZBVzX8g2UCisb1kTsVMy1gKSaaMlP+K27IL+1YF2VoMhJjFOqIyAScid4u6xgHnC0iZwMPAe8DnwIFZqI/AXqr6sNiilVuxVQpn0v2eFNAqGqDgraLyAWq+svJys9hfMIwmUzceusOaiotZxwJ4GcReRT/Xu6UfA88MR1NMcanHv49Ezcjfcur6qIcmVFcDcwQkX4YN2UtYC/mfNaRY4w6AGqr6kUuybLkwBq4EERVpzsD9sGc6J2uqioil2EqVn8gIre6KD8zGvAS4GtVPSTup9MsiBeAkzZw+BufdGCPupQlX1V3O0E9HwcpcnYpxqBlXvA7fdUDbrimvwbewVS+zihk35Nlv+O9yJwH929gd8GHnDCjML+zGU7mnZ6YtG9usUBEzlKfnKMW97AGLgQRU7DyC+AHVT1a2P4nSaITcDIA6OYEDLgZov6jiPyFcVHeLSJVMWV5ioqArKmqbnOMUHXM76iWmDyIrriuVDVDRLwiUkldyI6fQ3aBvdtMAuzlpqvquMJ3C4h7MYFPZ4jITmALJtLUTdJUNV5EPCLiUdXZIvK6i/K7ADc5LvUUyCpL5dpcvtKMHYMLQZyJ11djej+LMS6mn9SlHIWOjhqYTB2LVfU3EakL9FDVT13UEQMcch7mFYCKqhrnbAvIhXgcugMqSSIi92Hmee0BvM5qVx9MIvI90AbT0/Qt2np/vge5SCDXSERGYlx6/8W/UnXAwT2SXQ07k3KYOXZHHR2uVcMWkRnA5cB/gFjMOXVQ1XMLPPD45eeZV9Otse7SjjVwIYzTg+iFCa+/SF0qRnqcuhe6kfGiAPlBrYnlgoHbBJyjQcwV6GRNyYUz2TzoSABpu/IJ8nEluEeyq2E3wyQE/x7T87kUWKSqrrkQnRevzIK/12OiQSe4ed9FpAvQRFU/cjwZkad6Rp9QwbooQxQx5XIuxfTk2mJyFhYlbk7KzotgD8htDfD4Hbhf/80PVf3Euc91fTOaFCEn/fZ7vG7Qk5T9NICIzMXkosxMtjwSmOyyrqOON6MjpjrCNJeN2whMirRmmPmtEZhAq/MKOs5yfFgDF4KIyCTMD24qMAaYo6rego9ynWB3/QOWLyLnknt+0afO/4GW/dkM/Coik/F3wbnpHrsUeBlTyqaBiLQGnlHVfm7pCCYFXX+XqI5JQJBJqrPONcQkBR8OzMK8dL0lIs+o6ocuqfg/jBt6GYCq7hKRigUfYjlerIELTT4ArlXVYEWnhTxi8mY2whRrzbxOipnq4Abbnc9pzicYjMS8yPwKoKornOwjAeMEDXVS1QUF7LY1APnBvv44shaJqXwBZqzsYxflg5nq0Caz1yamivsCwC0Dl+pEK2dGglYo7ADL8WMNXAiiqtNEpKWI5MzU7ubDozBOdRdie6C5BmmQOdNNFmTS8pg+4UpPXVW9YmrN5TvGFmAvN6jXH0BVnxORn4GuzqqbVXW5y2riMWnkMknE3bqCk0TkXaCyiNwO3IKZWmFxAWvgQhDHb98DU4pkCnAxMA8X345F5AVVfaSAdQFXFQiyC3ENUAOX50WJyOuqOsSZqpFXlhE33YdrReQ6TMb5JpiclAX1uE6UmSLSH/guCIYoKNc/J2pqILpWBzEPNgF/OBGtiqm2sCozkjNQl7SqviwiF2CSLDcDhgczeri0YaMoQxAni8bZwHJVPVtEqgOfq+oFLurIq06Va7W28nNhuRUCL6Z2XmtgEf5jZAEZIBFpp6pLnakauVCntJAbiKka8QTQG9NjngaMcms6iIgkYipXp5MdKahuROMG6/oXNT4Rm3lSRD15y0liDVwIIiKLVLWjk82kJ8Ztsk5dqCYtIndj6mo1BP722VQRk/vSlRBsEVlHEF1YRWGAigoRicIYnsRCdz5FKEnXPxg4Lxd5ffdde8mwWBdlqLJERCpjfPVLMaVb3MrM/wXwM6YW1aM+6xPdmKTrQ1BdWMF+kIpIX0wap8xci64/mMRk5P8Q83KBiBwCblHVpS7qiAaa4D+WOzdQuao6x/EsdHBWLVJT3iakcOalPYzJPel7jQLKqamqNlKyCLA9uBBDTMRBbVXd4SzXB6JUdVWQ9AUri3qwXIjzVLVLHm/IrhogZ6L3FcDqIPZCVwH3qupvznIX4G0X3cS3YRI718a4ijsBCwN9eDuyr8KUJvoVc+27AsNU9ZtAZRclIjIdmAgMxRRYHQjsyzk+bTk1sQYuBBGR1ap6VpB1XAq8So4s6qrqShb1UHdhOQb6X8Gcf5hXJhE3M7w4Y7kdgN9VtbWYauvPuxDgg4isBC7I7LU5PaEZGiKleDIRkaWq2s53/FlEFqtqh8KOtRQ/1kUZmiwTkQ5qqgEHi2cJYhb1EuDCehiYIqYmWVAmegNznBDyL8kuZ/OriLR1dAUaPZisqskigoiUUdW/RKRZgDIz8eS4n/GYfJGhRprz/24RuQTYBcQUsL/lFMIauNDkHOB6EdmGSTAbjAzkQc2inocL6y0RCSUX1nOYsc+yBG+id2ZvJ2ckXxuMwQvUlfiPM5b7P+AXEUkA3EryO1VEppFdLfxqzNhuqPGsiFTC1ER8C4gChhRvkyzHi3VRhiBSBBnIJTuL+migCu5nUQ9pF5YEqXL0CbZhoLqUeNlxGVcCpqpqamH7H6fMKzDlYAB+U9X/FrT/qYiIfIKpt3jQWY4BXlbVW4q3ZZbjwRq4EEREPlPVGwpbF6COoGZRzzmO6KSOWhnssUW3EJEXMQZ5ejG2IeDxOAlSJvvjSBQQEuQzDnrSVRYsRUso+sQtJmQ5CzFlc9q5qUBVj6pqhqqmq+onqvqmW8bNYaqITBORm0TkJkwW+Ckuyg82d2POIUlEDotIoogcLuI2BJQuzZnE/AjZFbwzM9m7QV5JBy52SXZR4nGmUgBZPTg7tBMi2BsVQoipsP04UM7nYSqYLOrvuaSjSCagquowJ01UZlmQ90LJhVXYPCYRaaGqa4PdjACPdz2TvW+iAGeaQyYVgfmByC4mXgEWisjXzvKVmPFXSwhgXZQhiIiMVtXHCtheFA9XSwG4Gc5fgI6AXGU+GXGWqWpbxy29MJBgJScgI5pCEgWISLSqJpysnqJETFLzzICeWar6Z3G2x3L82B5cCFKQcXP4DFME9ZSjFKUoCna1BQi8R+R6JntVPYQpBHttIbvO5BT9jubEMWjWqIUg1sCVTIri4XpSlKIURW4UbK0M3Ejuigv3O/8PClBFKjCD4slkf8p+Ry0lB2vgSibW71wymAL8DqzGpTpwOaiGKcGzDJPzckYQdOSH/Y5ago4dgyuBFMX4j6VgROR3Ve0UoIyiGMcTTDmemzFFSicBH6jq3wUeGLhe+x21BB3bgyuZuDJR15KbzDRZ+ZGZPitQ4+bwmTM29hP+6cBcq+qgqioicUAcpi5cNPCNiPyiqg+7pScPrIvSEnRsDy4EEZHzgBWqelREBmAG699wM5OJJW+cJMtgUnS1B1ZiHtatgCWq2tlFXfdiQtIPku3SU1Vt6JL8wZgxvv3A+8D/VDXNmXS/UVUbBSC7EfCPqqaISA/M9fnUNyOIm4baYskLO9E7NBkHHBORszE58v4GPi3eJpUOVLWnqvbE1LFrq6rtVbUdZj7ZTpfVPQQ0VtX6qtrA+bhi3BxigCtU9UJV/VpV0wCcCgl9A5T9LZAhIo0xczTrYGoN4uiwxs0SdKyBC03S1XS9LwPGqOpYnKKYliKjmaquzlxQ1TXAmS7r2AQcc1lmFqo6Ir9ev6quC1C8V1XTMZPJ31LVYUDNAGVaLCeEHYMLTRKdrCYDgG6OSymimNtU2lglIu+TndrqesDtorNHgRWOW9R3DO5+l/UEgzQRuRZTIPRSZ539jlqKFDsGF4KISA3gOmCxqv4mInWBHqpq3ZRFhIiUxeSj7OasmguMU9VkF3UMzGu9WxUEgomT/eMuTGaUL0WkAXCVqr5QzE2zlCKsgQsxnMTKM5xxIEsxIiLlgLqqur6423Iq4yQrrqOqbvdwLZYCsWNwIYaqZgBeJ+efpZgQkX7ACmCqs9xaRH5wWccWEdmc8+OmjmAhIr+KSJSTfX8ZMF5E3Kx2brEUih2DC02OAKtF5BfMOA0QMmMzJYURQEdMRXJUdYXjhnOT9j5/l8Vkso9xWUewqKSqh0XkNsz0gBE5qgtYLEHHGrjQ5DvnYyk+0lT1kEkEkoWr/v486u+9LiJLgeFu6gkS4SJSE7gKeKK4G2MpnVgDF4Ko6id2/KfYWSsi1wFhItIEk9NxgZsKcmRN8WB6dKHym30GmAbMV9XFItIQ2FjMbbKUMmyQSQgiIpcCLwOnqWoDEWkNPKOq/Yq5aaUGESmP6Zn0xmQymQaMcjmKcjbZvcJ0YCvwsqpucEuHxVKSsQYuBHHcVL2AXzMLXorIGlVtWbwtK32ISBQmfVZiEGSXBfrjXy5HVfUZt3W5jYjUBt4iu2L7b8BgVf2n+FplKW3YKMrQJM0pLOlLMMqpWPJBRDqIyGrM5O7VIrJSRNq5rOZ/mEnSaZjAoiP4BBWd4nwE/ADUcj4/OussliIjVPz5Fn+CPv5jKZQPgHtU9TcAEemCeYC3clFHbVW9yEV5RUlVVfU1aB+LyJBia42lVGJ7cKHJfUALTPqmL4BDwOBibVHpIyPTuAGo6jzMOJmbLBCRs1yWWVTEi8gAEQlzPgOAnFGhFktQsWNwIYiIXKmqXxe2zhI8ROR1oBzwJSYQ5GogGSc3ZWZduAB1/Ak0BrZgXmbEiFY3e4lBQUTqYcbgOmOuzwLgflXdXqwNs5QqrIELQfKqhmwrJBctPnXh8kJVtZcLOurlI/yUrvvnpJO7X1VfK+62WEo31sCFECJyMdAHM3l2os+mKKC5qnYsloZZLDkQkUX2+2gpbmyQSWixC1gC9AOW+qxPBB4olhaVUkQkFpOuqwvGBTcPMxfRjjMZ5ovIGMyLmG86uYBdtxbL8WJ7cCGIiERgXk5sJpNiwskDOhf/enA9VPX84mvVqYOPCzfzAZM5fhiw69ZiOV6sgQtBbCaT4ievifUislpVQzXq0VVE5CGMcctM1qnAYWCJqq4otoZZShV2mkBoMhKTyf4gmEz2gNuZ7C0FM11ErhERj/O5CpOuy2Johyl4WhMz0ftO4EJM2ZyHi7NhltKD7cGFICLyu6p2EpHlPqm6VoVC+HhJQUQSgQpkZ5DxkD3WpKoaVSwNO0UQkblAH1U94ixHApOBi4Clqtq8ONtnKR3YIJPQxGYyKWZUtWJxt+EUpxpm7l4maUB1VU0SkZR8jrFYXMUauNDkPkwm+8xMJtOAUcXaolKIU9W7m7P4q6r+VJztOcWYAPwhIt87y5cCX4hIBeDP4muWpTRhXZQhiIi0xxi4+vhnmbcuyiJCRP4DdMA8yAGuxQRQPFZ8rTq1cL6nmdUE5qvqkuJsj6X0YQ1cCCIi64GhwBp8qgic6hkuShIisgporapeZzkMWG5fMiyWUwfrogxN9qnqj8XdCAuVgQPO35WKsyEWiyU31sCFJiNE5H1gJj4D+ar6XfE1qdQxGljuTGgWzFicdU9aLKcQ1kUZgojI58AZwFqyXZSqqrcUX6tKHyJSEzMOB7BIVeOKsz0Wi8Ufa+BCEBFZr6rNirsdpRkRmamq/ypsncViKT6sizI0WSAizVXVhlsXMSJSFigPVBGRaLJTUUUBpxdbwywWSy6sgQtNOgErRCTkCmGWAO4EhmDSTy3FufaYig5vFWO7LBZLDqyLMgQJ1UKYJQkRGQ68rqqHReQpoC0wypaDsVhOHayBs1hOgszcnyLSBZNF5mVguKqeU8xNs1gsDraagMVycmQ4/18CjFfVycBpxdgei8WSA2vgLJaTY6eIvAtcDUwRkTLY35PFckphXZQWy0kgIuUxpV9Wq+pGZ07cWao6vZibZrFYHKyBs1gsFkuJxLpULBaLxVIisQbOYrFYLCUSa+AsFovFUiKxBs5isVgsJRJr4CwWi8VSIvl/iOHE9UGEj0cAAAAASUVORK5CYII=">
            <a:extLst>
              <a:ext uri="{FF2B5EF4-FFF2-40B4-BE49-F238E27FC236}">
                <a16:creationId xmlns:a16="http://schemas.microsoft.com/office/drawing/2014/main" id="{CAEA3D8D-F7D4-4C73-963D-D62269CE09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0021" y="953021"/>
            <a:ext cx="5366323" cy="536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bgAAAFICAYAAAAiWOuqAAAABHNCSVQICAgIfAhkiAAAAAlwSFlzAAALEgAACxIB0t1+/AAAIABJREFUeJzsnXdYVMfXgN/ZBRuC0hRQEnusSLMXQAWF2BKTGCv23sVu1NijscQYNZpiTPzs0WjU2Hs3NuxiLzTpXWDn++OuyFIUFZKf5L7Psw/svWfOmTs7u+dOuecIKSUqKioqKir5Dc2/XQEVFRUVFZW8QHVwKioqKir5EtXBqaioqKjkS1QHp6KioqKSL1EdnIqKiopKvkR1cCoqKioq+RLVwamoqKiovDVCiJ+EECFCiMvZnBdCiEVCiAAhxCUhhHO6cy2EEDf058bmVp1UB6eioqKikhusBFq85Lw3UFH/6gMsBRBCaIHv9OerAh2EEFVzo0Kqg1NRUVFReWuklIeB8JeItAFWSYWTQHEhhC1QGwiQUt6RUj4D1upl3xrVwamoqKio/BOUAh6me/9Ifyy742+NUW4oUck9kp/eydPYaR85D85L9RQQ2jzVH54an6f6AZKlLk/1uxhb56n+UJmUp/oB8raFwDiP773jSclT/QDFhHGe2/j53ibxNuVf5/emgHX5vihTi89ZLqVc/jb28xrVwamoqKj8V9Gl5lhU78zexqE9BuzTvS+tP2aczfG3Rp2iVFFRUfmvInU5f709W4Gu+t2UdYEoKWUgcAaoKIQoK4QoAHyul31r1BGcioqKyn8VXe5NNgsh1gDugJUQ4hEwGWV0hpRyGbAD8AECgHigu/5cihBiELAL0AI/SSmv5EadVAenoqKi8h9FpubeWqSUssMrzktgYDbndqA4wFxFdXDvKBNnzufwsdNYmBdny2/L3lhPny/74urhSlJCEgtHLuD25duZZEral2T04jGYmpsS4B/A/GHzSElOYeqvU6lRzwGpkzy+85j5w+fx+PoDg7Il7Esy4ls/TM3NuOMfwDfDF5CSrHypek7pjbPe9mK/hdy5fAcAJzdnekzuhUarZe/a3WxeugmAkYtHUbKcLVY2VhQ1K0pqaiqD2g7lzvW7jJo7kko1KqLVati1cS/7tx5g0pIJFDM348alW8wcOjvNrmO9mgya0h+tkRFREVEM+2Qk1rbWjP9mDOZW5kgpiYyIwrqkFYkJicwYPoebl29lahdbexu+XPKFYsP/JlOHzCIlOYWO/drj9XFTALRaLe9XfI8PHT7G3LI4U5d+QWGhfO2s7Evw99ZjVKhbDY1Ww4l1+9m79I9MdtpN7kZVDyeeJSSx2m8pj67cBcC9pw/12jdBSgi88YDVo5aSkpRMTTcnuk7uhUar4cDaPWxd+nsmnb5TeuHo4cKzhCSW+i3inr7t+84dhFMTV6LDohjtNTRN/r0qZeg5sx+FihQm9FEIBzfso8PoLmi0Gvav3cMfWdjoNqUXTh4uJOlt3NXb6Dd3EM56G37pbNT1qc8nwz+nVIXSTG49hrv+Sl90cHOiy+QeaLQaDq7dy7almzPZ6jKlJ44eziQlJLHcbzH3Lt/BuKAxE9dPx6iAMVojDad3nMCkWFEcPZxJyNDn0vO6fdbS1oohC4ZR3Ko4UsKe/9vF9p+3Ud3Nkb7fDKeQSSFiI2K4ff4mP45aTEL0i41SHSf3wMHDmWcJz/jR71vu6z9bAKHRMHnbV0QEhfNNz1kAtBn2GW6fNyMmPPq5mA9v4xjyeEPVv426BveO0tbHk2Xzp7+VDlcPV+zK2NGncW8Wj/2WATOyvLmi27ju/PHDFvo07k1cVCye7b1w9XCliKkJnV06M679WIwLGjNoduYdml3G+rLtx60MdOtLbFQsTdt7AuDs4YJtWTsGuvVl2bjv6DO9PwAajYbe0/oy3fdLhjYbSKPWjSldUVl/njdoLiu++okbl26y6afN7N60l+GzhuLe0o0CBYzp0aw3fbwH0LrzhwydNoiNKzbRqaEvsVEx+HzuDUBRMxOGzRjC+O6T6N60F1P6TgMgNTWVJVOX0a1JT374+mcqO1RiTPeJzBkzH79Zw7Jsl/4T+rBuxUbaN+xCTFQMLTv4APB/y9bRzasP3bz6sGz2D1w4eYmYyBge3H5IN68+zPEZw9yWY3mW+Iwq7o4s6zaLmZ4jcGndAJsKhrujq7o7Yl3WhmnuQ1k3fgWfzegJQLGS5rh18+brVuOY3dwPjUaDc6v6CI2g+7S+fOU7Fb9mg6nfuhGlKpY20Ono4YJNWVuGu/Vnxbgl9JzeL+3coQ37me07NdO19vlqIGtn/8qY5kP5e/cp+s4ZxCzfqYxoNpgGL7ExNBsbs7Kw8fDmA+b1nc21U1fTjgmNBt9pvZnjO53RzYZSt3Uj7DLYqunhjE1ZW0a6DeTHccvoNl3Z6JeclMzMDpOZ4D2CCd4jqduqIeUcKjDSbaBBn8vI6/ZZXWoqv0z/iaHNBjG27Si8u/pg/8F7dJnamzVTf2JAjS5Eh0URFxlDywEfp9lxcHemZFlbxroPYuX4pXSZ0cegHp7dPyQwIPNei90//slkHz8m+/jB2456dKk5f72D/KMOTgjhKITwyWMb4/NSfzo7B4UQrq8h7y6E+DO37Ls61qCYmelb6ajjVZf9m/YDcOP8DUzMTDAvYZ5JzqG+A0d3HAVg38Z91Gtelzpeddn601biomK5cf4GGo0G61JWmcrWqO/AiR3HADiwaT+1veoAUNuzDgc3HQDgZjrbFRwrEngvkOCHwaQkp3B02xFqe9ZJ09fAqz67Nu7Bo5Uba5etp6hZUUxMTShUpBBarYaChQqSnJxCNZeqHNp+GIC/NuymYfMGADRt25QjO48S8iQEgMiwSADCQ8K5dTkAgFpurty/9QBrGyuunLuGabGiWJawyHRtLg2cOLj9EAA7Nuymsd5Gepq1acKeLfszHf+gQQ1inkYRfPsJYQ9DSE1O5dy249TwqmXYfl61OP27ch33zt+isKkJZtbFAdBoNRgXKqD8LVyA6OAI3nesQNC9QEIeBpOanMKJbUdxTdd+AC6etTmy6SAAAedvUsTMhOL6z/366avERsZmqq9tWTuunVKWRaLDozEy0qbZOL7tKLUy2KjlWZvDehu3zt/EJJ2Na9nYeBzwiMA7TwyOlXesQPC9QEL1tk5uO4qLZ+1M13NUb+t2BltJ8YkAaI20mJqbcuHA34Bhn8vI6/bZiJCItJFgYlwCjwIe4VCvJiH3gzj++yGSE59xettRjAoYY25jmWbHyasWx39X+s+d87coYmpCMf1na25jQc0mzhxeuzdT/XKVf3aTyT/OPz2Cc0QZUucYIcTrTqNm6eD0O3fUEWs6LG0seRoYmvY+LOgplum+gABm5mbERcehS1U6+NNARSZjWYAb528avDc1NzUoGxYYlqbfwsaSp0/S2w7DoqSiNyzw6YvjgU+xSFcnaxsrzIqbEhEaweO7jwkNDOXW5Vskxiey6dx61p1ezdZftxETFUOq3m5o4FOs9Trsy5WiaLGiLNwwj+93LMGrnWemdildphTWdtZcOX8NgJDAUKxtDJ13MXMzYqNi09nILFOwUEHqutfi4I7DmWw4t6rP/Yu3iXwSlnYsMjCMYiUNf3CLlTQ3lAkKo5iNBVHBEexf8SdfHl/C9NPfkxiTwPUjlyhe0iJD+4VhbmPonC1sLAh78kImPCgMi5KZHXh6Ht16iKv+h75Wi7oYFXjxjFdWNswz2AjLgY2sMLexJDzwxfWH58BWeFAY5npbQqNhxo55LDn3M/HR8Vw78SJM4vM+l5436bPpsS5dgrLVyhEbHUN4+joFhlPRtQr+B8+nHSte0sJAJiIoLM0BdpjUg/WzfkUnMz+m1tTXh6k759NjzgCAzB76ddDpcv56B3ntH3whRBkhxHUhxEohxE0hxGohRDMhxDEhxC0hRG0hhIk+8OZpIcR5IUQb/fbPqUB7IcQFIUT7rOT0NroJIbYKIfYD+4QQtkKIw/pyl4UQjbKp22ygsF5utb6uN4QQq4DLgL0QYqkQ4qwQ4ooQ4kt9uRZCiA3p9KSNtoQQXkKIE0KIc0KIDUKIolnYzVJGr/e6EOIc8HHGcvmFGvUcsChpwZ8/b/tH7Lk0cmHfHwfS3petVIZUnY52Lu3pUK8Lbbq2RmuU9X2R1kjLBw6VGNt1AqM7jaXrsE6ULvtiWrBwkUJUdqjExh83Ex/7dg+VN/Sqx6WzV4iJjDGsg7GW6s1cuJfhhuB1KGxmQg1PV75sNIiJdfpRoEhBXNs2fKv6vozvR32LZxdvZvw5jwIFC6B7R37wpE7HBJ+RDKnbmyLFimBtXzLPbBUqUojRy8by09QfeJb4zOCcUzNXpNRxYkvmm52M1GziQkxYFPezWB888NsuRjcewGSfkUSGRALMe5s6S6nL8etd5E03mVQAPgV6oDzD0BFoCLRGGUFdBfZLKXsIIYoDp4G9wCTAVUo5CEAIMTOjnBDi+ZjcGXCQUoYLIUYCu6SUM/SBOYtkVSkp5VghxCAppaNefxmUwJ6++thnCCEm6HVqUZyng75uy4UQJlLKOKA9sFYIYQVMBJpJKeOEEGOAESiOGr2+LGWEEHOAFUATlG2x67JrTCFEH/QRApbMm06vri/djPRWfNj1Q5p3UOKh3rp0EyvbF1E1LG2sCAsKM5CPjojGxMwEjVaDdydvWvdsg7m1OdfPXcfK1poylcswZM4QIp9G8iDAcINJTERMWlldqg5LW8s0/eFBYVjZWQPX9LYtCQ8OQ2usxdL2xUjI0tYKK1sr5u1YCMDVS9dx+7Axi774FgBrW2uq167O6YNnSE1JJTIskkun/HFv2RitVkNqqg5rWytC9XZDA58SFRFNYkIiiQmJXDzlT/mq5XFt7ELLTh9i+54td2/e48mDwLQ6lLC1JjToxZ02QFRENEWLFU1nI7NM09ZN2LtlX6bPoKq7E48u3yXo1iOcPqyXdry4rSVRwRGGdoIjKG73YpRQ3MaSqKBwPmhYg7CHIcSGK87z4l+nKevyAWc2H87QfpZEBBmGBwwPCsfS7oWMhY0l4cEvCyEIT24/ZlaXKQDU+bABNd2cXmojIoMNyxzYyIqIoDAsbF9cv0UObFnYWBKht9Wsaws8PldG6aEPQ3Bwc+LY5kPp6mTY39+kz4Jy4zRq2VgObznEqb9OUMn5Ayz0dWrwiQflHCtyeJ1hX4gMDk+TAWW0GhEUhqt3XRyb1cLBwxnjgsYUKlqEPguGsHz4IqKfRqXJH1q7h1aD2hnO174uubiL8n+RN52yuyul9JeKW78C7NNvAfUHygBewFghxAXgIFAIeC8LPS+T2yOlfN6TzwDdhRBTgBpSypiMil7C/efOTc9n+hHVeaAaUFVKmQL8BbTST4l+CPwB1EWJbn1MX0df4P0M+rOTqaxvp1v6tvktuwpKKZdLKV2llK556dwAtq/azhDvwQzxHsyJXSdp0q4JAB84fUB8TBwRIRGZyvif8KehT0O2r9rOpWMXWTlrJSd2naRFpxaMXz6BDUs2EB0elWXZyyf8qeejrE15tGvCmT2nADiz9zTu7TwAqOT0AfEx8USERBBw8Ra2Ze0oYV8SI2MjGrZqxOo5qxjpM4yRPsMIfhyCTqcjNPApVZ2rEBcTx8PbD3Gu7whAocKFqOpchSvnruL2YWMAWnzqxbHdxwE4uus4NWpVT1uvq+pYmQcBD9jyy1ZuX73DzrU7WbnwV1p8ovwoVnOuQmx0HGEhmX+czx2/gPuHbgD4fOrFkd3H0s6ZmJrgVNeBI7uOZyrn3LoBf287zoOLt7EuY4NFaWu0xlqcW9XHf89Zw7bfc5baHyvXUcapIokx8USHRhLx5CllnCpiXKiA0oYNqhMc8JgHF29jU9YWa/sSaI2NqNeqIX/vOW1Y772nadTOHYAKTpWIj4kjMovPLj1mlsUAEELg3KwWKckpaTbqt2rI2Qw2zu49TWO9jYo5tJEVdy4GGFxP3VYNObfnTIbrOUNDva3yTpWIj4knMiQCUwszjm85zASfkUz5aBwFChbArrwyWk/f5zLyun0WYOCcwTwOeMS2H5RdsAEXb1GijC3127nj3bcNiXEJnN150sDO+T1nqP+x0n/KOVUkISaeqNBINs5Zzch6fRjVsD9LBy/g2nF/lg9fBJC2Rgfg0rwOKDNTb04+32QiZBZzvC8toIyK/pRSVte/X6l/v/H5OSAJ6CilvJGhbDcMR3B/50ROf8wOxfEMBOZLKVdlU79YKeXzKcKMdS0L7AFqSSkj9HU/KKVcKYRoAgwClgH9pJQfCyFa6euXyesIIQ4CfoBtVjJCCEdgkZSysf59a6CPlLJlVvV+Tk5jw42aPJsz5y8RGRmNpUVxBvTsQrtWzV9ZLmMsyn7T+uPirmzlXui3gIBLykaLKSunsGjMIsKDwyn5ng1jFo+maHFT7ly5w9dD55LyLIUle5dSunxpUpJTCHkcQkJcAmNajWTCykksGb2YiJBwStqXZMTiURQtbsrdK3dYOGweKc+Uu8be0/ri5Oas33K9iNv+im1nDxd6TFK2ue9bv5dNi9Nmj+kzdyA29jZY21qTlJjEVyPm8iDgAWPmj6K2ey3CgsP5c80ODu84wqQlEzArbsqtywHMGDKb5GfJALTv9xnenzVH6nRsX7OTjT/+To1a1fl280JuX7uDTqeM+lKSU4kKj2LmiDlcv6RMJ369ahazR33N0+Aw7N6z5cslX2BW3JSbVwKYOnhmmg2fz5pTx70WkwcY7nQtVLgQW8+s48vGg0mMSaCquyMfT/JFo9Vwcv1Bdn+3mQadmgFwbLUymfHp1B5UcavJs4RnrB61lIf+ytSV9/BPcW5Zj9QUHY+v3GXN2O9JeZZCKffqdJ3UA41Wy8H1e9myeCPNOil9Y+/qXQB0n9aHmvq2/95vEXf0W/IHLxpBlXrVMTU3I+ppJBsXrOXgur206N4Sr67KTtTTf53k6umr+KazsTkLGz30Np4/ivDcxpBFI6iazsaGBWs5sG4vtZrXofuXvTGzKEZ8dBz3r95lTtdp1PRwpvMk5TGBQ+v3sXXxJpp08gJg/+rdAPhO642Dm/IoxXK/xdz1v4195ffpO38wGo0GodFw6s9jFLMujoObE4kJiQZ97m36bGXXKszc9BX3rt1D6qduV8/9FROMGLxiDEIIYsKjiH4aRUJsPCf/OMpBfb07T+1FDX29fxz1Hff8DR/T+aBuNVr0bp32mEDv+UN4r2oZpISnj0Jw8qxlBwTyhiRdO5BjB1Cwisdbxb38N8grB7cVMAMGSymlEMJJSnleCNEOaC2l9NWXnZmNXDcMHeH7wCMpZar+ifcKUsos924LISKAElLK5CzqWhNYBTgB1sAlYIzewWmB2yijxQ1SyvVCCGvgb6CJlDJACGEClJJS3kzn4O5nJQM8AG4CHlLK20J5yt80txzcm6IGW341arDlV6MGW34170Kw5aQr+3Lu4Ko1feccXF71omkoIVouCSGu6N8DHACqPt9k8hK5jLgDF4UQ51HWx755ie3len2rM56QUl5EmZq8DvwfcCzduVQU5+yt/4uUMhToBqwRQlwCTqBMPabXmaWMlDIRZV1tu35KNOQldVZRUVH558nnjwm89ghOJW9RR3AvRx3BvRp1BPdq1BGcQtKlXTkfwTk0f+dGcGqoLhUVFZX/KFKX/G9XIU95Zx2cEOIUUDDD4S5SSv9/oz4qKioq7xzvyPOMb8o76+CklHVeLaWioqKiki3v6NpaTnlnHVx+Ja/XyDaf+zZP9Re2yzLITK4x3s49T/UDFJZ5u9RgkcfLP4+zieKSm1x9rUdR/5vEy3fg2bF39Pm2nKI6OBUVFZX/KuoITkVFRUUlX5LPQ3WpDk5FRUXlv4q6yURFRUVFJV+iOjgVFRUVlfyIfBc2wrwFqoP7H6bPl31x9XBVAiGPXMDty7czyZS0L8noxWMwNTclwD+A+cPmkZKcgntbd9r1/wQhBAmxCSyZ8B13r93Nse2JM+dz+NhpLMyLs+W3ZW98DQvmT8W7RRPiExLo2XM45y9kDn6+6pdvcXGpSXJyMmfOXKD/gDGkpKQwckQ/OnRQ0ugZGWmpUrkic5z7kxAVB0AFNwd8JnVBaDWcW3eQI0sN89FZlbflo7l9sa1Whn1fr+fYih2KroLG9Fj3BUYFjdBotVzZeZoDCzZlWf9ybg40m9wFjVbDhbUHOZnBhkV5W1p+3YeS1cpw6OsNnF6+I+1cQbMi+HzVC+tKpZFIdoxaweNzAQbl7d0dqP+lcg3X1xzkwneG+it8VB/HAS1BCJJjEzgybiXh15S0RG5f9+b9Zo4kPI1mQ7Nx2X4GudVOgVfvU6pGWYRWw861u9iyNHOb9ZjSGycPV54lJLHYbyF39TnNHN2c6T65Fxqtln1rd6eV/XxkJ2p51kGn0xEdFsXikd8QERJOXZ/6DJg/FOOCxtw6f5NJH4/NZKvblF44eSiBwpf6LUqz1W/uIJybuBIdFoWf19A0+bo+9ek1sz9Fixcl6F4g8wbNScvEnZ4S9iUZ8a0fpuZm3PEP4JvhC0hJVtaqek7pjbP+O7nYb2Fa+YFzh+DaxJWosCiGeSk7oWu6OTH4m+EUMilMbEQMD248YOnIbwwyGLzuNXw2siOunrWROklUWBSAHWCYBv11yOcjODXD9f8orh6u2JWxo0/j3iwe+y0DZgzMUq7buO788cMW+jTuTVxULJ7tlSjrQQ+DGfvZWAZ5DWTtojUMmv16jx+09fFk2fzprxZ8Cd4tmlCxQlkqV21I//5j+G7xrCzl1qzZTLXqjXF0akrhwoXo2aMjAPPmL8O1lheutbyYOHE2hw+fTHNuQiNoObUbv3abw2LP0dRoXQ/rCqUM9CZExrF9yiqOrdhucDwlKZmVHWewxHs8S3zGU9HNgdJOFTLVS2gEXtN8We87h+XNRlO1dV0sK9oZyCRGxrFn8q+cWrEjU3nPyV24c+gSy5uO5scW43kaYPg7JDSCBtN92dFlDus9RlOhTV2KZ9Af8yCUrZ9MZ2OzcZz7ZguN5/RIO3dzw2F2dJ6bZZumt5Eb7bS05QSqeddmz9z1LPYcTcPWjSld0d5A3snDBduydgx268uycd/RZ3p/ADQaDb2m9WWG75cMbzbQoOwf3//OyBZDGOUzjL/3neHToe3RaDR0HNeVJSO/4efJK7Ata0epiqUNbDl6uGBT1pahbv1ZMW4JPaf3Szt3aMN+ZvlOJSNFixfl0c0HXD15hY2LN6TVLyNdxvqy7cetDHTrS2xULE3bK6mTnPXXNzDD9QEc2LCPab5T0t5rNBp6TOvL1M+/wLdqB6LDorh96RbthrZ/q2vY9v1mRrcYxhif4ZzbdwaUHJtvTj6PRZkvHZwQIvYV54sLIQa8oe7xb1humBAiy0StWVHHqy77N+0H4Mb5G5iYmWBeInN2eof6DhzdcRSAfRv3Ua95XQCu/32NuCilGa6fv4FVuqSROcHVsQbFzExfq0xGWrVqzq+rNwJw6vQ5ihUvho1NiUxyO//an/b/mTMXKF3aNpNM+/ZtWLtuS9r70o7lCb8fTMTDUFKTU/HfdpLKXi4GZeLConly6Q66lMzTMM/ilXiNWiMtGiMtZBGT1c6xPBH3gol8GIouOZVr205SydPQRnxYNIGX7qBLNrRR0LQw9nU+4OLagwDoklNJijaMo1nCsTzR94KJeaDoD/jjJGUyXEPw37d4FqWUCz4XQFFbi7RzgadukBj50q6ea+1k71yRlGfJxASFk5qcyrFtR6jlaRhroZZnHQ5uUjKt3zp/gyJmJhQvYU4Fx4oE3Qsk5GEwKckpBmUTYhNetFmRQkiJIn83kJPbj5MUn0TQ3SdZ2KrN4U0H9bZuYqK3BXDt9FVis2iXstXLs/u3vwB4cON+tt+pGvUdOLFDicN+YNN+ansptmunu76bGb6TV09fISadzQqOFQm+F8iD6/dJTU7h+LajlK9RgfSxf9/kGtK3V6EihQDeLnZtakrOX+8g+dLB5YDiwBs5OJSM5a+FPhXPMLLJRJ4VljaWPA0MTXsfFvQUSxtDJ2VmbkZcdBy6VOXu6mlgZhkAr/ZenD3w9+tW+60pZWfDo4cvRi2PHwVSys4mW3kjIyM6dWrHrl0HDI4XLlyI5l7u/L75xSjJtKQFUU9eZGOODgzHrGTmH6vsEBpB/x0zGf33Um4fvcyjC5mnf4vamBMd+CLRaUxgOKY2ObNRzN6a+LAYPvy6D913TMf7q14YFzaMLFfE1pzYdPrjgsIxsc1ef+XP3Xlw4FKO7D8nt9qpy8rRRD4KTWunsMCnWGToa5Y2loQ9edFnw4PCsCxpiYWNJU8DX2Q7z1i2w6jOLDvxI43aurFu/mosbCwJSyefGJ+Iuc0Lxw5gbmNB2JN0OoPCsChpKJORrMsYXoOpuanBdyosMCztO2VhY8nTJ6EvLW/QFvpraD+qEy37tKWcQ3nWz1/zVtfwXN93J36gYdvG8LYjOJ0u5693kHzt4IQQRYUQ+4QQ54QQ/kKINvpTs4Hy+rQ9Wc7xCCFshRCH9TKXhRCNhBCzgcL6Y6v1cluEEH8LIa4IIfqkKx8rhJgnhLgITECZKz8ghDiQha0+QoizQoizD2If5Gob1KjngFd7L1bO+jlX9eYFi7+dyZEjpzh6zDA7dMuWXhw/cZaIiMhcsyV1kqU+45lXbzCla5anRKXSry70Gmi0Wmyql+H8b/v42WciyfFJ1BvQ6o312dWvQuXP3Tg1Y20u1vLVPG+nbRN+xMTCLNfbCWDN3N/oV68nR7YcooXvh7mu/99m3dzV/PLljwTeeUILX59c0TewXi+ObjkMSpLmN0edonynSQQ+klI6Ax7APCGEAMYCt6WUjlLKUdmU7QjsklI6AjWBC1LKsUCCvlwnvVwPKaUL4AoMEUI8v6UzAU5JKWtKKaeiLAR7SCk9MhqSUi6XUrpKKX/ecuQPFu38loiQcKxsX6RVsbSxIiwozKBcdEQ0JmYmaLTKx2hlayhTpnIZhswZwrReU4mJ/GdCK/Xv58vZM7s5e2aEusz2AAAgAElEQVQ3gUHBlLZ/saZUqrQtj58EZVnui4nDsba2xG/UlEzn2n/W2mB6EiAmOJxidi/uns1sLYgOjshY9JUkRsdz98RVKro5ZDoXGxSBWbopQVNbC2KCcmYjJiic6MBwnuhHPNd3nKZk9TIGMvGBEQZTjiY2FsQFZtZvUcWexnN6savHApJeMSWZqR651E5hd4N4lpCU1k6WtlaEZ+iPYUFhWNq96LMWNpaEBYcRHhSGla1V2vGsygIc2XKQut71lZFfOvlCRQoRERRuIBsRFI6lXTqdNpaEBxvKAHh19earHQv4ascCIkMisihjWI+YiBiD75SlrWXadyo8KAwrO+uXljdoC4NrtuTa6SvU8a732teQHUe2HAJol+MCWaGO4N5pBDBTn4h0L0qm7ZI5LHsG6C6EmALUkDLb4HtD9KO0k4A9UFF/PBXIemte9nw3xHswQ7wHc2LXSZq0awLAB04fEB8TZ7D76jn+J/xp6NMQgKafNOXk7lMAWNtZM375BOYNm8eTu2++yep1Wbrsl7SNIVu37qJLp08AqFPbmeioaIKCMud97dG9A16e7nTqPJCM+QnNzExp3KguW7fuMjj++OIdLMrYULy0NVpjLTVa1eX6npxNwxaxMKWQmTJbbFTQmPINqxN6OzCT3JOLdzAva0Mxe2s0xlqqtKrLrT3ncmQjLjSKmMBwLMop64llGlTj6a3HBjIhF+9QrKwNpnr9FdrU5X4G/UXtLPFaMYwDQ5cRdTfrm4OXkVvtFHT9IWY2FsRHxaM11tKgVSPO7DllIH9272nc2yn3bxWdPiA+Jp7IkAgCLt7CtqwdJexLYmRsZFDWpsyL9dZaXnV4fPsRARdvYVPWFmv7Emi0GmzK2nF2z+lMthq3c9fbqkR8TByRWXw/dq/ayRif4YzxGc6Z3afSyrz3wfvEx8Rn+Z26fMKfej4NAPBo1yStrmfSXV8l/fVlVR5Iu4aqdaujNTaifquG6FIlj2+/6AM5vYb0ZGwvlOTNb04+d3D5MuGpECJWSllUCNENJUN3ZyllshDiHkp2cIA/pZTVX6HHDvgQGAjMl1Kueq5bf94dmA54SSnjhRAHgSlSyoPp5fSy9wBXKeXTjHbS0/K9D9M+kH7T+uPirmwhXui3gIBLyhbzKSunsGjMIsKDwyn5ng1jFo+maHFT7ly5w9dD55LyLIXBXw2hgU8DQh4pDiU1NZXhLYflONjyqMmzOXP+EpGR0VhaFGdAzy60a9X8leUyBlte9M0Mmnu5E5+QQK9eI/j7nLKGtO2PVfTpN4rAwGAS4+9z//4jYmKVHZJbtuxg+oyFAHTt8hnNm7vTqbOyZJo+2HJF95p4T1K28J9bf4jD3/2Ba6emAJxdvY+i1sXou3U6BYsWRkodz+KSWOw5muKlrfh4Xj+ERoPQCK5sP8XBRZtfXEO6YMvlPWrSbFJnhFbDpfWHOL54K06dlBuP86v3Y2JdjG7bpik2dDqexSexotkYnsUmUKLqe/h81QutsRGRD0LY7recxOh4LNLt5bBvUpP6UzojNBpurDvE+W+3UqWzov/ab/tpPLcX5bxrEfNY6TYyJZXfP1SWXZouHohtvSoUsihKwtNozs7bxI21h3hsZPidzq12Crp6n1I1y6PRavhr/W5+X7wBr04tANi9Wtm80WtaXxzdnElKSGKJ3yJu+yt91snDhe6TeqHRati/fi+/L94AgN+ysdiVK4XUSUIfh7B8/BLCg8Nx8ajFqBXj0Gg0pKamEh0Wxf51e4kMiWDvauVmp8e0PtR0c+aZfov9HX9ltDxk0Qiq1quOqbkZUU8j2bBgLQfW7aVW8zoMWjCMgkUKoUvVceviLcZ/PBqACSsnsWT0YiJCwilpX5IRi0dRtLgpd6/cYeGweaQ8UzZZ9J7WFyf99S1Od33DF/lRPZ3NtQvWEB0SybDv/DA2NiImMpY7lwK4fvYa8dFxb3wNI5aNwa6cHTqd5OnjUFya1SoNGN45vQYJf87PsQMo3HLEO5fwNL87uKFABSnlYCGEB7AfKAvEAOeklO+/RMf7wCMpZaoQYpBezzAhRARQQu8w2wC9pJSthBCVgQtAi2wcnD/QWkr50ofR0ju4vEDNJvBq8jybQB4/W5vRweUFeZ1NQJvHk0vJeZ6TPO+zkgOsu7/lrTprwh9zcu7g2ox+5xxcfn/QezWwTe9czqIfzkspw4QQx4QQl4Gd2azDuQOjhBDJQCzQVX98OXBJCHEO6AH0E0JcA26gTFNmx3LgLyHEk6zW4VRUVFT+cd7Rqcecki8d3PORk346sF42Mh1foeMX4Jcsjo8BxqQ75P2yOqR7/y2Qt8MnFRUVldfhHd0dmVPypYNTUVFRUckB6ggufyOEqAH8muFwkpSyTlbyKioqKvkG1cHlb6SU/oDjv10PFRUVlX+cVDWbgMo/SAGhzVP9eb3LMeHJkTzVP8flizzVD5DyluH9XkVw3n7EHEh+/eflXpc4XVKe6teQtxv2imgK5Kl+gGfvQiqaXB7BCSFaAN8AWuAHKeXsDOdHAc+DZBgBVQBrKWW4/lGqGJRniFOklK5vWx/VwamoqKj8V8nFTSb6mLvfAZ7AI+CMEGKrlPJqmjkp5wJz9fKtgOFSyvThWzxe9azw66A6OBUVFZX/Krk7gqsNBEgp7wAIIdYCbYCr2ch3ANZkcy5XyO+hulRUVFRUskPKHL/SB4XXv/pk0FYKeJju/SP9sUzoU4e1wDCcoQT26oPXZ9T9RqgjOBUVFZX/Kq8xgpNSLkcJWJEbtAKOZZiebCilfCyEKAHsEUJcl1IefhsjqoNTUVFR+a+Su4lMH6MEnH/Oy+Jkfk6G6Ukp5WP93xAhxGaUKU/Vwb2DCJSdRj5APNANyBSmvoR9SUZ864epuRl3/AP4ZvgCUpKVDtlzSm+cPVz1QV8XcufyHQCc3JzpMbkXGq2WvWt3s3mpMgMwcvEo7MqVYlJKAsWLmREZFY1rLS++WTidLp0/xbiAEUGBIfzw42q+mrPYoB6rfvkWF5eaJCcnc+bMBfoPGENKSgojR/SjQ4ePATAy0lKlckV0kQ9zvHA9ceZ8Dh87jYV5cbb8tuy1G7GcmwNek7sgtBourD3IiaXbDM5blrel5dd9salWhoNfr+fU8hcJUwceXcizuERkqg5daio/tcp6d2Z5Nwea622cX3uQ41nYaK23ceDr9ZxMZ2Ow3oZOb+PHLGw816/R6z+Whf426fSfSKcflISkvf6cTkxQBGt7fJ1tWw2dOpC6TeqQlJDEzOFzuHn5ViYZW3sbpiyZiJm5GTf8bzJ9yGxSklPo0O8zPD9WgjNrtVrer/geTau3JDpdCqZR04bSsGk9EhMSmTxsJtf9b2bS3777x3Ts/Rn2ZUvTpNqHRIZHAVCmwntMWTCeyjUq8d3sFfy67OXLMn7ThtKgaV0SE5KYMmwmN7Kw9Vn3j+nQ+1Psy5amabWWROltpWdIujaZ9ZI2maxvk5vp2gTAsV5NBn85ACMjI6LCoxjyyQgA1p1cTUJsPCk6HVYlLImLjScpIZFpw2dzwz9rG9OXTsLMvBg3/G8wZfBMUpJTMDE14cvFEyhpVwKtkZbVy9axfd1fvFfenunLJj8vfgEoh5L4dOFLGy4LpC5XdwyfASoKIcqiOLbPUdKOGSCEKAa4AZ3THTMBNFLKGP3/XsDUt62Qugb37+CNklanItAHWJqVUJexvmz7cSsD3foSGxVL0/aeADh7uGBb1o6Bbn1ZNu47+kzvD4BGo6H3tL5M9/2Soc0G0qh1Y0pXVG6o5g2ay0ifYbjW8mLz5h1s2bID7xZNaNigNjv/2kezZp/yNCyc3r068/77hkkt16zZTLXqjXF0akrhwoXo2UPps/PmL0tLjTNx4mwOHz75Wruy2vp4smz+9NdrOT1CI2gxrRtrfefwfbPRVGtdD6uKhtP9CZFx7J68ilMrtmep47fPp/ODz/hsndtzG//nO4elzUZTPRsbf01exclsbKz6fDorfMZn6dyERuCt17/kJdfw1+RVnMhGf50eLXga8PJ0SHWb1KZ02dJ0aNiVOWPmM3LW0Czl+k3ozfoVm+jQsCsxUbG07KBEoVuzbD09vPrSw6sv38/+kQsnLxk4twZN6vJeOXva1P+c6aPmMm62X5b6L5zxp99nw3jy0DA1UVRENHMmLuTXZa9O5tqgSV3sy5Xmo/odmDFqDuNmj8xS7uIZfwZ8NjyTrYxt0rFhV+aOmc+IbNqkr75NOurb5EN9mxQ1M2HEzKGM6/YFvk16Mqmv4W/x0E9HsnTWCm743+TTBp2YNXoeo2cNz9LGwAl9WbNiI5826ER0ZCytOyhJUT/p1pa7N+/RxbMXA9oNY8ikARgZG/Hg9kO6evaiq2cvABeUm+TNWSp/FbmYLkdKmYKSgHUXcA1YL6W8IoToJ4Tol070I2C3lDIu3bGSwFF96rHTwHYp5V9vdE3pyDcOTgjxepkg38xGWyFE1Tco5y6EqJ/uUBtgFcqi6kmgOGCbsVyN+g6c2HEMgAOb9lNbyf9Ebc86HNykJAa/ef4GJmYmmJcwp4JjRQLvBRL8MJiU5BSObjtCbc/MAVk++aQVa9f9QatWzTly9BQmJkU4+/dFzIsXI1WnIzrasCl3/rU/7f8zZy5QunSmqtK+fZtMSUlfhatjDYqZmb5WmefYOZYn/F4wkQ9D0SWncnXbSSp5uhjIxIdFE3jpDqnJb/Y8kp1jeSLS2biy7SQf5KKNUjnU/+TSHXRZ6De1saBiE0fOr82UJN6Ahs0b8NfG3QBcPXeNosWKYlnCIpOccwMnDm4/BMBfG3bTqHmDTDLN2niwb8t+g2PuLRrx5wblt8j/3BVMzYpiVcIyU9kbl28R+CjzM3oRYZFcvXg9bWT0MtxaNGSH3tblc1cxNSuK5WvYek7D5g3YlcM2OZRFmzT7qCmHdx4h5ImSjioyLHO2+cbNG7Bjo5IW58q5q9nacG3ozIE/FRs7NvxF4xZKfkcpJUVMlHx8hU0KEx0ZQ2pKpn7QFLgN3M/2Yl9GLmf0llLukFJWklKWl1LO0B9bJqVclk5mpZTy8wzl7uiTQ9eUUlZ7XvZtyTcO7h+iLfBaDk4IYYSSmSC9g3vlbiNTc1PiouPQpSodKywwDEsb5YtsYWPJ0yehabJhQWFYlLTE0saSsMAXj5CEBT7Fwsbwy9+oYR2CQ0IJCLhLKTsbfv99O3Fx8Tx6cJ6yZd9j3bo/iIjI/GUFMDIyolOnduzaZfiDWrhwIZp7ufP75h1ZlssLTG0siAl8kU05OjAcUxvz19Ag6bR6PD3+nI5Th6yTO5jZWBD9FjYkks6rx9MrGxumNhZEvYX+5pO7sHfmmldOM1nbWBGSrr+EBoZiZWNlIFPM3IzYqFhS9f0tK5mChQpSx70WB3cYPsxfwsaK4CcvEtmGBIZgbWtYNrewtrEmKJ2t4MBQSryBLau3bBP7cqUxLWbKNxvmsWLnUpp/4vmioJTMXzcXzzZNqFStYtrhkCehWNtYG9qwKEZMVCyp+ogiIYEvZDb+vJkyFd/nz/ObWL3/ZxZM+jZTQmCyWMt6LXQy5693kHzn4ITCXCHEZSGEvxCivf64uxDioBBioxDiuhBitRAi23AJQojZQoirQohLQoiv9SOw1sBcIcQFIUR5IURvIcQZIcRFIcQm/dZXhBArhRDLhBCngPVAP2C4vlymUCL37t2za9y48SohxNm7sW92I5ZT2rdvy7p1f6S9r1KlIqmpqdi/78zxE2fp2PFjypZ9L8uyi7+dyZEjpzh6zDC7csuWXhw/cTZbx/i/yKp2U/nBZzxrfefg0tUT+9qVc93GL+2mssJnPP/nO4daXT15LxdtVGziRFxYFIGX7+WazlfRwKse/mevEBOZt7ng3gW0Wi2VHCoypusE/DqOwXdYZ0qXU6b2B340jJ5efbly/hruPo1wrOPwRjbquNfm5pUAWjq1o6tnL/xmDKVI0SJp542MjUD5TdrwxheSkpLz1ztIftxk8jFKbMmagBXK0/TPd+I4AdWAJ8AxoAFwNKMCIYQlyjxxZSmlFEIUl1JGCiG2omQC36iXi5RSrtD/Px3oyYuUOKWB+vqEqVN++OEHh549e5bTnz9Dut1GZcqU0Rw+fNgdCPz4/dYSICYiBhMzEzRaDbpUHZa2loQFKXf74UFhWNlZo0xzg6WNJeHBYWiNtVimu5u1tLUiPOjFCEGj1dCxw0c8fPSETp3acfbsBdq08Wb1/20iJSWFEiWsOHnyLC4uNbl794FBm3wxcTjW1pb0H9ArU4O3/6z1a09Pvi0xQeGY2r4YnZrZWhATFJHz8sGKbHxYNDd2ncXOsRwPT183kIkOCscsl2xc19t4kM5GTFA4xd5Qv71rJT5o5kJFd0eMChpT0LQwbRf2Z8swZTn3I982tOqkrOVcv3CDEnYvRg7WttY8DTIMFhEVEU3RYkXRajWkpuqylGna2oO9+unJz7p9zEedWgFw5eI1StqVSJMrYVuC0MBcC0bBp90+oq3e1tWL17GxK8FF/bmSttaE5NBWej03L958qzYJDQwlKiKaxIREEhMSuXjSnwpVy1GrkQst9e1+9cJ14mLjqepUhQunLlHCzprQoFBDG+FRmBYrilarJTU1lRK2L2Ratm/BqsX/B8Cje4958iCQMhXe4+oFpQ/Va1IHlM1pwTlqgKzIhwmv05PvRnBAQ2CNlDJVShkMHAJq6c+dllI+klLqUHYflclGRxSQCPwohPgYZRE3K6oLIY7oE6p2QnGez9kg5YtgdL169TqO4ngdgS0oCVQFUFdvL9Nq+OUT/tTzUeb8Pdo14cyeUwCc2Xsa93bKlFclpw+Ij4knIiSCgIu3sC1rRwn7khgZG9GwVaO0MgA1Gzpy4cJlajo2wbWWF1u37uL990rj4d6AOrWdiY2JxcGhKjduBBjUo0f3Dnh5utOp88BMUyRmZqY0blSXrVt3ZdNEecOTi3ewKGtDMXtrNMZaqraqy809f+eorHHhghQwKZT2f7nGNQi98ShbG8X1Nqrlso3Hb6F//5x1LKw7mEUNh7Fp8GLuHr+a5twANv/yR9rGkCO7jtHiEy8AqjpXITY6jrCQ8Ew6zx+/gPuHbgC0+NSLI7uPp50zMTXBsa4DR3cpx9av/J0Ont3p4NmdgzuP0PLTFgDUcK5GbEwsT0PCMul/Uzas3Ewnzx508uzBwZ1H8NHbqu5cldiYWMJyaCu9niO7jtE8XZvEvaRN3NK1yVF9mxzddRyH2tXRajUULFSQKk6VuX/rATvX72KQfgR3Yv9pXBs6c+f6Xao5V8223f8+dh6PlooNn09bcGSXsu4e/DiEWo2UNVkLK3PeK2/P4wcvfia82jaFt40EkoubTP4XyY8juJeRPkJsKtlcv5QyRQhRG2UB9xOUnUFNshBdCbSVUl4UQnRDWWt7TlwW8s/ZgfKIQACK8+z+/MSElZNYMnoxESHh/DprJSMWj6KjX2fuXrnD3nV7APh7/1mcPVxYcvh7/WMCiwDQper4YdL3TFo1BY1Ww771e3l468VSX4NWjVibbnpyx859tGrlRYfPP+Lz9m15EhjE99+vwt//Gtv+WEWffqMIDAxmyXezuX//EUePbAVgy5YdTJ+h7Ehu28abPXsPEx+f8JLLzZpRk2dz5vwlIiOjadq2MwN6dqFdq+Y5KitTdeyatJIOq8ag0Wq4uP4QT289xrmTsp393Op9mFgXo8e26RQsWhip01G7hzffNxtNEfOifLJc2dGmMdJy5Y/j3Dl0KUsbf01aScdVYxB6G6FZ2OiVzkadHt4s1dv4LJ2Ny38c53YGGzJVx85JK+mk139Br99Fr/9vvf7eGfQvaTaaZ7E5b+8T+05Rt0kd1h77lcSERGaNmJt2bs6qmXw1ah5hwWEsnbGCKUsm0mt0d25dCWD7mp1pco29G3Lm8N8kJiRm0n903wkaNq3HHyfWkZiQyJThM9POLfptLlNHzuZpcBif9/wE3wEdsSxhwbp9v3B03wmm+X2FpbUFv/31AyamJkidjo69P+Uzty7ExWa+rzy27wQNmtZly4m1JCYk8uXwWWnnvvltDtNGfsXT4DDa92xHV72ttftWcmzfSab7fZUme3LfKeo1qcOaY7+S9JI2WZZNm9wPeMCpA2f4ee8P6HQ6tq/Zwd0b97B9z5YZP34JKDMmDwIe4jdzKIkJSUwf/sL+/F9nM9NvLk+Dw/huxvdMWzqJvqN7cvPyLbauUdayf1q4ii8WjuW3fT8hhGDJjOVpjzsUKlyI2orz+z1HnSA73tG1tZwisli0fCcRQsRKKYvqR1x9URyIBXAWqANUBvyklC318ouBs1LKlVnoKgoU0T9wWAy4I6W0FEJ8C5yTUv6sl3uKsukkAsVpPZZSdhNCrMRwKnMkYCalnJzRVkaeT1HmFVsDczZCeFPyQzaBvL5Xzetv3J4UNZvAq8gv2QROPjn4Vg0VP7dHjrtjkVE/5e2HkgfkxynKzcAl4CKwHxgtpXzdb7wp8KcQ4hLKGt0I/fG1wCghxHkhRHngC+AUynre9Sw1KWwDPspuk4mKiorKv0I+30WZb6YopZRF9X8lMEr/Sn/+IHAw3ftBL9EViBImJuPxYxg+JrCULB7SllJ2y/D+JvBmW6lUVFRU8giZ+bm6fEW+cXAqKioqKq9JLuaD+1/kP+/g9EE9y2Y4PEZK+c9uC1RRUVH5p3lHpx5zyn/ewUkpP/q366CioqLyr/CObv/PKf95B/e/Rnhqdo/c5Q7j7dzzVH9e73Ic/fe0PNUPkPrgcp7q1+3L24fin36XN2Gy0hMq83YXZXIe72U1EcZ5qh9A9y7sUFdHcCoqKioq+RJ1DU5FRUVFJT+i7qJUUVFRUcmfqFOUKioqKir5EtXBqfyDiMFTB1K3SW0SE5KYPXwOty4HZBKysbdh0pIJFDM348alW8wcOjstWaRjvZoMmtIfrZERURFRDPtkJNa21oz/ZgzmVuYUQcvZNfs5+fMuKrg54DOpC0Kr4dy6gxxZus3AjlV5Wz6a2xfbamXY9/V6jq1QYuQZFTSmx7ovMCpohEar5crO0xxYsClTPcu5OeA1WdF/Ye1BTmTQb1nelpZf98WmWhkOfr2eU8tf5JMbeHQhz+ISkak6dKmp2WbdfhkTZ87n8LHTWJgXZ8tvy15d4BUcu3Cdr1ZtRafT8ZFHbXq2MQxPGh0bz6Tv1/MoOIwCBYz5su9nVLS3ealOTZnqFGjaEYQg5dIRUk5nzqmnsf+AAk06gEaLTIglaa0S09DIuRlGDo31ZQ+T8rcSq7SKW00+ntQNjVbDiXX72bv0j0w6203uRlUPJ54lJLHabymPrtwFwL2nD/XaN0FKCLzxgNWjlpKSlEybcZ2o3syFlGcpPH0QzP7NB2g/qjMarYYDa/ewdWnmkIi+U3rh6OHCs4Qklvot4t7lOwD0nTsIpyauRIdFMdrrRSZtzy7edJ7YHSEE0eFRzO07i4CLtwx09pjSGycPV54lJLHYbyF39Tod3ZzpPrkXGq2WfWt3s2WpYX9s1bstvhN70N2xEzERMbQc8BFth34GQhAbHs33wxdx7YTh5qJOk3tQ08OZZwnPWOH3Lfev3MW4oDHj103DqKAxWq2WMztPsHnBurQyzXy9adrVG5mq4/GtB9hXLoNGq+Hg2r38uTRz0u0uU3pS08OZpIQklvst5v7lOxgXNGbC+ukYFzBGY6ThzI4T/J7OBoB379Z0nNgNlIwpb566IZ+vweXHUF3vMt6ly5aiU0Nf5o1ZwPBZQ7MU6ju+NxtXbKJTQ19io2Lw+dwbgKJmJgybMYTx3SfRvWkvpvRVdhympqayZOoyujXpyfKPJlO7iyclKpWm5dRu/NptDos9R1OjdT2sKxjkXCUhMo7tU1ZxbMV2g+MpScms7DiDJd7jWeIznopuDpR2qmAgIzSCFtO6sdZ3Dt83G0211vWwqphZ/+7JqziVQf9zfvt8Oj/4jH8j5wbQ1seTZfOnv1HZjKTqdMz8eTNLxvRk89d+/HX8ArcfGWYp+eGP/VR+346Nc0Yyo//nzPkls2MxQAgKeHYmaeMCEn+aiFGVOghLO0OZgoUp0KwLSb8vIvHnL0jaukQpalUKI4fGJP42ncSVk9GWr4koXgKE4NOpPVjWbRYzPUfg0roBNhk+16rujliXtWGa+1DWjV/BZzN6AlCspDlu3bz5utU4Zjf3Q6PR4NxKydN746g/s7z8+Mp7NKH3Aunz1UC+8p2KX7PB1G/diFIVSxvYcPRwwaasLcPd+rNi3BJ6Tu+Xdu7Qhv3M9p1q2BQaDZ0mdOPHicvoXq0DKckp9Jra10DGycMF27J2DHbry7Jx39Fnen8ANBoNvab1ZYbvlwxvNpCGrRtTumJaNiosba2o2ciR0EchafJNu7RgVvtJ9K3WmcS4RPovGm5gy8HdGZuytox2H8TP45fiO6MPAMlJyczuOIUvvEfyhc9Iarg5Ut5JSWpauV51nD1r84X3CCa0GEFZh4rM9Z3OmGZDqde6EXYZ2qimhzMly9ri5zaQn8Yto/v0FzZmdZjMBO8RTPQeiYObE+WdKqWVs7C1pHqjmjx9ZJh6543I56G6/lMOTghx/NVSeWLXXZ8w9VW02bVRuQu/eu4aRc2KYpFFinvnBo4c2q6kuPtrw24aNldS6jRt25QjO48Sos94HBmmJCANDwlPGwk+i0sk9PYTytWvRvj9YCIehpKanIr/tpNU9nIxsBMXFs2TS3fQZbEQ/Sxe2SauNdKiMdJmyitl51ie8HvBRD4MRZecytVtJ6nkaag/PiyawEt3SE3Om4VuV8caFDMzzRVdlwMeYG9jRemSlhgbGdGiniMHz14xkLnzKJja1RVHX7ZUCZ6EhhP2kuSgGttyyIgQZFQo6FJJuX4KbQVHAxmjKsP324oAACAASURBVHVJvfU3MkafZiVe0aexsEUXeBdSnoHUkfrwBtpKzmhsyxF6P5iwhyGkJqdybttxanjVMtBZw6sWp39X+s+987cobGqCmXVxRa9Wg/H/s3fe4TVefwD/nHuz95CJNkZsmmHTEoTSUi0tilapVbTaoq22ttJSHUaMDlWpUW2VmiH2ihCxSWyyb7bse8/vj/dKcpOQoOmv9H6eJ0/e+77fcc67znzP18JM+W9pRro+pt35fScLo8tnpWaSl5NHwo14tPkFHNq4n6aBLQx8+Ac2Z99vuwGIjriIlZ01Dq5KtPLzYWfJTM00kK/t401edi552blo8wuIOnERtZlhB1OzwBbs/k2JJh8VcaHQZm0fb+KuxpJwI56C/AIObNxHs2LpGTRpCD/PWl4Y6qm2jze3om5y6UQU2vwC9v+2CwsbS0yK+fPr3IwDv+8B4FJEFFa21tjrz1FulhJRQW2iRm1iUnjrd+zfhb+C/qAgr4CaPrWJvXyLRP05OrxxP/6Bhqv/+QU2Z7/+HF3SnyN7/Tky8GFqYvB89Z80mDWzfi4ruvd9Iwt0Ff57FPlPFXBSyooUMn8rQggTlDA6FfFdNTGmqFaWGJuIi7vhN032jnZkpmei1b9sEmOTcHFXgmZWr1kVG3sbvv71S5ZsXkTnXoGlHDhUq4JHgyfJTrtNWkxRHK302GTs3Bwrni+VYOTmz5hwLIhL+09z88Qlg+O27k5kxBrat3WvuH2Q9A+eyOC/ZuDbL+A+9CqHhJR03J0dCn+7OtsTn5JmIFPnSU92hindXKeirxOblEp8sqFMcYSNQ1HBBciMFISN4TkSju5gYY15nwlYDJyEuqFyG+mSbqGq5g0W1mBihrpmY4StE8LGgdRi1zU1VoN9ietq7+ZoKBOnwd7dibT4FEKX/cXUg4uYEbaEnIxszu8rHUbIp2tLYi/fKvytidXg6G5YEXNyd0ITU9RzlhynwcmtdGXtDo7uTpw9fJr+Ewex4NB3PPWML9fOXjGQcXZ3RlPs+UiO0+Ds5oyTuzNJxYKeamKTcNI/E80CW5Acp+HauavF0uZMcrG02bs4kpmSQUFeUdRqR7fS6XfU2xQqFdM2z2X+sR84sz+SyyeUblS3mh7UbV6fSetnMeTzt8jPzS/SL+McObo7GaSj+DkSKhUzNn/JwuM/cnpfJJf0PvwCm5ESp+F6sfw8FMZ4cI8PxULqtAemoPRdNwKOAQPkXapEQoirwFqgK5ANvCqljBZCeAE/oPSDJwJvSCmv68Pl5KBEEL+FUrhphRADgDFSykqJKaM2UVO3SR3e6zMecwszFm74lrPHz3LzivIysrSyoG/QWLZM+xmheri6jdRJgrpNxMLOin5L3sW1TjUSLpYOGvqgrOg1jYz4FKyc7Xh15YckXYotFXH738bgHgF8vuJPXvlwHrWre1DPyxOV6iEjjKhUqNyeJHftHDAxw6L/x+hiLiGTY8kP24LFy+8j83PRJdx46G4kSztrGgc2ZerTo8lKz2Lwondp2rMt4euLgt53HvUiOp2OuGt/f0gez9rV+Hn6D4RtOcTAqW/SvHOL8pXugZmFGS+N6s30gXePUlXVuzotu7fh1N4TFbYrdTomdRuHlZ0Vby/5gKp1qnPr4g3UajXW9jZM6/kRz418ke6jej1w2qVOxyfd3sfKzop3ln5AtTpPkHA9jh6jevH5wGnlG6goj2jXY0X5T7XgSuALjEWJDlATaFOOfJqUsjGwAPhav28+8JOUsgkQDHxbTL4a0FpK+RKwGPhKSulTRuE2KiEh4cb58+ezVq9e3cLEWV14wMXDhcQ4w/HjtJR0bOxsUKtVepkqJMYptfHE2CTC9hwlJzuHtJR0Io+colaDWoBS+E1dOoWT6w9wbls4GfHJ2Hs6F9q183Aq7I66H3LSs7hy6Cze7QyDJWTEJWPrYWg/I67i9jP0acnSpHNhWziePjXvO21/J66OdsTpu3wBEjRpuDnaG8jYWFkwfUQf1s5+j5lv9SUl/TbVXJ1LmipEZqYibItq9cLWEZlpeI5kRgq6q6chPw+yM9HduIjKRRlf0p7aR87P05RJJzm3kSlxyMxUHIpdVwcPZ9JKXNe0+BRDGXdn0uKSqdu2MZobCWQmZ6Ar0BK5NYwa/nUL5Zr3bkfDjn5smP0Lzh5FPQvOHs6kxBlGqk6OS8bZs0jGyd2Z5PjS0azvkBKXjGdNT8K2HFJ+xydj52x4fjVxGpw9XQxsauI1JMdpqGKQniokx2lwf9ID1+puzN3yDYv2L8PZowpfbPqavJw8nDyr4OjuxNtLJhC+9Qgx0YaVs5T40ulPiTOMHJ6VnsW5Q6dp0s5Xn2cN4duOAHD+yBlUahW2TnaKfhnnKCUuGadyzlFWehbnDp6mSXtfXJ90x6W6GzO3zGPe/sU4Kc/XceDeM5nuhXEM7rElTEp5U0qpA04AXuXIryr2v5V+uxXwi377Z6BtMflfpaxQxMOFrq6u1evVq2fVt2/fQX379wGggV99bmfcJrmMEPcRB0/Q7rlnAHj25c4c2K4MLe7fdpDGzRqhVqswtzCngU89rkdfB2DC3HFcj77Gwe+ViMS3Ii/j5OWOQzUX1KZqGndvyfmQigVDtXKyxcLOClBmVNZq24jES7EGMjGRl3Gq4Y59dRdUpmoadG/JxQraN7U0x8zaonC75jONSbzw97UOH4SGtapzPS6JmwnJ5BcUsPXQCdr5NzCQSb+dTX6B0s31e2gYfvVrYGNlcVebutgrCEc3hH0VUKkxqdcCbbRhS0IbHYGqqjcIFZiYofKogS5Zf66tlPFFYeuE2tufgnOH0cVewcXLHSf9dfXr3ppTIeEGNk+FhNP8JeX+8fL1Jicji/TEVFJikvDy9cbUQgkGWqdNI+KjldZ//XZP0Wl4D5a9+QWXj57HvYYHLtVdUZua0Kp7W46FhBn4OL4jjKd7tQegtm8dsjJuk5pw9wrOpcgopIRW3Z9GbWpCx76BpVqJ4TvCaN9L6a729q1LVkYWqQkpREdG4VHDE9fqbpiYmtCm+9McDTnC9QvXGOL/Gm+1HcpbbYeiiU1iwnNjObHnOB41PRm/cjLr5v5Cbf+6RJQ4RxEhR2nzUjsAavl6k52RRVpiKrZOdljp731TczMatm1CzCXlHB3fHkb9lo0AyEq7jYmpCRbWFqhNTWjZvS3HQ46WOEdHaas/R7V865CVkUVaQkopH42efoqY6JvcvHCdUf5v8F7bEbzXdgTJyhCAH/DAzWkpZYX/HkX+U12UJSi+mJ6W8s+FvMv23bh93ymCzTHXYgnev4LcnFw+f29O4YHZK2YyZ/w8NPEalnz2HZMWfcyQCW8QdTqazauVQut69HXCdofzfcgypE7HplVbuHLhKo2bNaJL70AunbtMm81NAdjxxRo2TVrOays+QKVWcXztHhKjbtG0f0cAwoN3YuNiz/ANMzC3sURKHS0Hd2VB4ARsXR146csRCJUKoRKc2XSEi6ERhidLq2PbpOX009uPXLuHpKhb+OntHw/eibWLPYM36u3rdDQf3JUlnSZg5WhD76XKrDaViZozfx7k8p7SY0HlMX7ybI5GnCQ1NZ2OPQfw1pCB9Ore5f6vCmCiVvPRoJ6MnLUMnU5Hz/bNqV3dnbUhSovjlcBWXLkVzydBaxBCUKuaG1OHvXxvo1JH3o6VmPd+D1QqCk7tR2piMHmqPQAFkbuRybFor5zGYtA0kDoKTu1DJikvVPMXRiEsbECnJW/HSsjNBmDdpB94a8VEVGoVh9fuJi7qJm36dwLgQPAOzu6KoGGAL5P2fENedh7B45WQhtdORHNiyxEmbJqNtkDHrTNXOLhqBwC9pw7GxMyEt1Z+AkBM9E0+WjEZlVrN7rU7uBl1g079lXO7I3gbEaHH8Anw5+u9i8nNzmXJuKLOjTHfvkf9Vo2wdbRjweHvWPfVanav2cGaL1Yy4ssxjJz3NmlJqcx76ws6938WgO3BWzkeGo5fgD8L9i4hNzuXRXqbOq2O7yYt4ZMVU1CpVYTq03M3dFodF46cpdWLzzD863fITM1g+DfvcGj9XnJu57AreDuRu47TJMCPOXsWkpudy3fjFwLg4OrI0C9Ho1KpESpB2KaDRIYqFbe9a0N584u3mLntKwryC/jty18Yv2ISKrWKvWt3civqBh36dwYgNHg7kaHH8AnwY+7eReRl57Js3IJCH8PmjUGlUqFSqTjy1wFOhFascnjfPKIts4oiHtWS+UEoMQY3Tkr5vH7/AiBcSrn8LnpXgcVSytn6cbQ+UsruQogNKC21n4UQg4AXpJQv6sfg/pJSrtPrvw/YSSnvPhigp321TpV6QZ4xcatM85hX8u1kXGy5fD5c+CB1q/vDuNhy+fwTiy3/fO33hxrkTXuj4u8b+x93POSA8j/Pf7kFd784CiFOorT8+un3jQF+FEKMRz/J5C66G4F1QogXqMRJJkaMGDFyXzzmLbj/VAEnpbTR/98N7C62f3QF1OdIKT8oYe8a0KGkoJRyUInfF4EmJeWMGDFi5P/Kozn7v8L8pwo4I0aMGDFShDS24P47CCH+AGqU2P2BlNLr/5AcI0aMGKlcjAXcfwcp5Yv/7zQYMWLEyD+GsYvSyD9JfiWv7m0pK3ciVEGFvqB4cCp7hiOA+olGlWpfZ7uzUu1nc/f1L/8usmRB+UIPQeW/d/PLF3lIBP/+SYeywNiCM2LEiBEjjyHGMTgjRowYMfJ4YuyiNGLEiBEjjyOPebzT//RalEaMGDHy30Z3H38VQAjxrBDighAiWgjxYRnH2wsh0oQQJ/R/kyqq+yAYW3BGjBgx8h/l75wrJIRQAwuBQOAmcFQIsUFKebaE6L47yyQ+gO59YSzg/l2IsdNG06pDC3Kyc5j57hdcPB1VSsijujtTF32KvaMdF05dZNrbsyjIL+DVEX3o/JKymLFareZJ7yd4rslLODo7MC3oUwDsMMXhCVf2zVuH5lIsnSYPRKVWcWL1bg4HbTTw41TLg+fnDsOtoRd75v5K2NLNhcfM7azo9vmbuNSphkSyefwybh2PNtCv1a4JXSYPRKhVRKzezcES9p1redBj7nDcG3qxa+5aDhezP2b/1+TdzkGn1aHTavm++6flnrwDJ87z+YoN6HQ6XgxozpAXDBeZSc/MYtKStdyM12BmZsrU4a/gXf3BI4188tk89h4Iw8nRgfUrFz+QjQNXE5mz+xw6HfRsVI3BzQ3DAv0UfoXN52MA0OokV5IzCR3RAQsTNUPWhpGn1aHVSTp5uzGytTcADdv50HfSG6jUKvat2cnWoNJrX/ad/AaNA/zIy87lx3ELuX5GCS46a/9CcjJzkDod2gItM3soFelhC97FvaYnDm5OWNlbUVCg5cOXJnD59KVStl2ruzF+wQRsHW25dCqar8bOoyBfeZMOnToM/4Cm5Gbn8s37XxfqPz+4B537dUEI2L5qG39+v4FhU4fRsksrbB1sSY5P5ualm8x9ew7ZmdmFvtxK+Jqn91WtVjXemTuWWo1q8fOcFfyx9A/82vkxdMowbB1tkVodGSkZ7Fi1nU0/bCi0N3jKUHwDmpKXncuCcV9z5fRlAHza+fHG5DdRqdXsXL2d9UG/Kefx/f40C2yBTqcjXZPGrnWhvPxOH1RqNaGrQ9j/5x6+2rGAtV+vZuNS5Tq8MWUofgH+5GbnsnDcN8V8+PLG5KGo1Cp2rg4p9PHy2L506teZdI0SPPeXOSuJ2HUMtYka4CeUiAImwApgVrk3XTH+5i7K5kC0lPIygBBiNfACUJFC6mF074qxgPt30bVajar0aTuQhn71GTdrLMO6jyolNPLjYaxZto6dG3YxfvZYnu/XjfUrNvDL4jX8sngNAG0CW9FnaG8yUjPISM1gUOdhAHQ3q8roI/O5GHKMfsEfsbr/bNLjkhm0YRpRO46hiYop9JOTepuQyT/j3cW/VBoCJw/k8p6T/DHyW1SmakwtzQ2OC5Xg2emDCO4/i/S4ZN7cMJ2LO46TFFUUCTo79TZbJ6+gXhn2AVb0nUF2SmaFTpxWp+OzH/9gycRhuDnb8+rH39LevyG1qhUtLv3dn6HUe9KTr98fxJVbCXz24x8s+2R4heyXRc9ugbzaqwcTp899IH2tTjI79CxBLzXDzdaC/r8col0tV2o52xTKvN60Bq83VdYe2HMpgeCIq9hbmCGlZGnvZliZmZCv1TF47RHa1HChiacjr04bwlcDppMSl8zHG2YRGRJObLF4Z43a++Jaw4OP24+hpq83/WcOZVbPiYXHv+w3hcwUw08Nlo7+ikbtfekwqCuxUTeR1qaMnPkW4194v1S+Xv9oEBu++5N9G/cy8rNRdOoTyNaVW/APaIqHlycjnhlGHd+6hfpP1HmSzv26MK77exTk5zPl52lkZWbj6eVJamIKvy5YS8eXO3Fo6yFeGt6L4C9XFvoa9NEg/tT7euuzUQT2CWTLyi1kpGawdPISWnZpCYBKpWLEjJEEfRLEkE+GgJR8/fZc3pj0Jsd2HiXuWiy+Af541PBkTLvhePvWZdiMkXzUczwqlYo3pw9nWv9JJMdpmL3hS8J3hHEz6gZ/Lvmd1V8GA/DcG90ZNnMk47q+UyjXqHVjInYfL0yv4sODMe1G4O1bh6EzRjJR72PI9OFM7z+Z5DgNszbMLfQB8Nf3GwoLyDu0eq4NgDnQGLBCKQxWAVcrdgfeXwEnhBgGDCu2a6mUcmmx31WB4mEcbgJlRa1trV/X9xbKovdn7kP3vnigMTghxFghhNXDOn9QhBC7hRBNH9JGUyHEt+VL3lV/kBDC82HSUAYvbF0XAsCZ4+ewtbfB2dWplJB/G192b9oDwOZft/NMl9KxWju90IGQ9aGl9nu1aUjq9QRsXBxIuRpP6o1EdPlazm08TJ1Aw4ImS5NO7MnL6PINw9qZ21pSvUVdIlfvBkCXryU3PctAxtOnloH9MxsPU/cu9rX5FQmbd29OR1+nunsVqrk5Y2piwrOtfNgdfsZA5vLNeJo3qg1AjaquxCQmo0l98G/Gmvo0xt7O9sHTHJdKdQcrqjlYYapW0aWuO7svxd9VfuuFWJ6t6wGAEAIrM6V+WqCTFOgkAlC5PknitTiSbiSgzS/g6MYD+HQ2fFR8Ojfj8O/K/XM5IgorW2vsXRzKTe8dvabPteKPxb9jbWeNo6tjKbkmrZtwYLMSBTx03U5adlHCJzbv3IJdvyn35MWIC4X61byrcTHiAnk5uei0Ok4fPk2XV58l9LdQPGtUZcvKLVjbWXPl7GVad2t9V187i/lK06QRdTKKggLl3vL2qUPs1VisbCy5EHGB/X/upWnH5pw9coYWzyo6zQJbsPu3XQBERVzAys4aB1dHavt4E3c1loQb8RTkF3Bg4z6aBSrv3uKtSc9aVcnKuF0od+38VUzNzbhx8XqhTLPA5uwp9HERawMfcQY+mgY2v+f10EeCsUZpqFgCeUD6PZVK2tDdx5+US6WUTYv9LS3fQymOA0/og0TPByo1tMaDTjIZi1JjeGSRUoZLKd9+CBODgL+7gKuaEJNQ+CMhNhEX9yoGAvaOdmSmZaLVKlWvxDJkzC3Madm+Gbs37y3loH6PVpzdcAgbd0fSY4uCqWbEJmPrXvplVRb21V3I0mTw3NxhvLF5Bl0/f7NUC87O3Yn02KIIyOn3YR9AIhkQPJE3/5qBb7+AcuUTUtJxdy56Sbs62xOfkmYgU+dJT3aGKR+Kn4q+TmxSKvHJhjL/JAmZubjZWhb+drOxIDGz7DA02flaDl5NoqN3UYtUq5P0WXmAjktCafmEM409HBDW9iTHFJ33lNhkHNwMo4o7ujkZysRpcHDXV6QkvBc8iU82fs7T/TqV0rOytyE9KY3YqzEkxWlwdje0betox+302+j096cmNgknvYyzuzNJsUUR6u/oX79wjQbNG2LrYIuZhTn+AU1xqOJAUmwS1y9ep2XnlmjiNLR/McAgcredox2ZJXyVTM8dnN2dSYpJ5NqFazRs3pDb6bdxqeqCb4B/YeRuZ3dnNDGJhTrJcRqc3ZxxKpHu4nkC6Dd+AIsPfY9fh2acPaJUqiysLKjjV5db0YZx6ZzcndHEFLMVl4ST3oemmI/kWMNz2/X155i79RtGzhmDtZ01AIc3HwQl7mQscB2YC9w9bHpZSFHxv/K5BVQv9ruafl+ROynTpZSZ+u3NgKkQokpFdB+Ecgs4IYS1EGKTECJSCHFaCDEZ5cW+SwixSy/TTwhxSn/882K6mUKIr4QQZ4QQO4UQLvr9u4UQ3+hn0ZwWQjQv5usHIUSYECJCH14GIYSlEGK1EOKcfr1Iy1IJNUxzphBijt7vDiFEc73Py0KIHnqZ9kKIv/TbU/R+78i8rd/vJYQ4XczuOL1sb6ApEKzPg6UQwl8IsUcIcUwIsU0I4aHXeVsIcVYIcVLfr1zptO3cipPhZ8go0ToxMTXBu5Mf5zYdeSj7KrUa90ZeRKzcyY/dPiE/K5dWb3V/KJsl+anXNJZ1m8gvr39Bs9cCeaJ5vYe2ObhHAOlZ2bzy4TxWbTtAPS9PVKp//2oTAHsvJ+Dj6YC9Pto2gFolWDOgDdvebM/puDSikx5+BZPPe3/KtG7j+WbQTAJe64J38/oGxxu0bULYhv0P7ac4N6Nv8nvQOqYET2fKz1O5cvZyYQTpb8d/Q7fXuuH9lDfmVuaFY3kP4+u3oHW8MOIlmnZqztUzVwoLyAdl1ZyVjGg1hHNHz1DNW3lHv/JuP07sPo624OF7J7av3MLop4czvutYUhNSeO3TwQDU9vEGJVizJ8oauu8DNe9qqAzupwVXAY4C3kKIGkIIM6AvsKG4gBDCXQgh9NvNUcogTUV0H4SKjME9C8RIKZ/TJ8oeJe5ZgJQySd9N9zngD6QA24UQPaWU61Gaz+FSynf100EnA3dC01hJKX2EEM8APwCNgI+BUCnlYCGEAxAmhNgBDAeypJT1hRBNUJq598Jab2e8vkCcgTI7pwHKoGxZJ64eEADYAheEEEF3My6lXCeEGI3SfxwuhDBFaW6/IKVMFEL0AWYCg4EPgRpSylx9nkoyKiEh4cPk5GTnEydO3DZ3LgrE6OrhQmJckoFwWko6NvY2qNUqtFodLmXIdOzRgR3rSy8H1TKgOfGnr5KVlE5mXAp2HkXdn7YeTmTEpdwtywZkxCWTHptMzAllgsD5zWGlCrj0uGTsPIpqoHb3YR8gI16RzdKkc35bOJ4+Nbkedv6u8q6OdsRpUgt/J2jScHO0N5CxsbJg+og+gNK90+3tWVRzLbvG/0/gamNOfEZRF1d8Zg4uNuZlym67EMuz9TzKPGZrYUrT6k4cvJpEnYZpOHkW5cnRw4nUeI2BfEp8sqGMuzOpcUrFPzVe+Z+hSSdiWxidBj9HvynKC/XqqUv4d23JqsnfA1DF3RlNnKHtjJR0rO2sUalV6LQ6nD2qkKyX0cRpDFpgxfV3rAnBzNyMwH5daPVsK2KuxlLFowpnj55l0oBJBO1aTOi6UGo1rFWon56Sjk0JXyXTcwdNnIYqni4AhKwJwbmK0ptgaW2JRv/8aOI0OHu6AOcAfWsrXoPaVG2Q7uJ5Ks6hTQd4++v3AKVLtHqdJwClO1lKSX5untIq9Cxmy70KyfEaTEzVOBfz4eRRdG7Skop6GXas2s6HPyhR1du+0A5gK8q6YwnAAZSK9+UyT0IZ6Ar+vgqelLJA/17cBqiBH6SUZ4QQI/THFwO9gZFCiAIgG+grldpMmboPm6aKdFGeAgKFEJ8LIZ6WUpbs02kG7JZSJkopC4Bg4Bn9MR2wRr+9EmhbTG8VgJRyL2Cnf/l3Bj4UQpxAiddmATyht7dSL38SOFlOmvNQLvyd9O+RUubrt73uorNJSpkrpUxCuVnuJ/R1XZQCOkSf9k9Qmtjo0xoslEjgZVU/F7q6ulavV6+eVd++fQf16f8KAA396pOZfhtNQukeh+MHT9D+uXYAdHu5M/u2Hyg8Zm1rjW/LJuzbdrCUXmDPDpzZcAiAmMjLONZwx766CypTNfW7tyQqpLx6g8LtxDQyYpNxqqm8cL3aNDSYPHLHvlMNdxz09ht2b8nFkGMVsm9qaY6ZtUXhds1nGpN44eY9dRrWqs71uCRuJiSTX1DA1kMnaOffwEAm/XY2+QXKJfg9NAy/+jWwsbKoUJoqg4bu9lxPyeJWWhb5Wh3bLsTRvqZrKbmM3HyO3Uyhfa2iY8lZeWTkKOsp5hRoOXJNg5eTNbqE67h6eVClmitqUxOadW9DZEi4gb3IkHBavqTcPzV9vcnOyCItMRUzS3PM9efdzNKcBk8/xd5VO5jWbTzTuo1HcysJnU6SEpdMHd+63M7IIiWhdKXl1KFTtOmmPOodenfkyPbDAISFHCGglzKztaS+vbM9m1dsYuaQ6WSmZbLxxw106NUBe2d76vrWJSsji64DurJl5RYDXyeL+epYzFdJoiIv4lnDE7fqbji5OdGm+9NER16kxbOt2Pen0pUfviOM9r2U7nBvvc/UhBSiI6PwqOGJa3U3TExNaNP9aY6GKL0g7l5FlQ6Xai4IIXCt7sbUVz8lKSaJT3t/xKYfNvL7wnVs/Wkz4TvCaFfoow5ZGbeL+fDAtbproY/wkDAAHIqNczbv0pIbF5QxvaRbiVAUj9IaaAncvRZYBlKKCv9VzJ7cLKWsI6WsJaWcqd+3WF+4IaVcIKVsKKV8SkrZUkp58F66D0u5LTgp5UUhhB/QDZghhHiYlWLlXbbv/BZALynlheIH9C3a+yFfysJ48TqUKNxIKXVCiLvlufjghxbl3BRgWAm429tQAGeklK3KOPYcSgHdHfhYCNFYXxEoi80x12NZe2AlOdk5fPbeF4UH5q6Yxezxc0mK1xA0cylTF33KsAmDuXgmmr9WFT307bq2JWxvODnZOQaGLSwtaPaMP99/vAoAqdURTiTpawAAIABJREFUMukn+q6YgFCrOLl2D0lRt/DtrzwvEcGhWLvYM2jjdMxtLJE6Hc0GP8uyTh+Ql5nN9sk/0eObkahNTUi9nsCmcYbjzVKrY+uk5by64gOEWkXk2j0kRt3Cr7/yGcPx4J1Yu9jz5sYZhfZbDO5KUKcJWDna8MrSdwFQmag5/edBLu25d53GRK3mo0E9GTlrGTqdjp7tm1O7ujtrQ5QC/ZXAVly5Fc8nQWsQQlCrmhtTh718T5vlMX7ybI5GnCQ1NZ2OPQfw1pCB9OrepcL6JioVH3RowFu/h6OTkhcaVqNWFVt+jVReYC8/pbQAdkXH0/JJZyxNi27dpNu5TNp2Ep2U6CQE1nHnmZquIHX8Mul7xq74GKFWcWDtLmKibtKufyAAe4JDOLXrOI0DfJm5Zz552XksH78QALsq9ry1dDygfGZy5M/9nNlzotCn6xNu3Dp/jZl75pOVncP8cV8XHvt0+RQWfvAtyfHJ/DTrR8Yt+ID+4wdw+cxlQtZsB+BYaDhNA5qyeN8ycrNzDfQ/WDIRO0dbCvK1LPl0MScORNKoRSMW7QzC0saSlIQUTh6MZMfaECYvn8J8va/ls35kwoIPGKD3tV3vy8HFga/++horGyt0Oh09hrzAsqlLmfrzNFw8XcjKzOL1T4YQsecYbbs/zfbgrRwPDccvwJ8Fe5eQm53LonHKHDSdVsd3k5bwyYopqNQqQtfuKJzdOODD1/GsWRWpkyTeSmDpxEWFcrvW7uRm1A1qNalNfp5SGTkeegzfgKbM37uYvOxcFo6bX+jj+0lL+biELsDAj17Hq0ENpITEmwksmbgIgG0rNjPgo9dtgDMo76AfKb/yb8DjvpKJKCoH7iKgdEEmSylzhBDPA28CtYAeUsor+rGmwxR1UW4D5ksp/xRCSKCflHK1EOITwE1KOUYIsRs4L6UcIYRoCwRJKRsLIT4D7IAxUkophPCVUkYIId4DGkgp3xRCNAJOAC2llOGUgRAi8070biHEFCBTSjm3+DEhRHuULsbny5A5DTyPMsgZi9JCywT2AFullFOEEBuBeVLKXfo+47PAQCnlIX2XZR2Uvo4npJRX9fuu6fNR1JdWgjZVO1Tq6qfPm/zd82IMqexoAuP/6FOp9qHyownkr/umUu2/MzumfKGHJEGXXb7QQ1DZ711zUfmLOP0T0QR+vfbnQzm50axjhR/Y6kd3PhoD1sWoyBhcY2COEEKH0tc7EmgFbBVCxEgpA4SyrMoulFrEJinln3rd20BzfeGWABR/O+UIISIAU5SxKoDpwNfASSGECriCUtAEAT8KIc6hFBoV6+t6SKSU+UKIaUAYSmFXvPm/HFgshMhGOR+9gW/1Y5Qm+nxcBFbq9wng23sVbkaMGDHyT1JO++aRp9wW3EMZL9aSKrF/N/oJGpXm/BHF2IK7N8YWXPkYW3DlY2zBKVzz61ThB/bJ4zseyxacESNGjBh5DNFpH7ky676o1AKurNabfn/7v8O+EOIIylI1xRkopTz1d9g3YsSIkccZqTMWcP9apJQPvVaZESNGjPxXqej0/0eVR7qAexzxN3WpVPtOf2N4jLKIV1eufd3OSl26TvFh+zBfwpSPae93KtV+ldmfVKp9AI0oe0mxvwtrKvdGyv8HQllb3fWLpH8Pj/tnAv/+K2DEiBEjRioFnbEFZ8SIESNGHkd02sqfTfr/xFjAGTFixMh/lMf9OzhjAWfEiBEj/1GMsyiNGDFixMhjiXEMzsj/hfrtnuKlSYNQqVUcWhPKjqA/S8n0mjyIBgG+5GXnEjwuiJtnrgDQfkg3WvXpgJQQe+E6weODKMjNL6VfvX0TWk8diFCrOL9qNycWbjQ4XvvF1vi89TwIQX5mNvs+Wk7yOWUh4HZzh/JkJx+yk9L5tdNHZeahVrsmdJk8EJVaRcTq3RwIMrTvXMuDF+YOx72hF7vmruXQ0s0Gx4VK8OZfM8iIS2H14Lml7Ku8GmHW8VUQgoKT+ygI21xapnpdzDr0A5UamZ1J7molXKGJXydMmjyj191LwbGQMvNw4Goic3afQ6eDno2qMbi5Ybitn8KvsPm8snKIVie5kpxJ6IgOWJioGbI2jDytDq1O0snbjZGtvcv0cS8++Wweew+E4eTowPqVi+9bH6BOuyY8P+k1VGoVR9fsYk+J6+BSy5Pec4bj2dCL7XPXsm/ZJgDsPZx4ed5IbKrYg4SwVaEc/HFrod6QKUPxC2hKbnYuC8Z9zeXTpaO0uFZ3473547B1tOPyqWi+eferwphud9MfNedtWnZphZmlGZqYJHat3sHGoN9L2X5tyhB8AvzJy85l8bj5XD19GScPZ0Z+9Q72VRxASkJ/CWHrj38pdr99l+b66N1JMYlMfuVjUkpE63hjylD8AvzJzc5l4bhvuKJPk087X96YPBSVWsXO1SGsD/oNgCfrezHss5FYWFmQcDOBb9+ZR3ZmNjYOtkxdPYNqdZ8gJzObv4L+YFPQH6Xy0H/yYJ4K8CMvO49l4+Zz7cwVTM1NmbhmOibmpqjVao5uOcQfXylBWZ5o4MXrM4djam6KTok11xxlKcEH4nH/TODxHmF8RBEqwcvTBrN40Cw+C3wP/x5tcK9d1UCmQXsfXGq4M739O6yZuIxXZg4BwN7NkXaDujK3+0fM7jIOlUqFX/fWZfpoM+N1Ng/8grUBE6j9QkscvA2X8cq4nsiG3jNY1+kjjn+znme+GFx47OKve9k8YM4989B1+iB+ef0LFnWaQMMerajibZiH7NTbbJ28gkP6F2pJWgx+lqTouyw7JQRmgQPIXfcVOT98gkn9FgjnEsuQmVti1mkgub9/S86Pn5K7QVmFXVSpikmTZ8hZOYOc5ZNR13oK4VA6TI1WJ5kdepYFPZvy2+tt2XohlkuaTAOZ15vWYM2ANqwZ0IYxbergX80JewszzNQqlvZuxtqBbVg9oDUHryVxMvb+lyHt2S2QxfNm3LfeHYRK0GPaG/w46Au+ChzPUz1a41riXspKzWTjlJ8KC7Y76Ap0bJ4RzNeBE1j04iRaDQws1PUL8Mejhiej2g1n8UcLGTZjZJn+B374Ohu/38CodsPJTMukY5/AcvV3/xZKTlY2iTcTGN/pbVr3aEtV72oGdn0C/HCv4cl77d7iu4+CGDxjuJJmrY7gGcuZ0OltJvX8gMDXulLVuxpCpcLbty7jO45hcMNXMbc05/VJgw1s+gb441HDgzHtRrDko4UM1adJpVIxZPpwZr4+lXc7jaZNj6cLA5uO+Hw0wbNX8H6Xdwjbdpgew18EoCA/H1tHW36ft5pDf+6jZY+2eNY2zEOT9n641/BgQvvR/DgxiNdnDgMgPzef2a9O4dOu7/Npt/dp3M6HWr5K5ajPhwP585u1TOo2jt/nrQH4godAyor/PYoYC7hyEEJ4CiHW3afObiFE0wf1+aRPbRKvxaO5kYA2X8vxjQdp3LmZgUzjzs0I+12JY3U1IgpLW2vsXJR4qiq1ClMLM+W/pRnp8aVjdrn61CL9ajwZ1xPR5WuJ/vMwXp39DWTij0WRl5albB+PxqZYgNTYIxfISTV82Renqk8tUq7Gk3pDsX9m42HqBhraz9KkE3PyMrr80lGPbd2d8O7gQ8TqXWXaV3nURKYkINMSQael4PwR1LV9DGRM6rdEG3UMmaGvpWcpEa9VTh7oYq9AQR5IHdobF1DX8Svl43RcKtUdrKjmYIWpWkWXuu7svhR/1zxvvRDLs3WV+GBCCKzMlA6SAp2kQCcfaGXCpj6NsbezfQBNheo+tdFciydFfy9FbjxE/RLX+bYmnZsnL5eKPp2RmErMmasA5N3OIeHSLezcldhkzQNbsPs35dpcjLiAtZ01jsXilt2hcesmHNqsxCvc9VsozTu3KFc/Py+fhOvxaPO1aPMLOLRxP/6BzQ3s+gc2Z59ePzriIlZ21ji4OpKakMJVfasr53YOt6Jv4ujmTG0fb+KuxJBwIx5tfgHXL1zDtZphpaZZYHP26G1GRVzEWm+zto83cVfjSLgRT0F+AQc27qOpPj2eNTw5e0SJy3lyXyQtuyqVySfqPsnNizdIiUtG6iRHNu7Hr8Qz7Ne5GQd+3wPApYgorGytsdc/w7lZSrgrtYkatYlJYQEjAQsbSwCs7KwAHmrhUa1OVeG/R5FHM9X/EEIIEylljJSy9z/p18HNidSYoojBqbEa7N0MXx72bo6GMnEa7N2dSItPIXTZX0w9uIgZYUvIycjm/L7SIaKsPBzJjC3qnrkdl4y1R+kX1B3q9W3P9V0VDzVl6+5EWmxR+tJjk7F1v7v9knSZPJAdn61C6squOgobh6KCC5AZKQgbQ/vC0R0srDHvMwGLgZNQN1RePrqkW6iqeYOFNZiYoa7ZGGHrREkSMnNxs7Us/O1mY0FiZtkfOGfnazl4NYmO3kVxcrU6SZ+VB+i4JJSWTzjT2KOsgO6Vi52bI2kxhtfB3q10XsvDoVoVPBt4cUMfxd3J3ZmkmMTC45o4DU5uhtHRbR1tuZ1+G51W+ZpYE6vB2d25XH1nd2dSi3UdJsdqcHI3tO3o7kxysXwlx2lwLJGvKtVc8GpYg0snLuLo7oQmNolXxvdn/qFlVKvzBNf1gUPv4OTujCYmqViaknByc1b2xxbtTy6WjxtRN2imL7RbPde6MCq3k7szyTHFdZJxLHF+HN2cDPwlx2lw1NsVKhXTNs9l/rEfOLM/kssnogAInvoDfT96jXkHl9B34msAZY8PVBBjC64SEEJ4CSHOCSGWCSHOCCG2CyEsi7d8hBBVhBBX9duDhBDrhRAhQoirQojRQoj3hBARQojDQoi7PrF6m98IIU4IIU4LIZrr91sLIX4QQoTp7bxQzNcGIUQosFOf1tP6YxZCiB+FEKf0OgH6/ZZCiNX6PP0BWOr3q4UQy/V+Twkh3r1LGocJIcKFEOGnMy491Lm1tLOmcWBTpj49mk9ajMDMypymPduWr3gPPFvXp17fdhyZufqh7FQU7w6+3NakEXv66sMZUqlQuT1J7u9fk7NuHqatuiMc3ZDJseSHbcHi5fcx7/0uuoQbcJeCtKLsvZyAj6cD9hZmhfvUKsGaAW3Y9mZ7TselEZ2U8XD5+T9hZmXOgKB3+Wvaz+RmVm4Ugb8LcysL3l38AT9P+4HsYmleOyeYMa2GcvHYeZ6s9+RD+1k0/lu6DOzK5399iYW1JQX5pce6HwSp0zGp2zjebTWMmk95U7WO0iXaYUAXfpm+nPdaD+eX6csBvn8YPzopKvz3KPL/nGTijRIMdagQYi3Qqxz5RoAvSlTtaOADKaWvEOIr4DWU+Gt3w0pK6SOEeAb4QW/rYyBUSjlYCOEAhAkhdujl/YAmUspkIYRXMTujAKkPzloP2C6EqIMSIy9LSllfCNEEOK6X9wGqSikbAej9lEJKuRRYCvC2Vx+ZGp+Mg2dRbc/Bw5m0Et2MafEphjLuzqTFJVO3bWM0NxLITFZeppFbw6jhX5fw9fsN9LNiUwy6HK3dnbgdW7or06l+dZ754k22DJxD7j26JEuSEZeMvUdR+uw8nMiIK22/LKo3rUPdTv54t/fBxNwUc1tLen49kvVjgwplZGaqQatL2DoiMw3ty4wUdDmZkJ8H+XnoblxE5VIdbUo82lP70J7aB4Dp0y8hM8roxrUxJz6j6OUYn5mDi03Jtb0Vtl2I5dl6HmUes7UwpWl1Jw5eTaJ2lQfvbnwQ0uNTsPc0vA5p8cn30DBEZaKm/+J3ObH+ALauDozZ/BkAZyIvUMXTBSU8o9LqSo7XGOhmpGRgbWeNSq1Cp9Xh7OGMJk6RSY7T3FVfE6fBwbXo2jp5OJMcZ2g7JU6DU7F8Obk7k6LPl9pEzbuLJ3Bg/V6Obj2sl08ubF0BJNyIp0GLhgY2k+M0OHsWyTi7VyE5XoOJqdpA16lYPmIu3WLGwCkAeNTwxL9D00JbTp7FdZxIKXF+UuKTcfasQlTxPJTIZ1Z6FucOnaZJO19uXbxB217tCZ76AwBhmw4yauH7hn2394lxkknlcUVKeUK/fQzwKkd+l5QyQ0qZCKQBd6aCnaqA7ioAKeVewE5f0HQGPhRCnAB2oxScT+jlQ6SUZb0F2gIr9bbOo0TorgM8U2z/SYrCxl8Gagoh5gshngXSy0knANcjL+Hi5Y5TNRfUpmr8urfmVIhh6LxTIeE0f+kZALx8vcnJyCI9MZWUmCS8fL0x1bck6rRpRHz0rVI+EiIvY1/DHdvqLqhM1dR+oSXXQo4byNh4OtN52Vh2vbOYtCtxFUl6IbciL+NUwx0Hvf2G3VtyMaRicWpDv1jD1y3H8G3bsfw2ZgFXDp41KNwAdLFXEI5uCPsqoFJjUq8F2ugTBjLa6AhUVb1BqMDEDJVHDXTJscpBK6WgEbZOqL39KTh3uFQ6Grrbcz0li1tpWeRrdWy7EEf7mqUno2Tk5nPsZgrtaxUdS87KIyNHqc3nFGg5ck2Dl5N1hfL/d3Iz8hJVvNxx1N9LT3VvxbkKXgeAXp8PIzH6Fvu/38zhn0OY320i87tNJGz7Edr3CgCgjm9dsjKySEkoXUk4fegUrbq1ASCgVweOhhwB4OiOsLvqR0dG4VLNFbWpGrWpCa26t+VYyFEDu8d2HOVpvX5t3zpkZ2SRqtcf9sUobkXfZPN3GwrlL0VGUdW7Oi7VXVGbmvD0i+25du6qgc3wHWG009v09q1DVsZtUhNSiI6MwqOGB67VXTExNaFN96cJD1EmLto52wPKmGuvMa+wPXhrYR7cvDywdbJFqAQturclosQzHBFylDYvtQOglq832RlZpCWmYutkd2d8DVNzMxq2bULMJeUZTk1IoV5LpWBu0LoxUFg+PhDGFlzlUXwwQ4vSrVdAUaFrcQ95XbHfOsrPR8n+J4kSYbuXlPJC8QNCiBYokcgfGillihDiKaALMAJ4haLo5XdFp9WxbtIPvLViIiq1isNrdxMXdZM2/TsBcCB4B2d3RdAwwJdJe74hLzuP4PFKAXDtRDQnthxhwqbZaAt03DpzhYOrdpTyIbU69n/6E92CJyBUKi6s2UPKxVvUH9ABgHMrQ/F790UsHGxo+9kgRadAy+/PTQKg44JReLSqj4WTDf2Pfkv4l79xYfUeA/tbJi2n/4oPEGoVJ9buITHqFv79OwJwLHgn1i72DN04A3MbS6ROR4vBXVnUaQJ5FekGkzrydqzEvPd7oFJRcGo/UhODyVPtASiI3I1MjkV75TQWg6aB1FFwah8ySXlRmL8wCmFhAzoteTtWQm5pnyYqFR90aMBbv4ejk5IXGlajVhVbfo1Uxm5efkqpD+2Kjqflk85Ymhbdhkm3c5m07SQ6KdFJCKzjzjNlFI7lMX7ybI5GnCQ1NZ2OPQfw1pCB9OrepcL6Oq2ODZOWM3jFhwi1ivC1u0mIukVz/XUIC96JjYs9ozfor4OUtBn8LF8FTsC93hP49Xqa2HPXC1tu279Yy4XdJzgWGo5fgD+L9i7RT/P/ttDnx8snsWjCAlISkvl51nLeWzCeV8cN4MqZy+xYo3yOcS/9d756D3NrC5w9q7D8/GqO7wjjVtQNOvZX8r0zeBsnQo/hE+DPV3uDyM3OZcm4+QDUbVqfp3sFcP3cVT7bPA+AtXNWcmLXcZJiEpkbugCAhOtxLBr3LYH9nwUgJHgrx0OP4RvQlPl7F5OXnctCvU2dVsf3k5by8YopqNQqdq3dyc2oGwC07fE0XV7rppzLrYfZtXZnoY65lTmvfDAQhDLhRUpJQP/OAOwK3k7kruM0CfBjzp6F5Gbn8t34hQA4uDoy9MvRqFRqhEoQtukgkaFKpeSHD4MYMHkwKhM1+bl5AMMqfDOUwSM6tFZhKjWi912dKt1+fxXruhsH2ADVgGNSyiAhxFhgrJTSSwgxCGgqpRytl7+q/51U8lgZvnYD56WUI4QQbYEgfRfjZ4AdMEZKKYUQvlLKiDJ8FaZVCPEe0FBKOUTfNRmC0oIbBTSQUr4phGgEnABaAleBPCllun7/Siml4VS/Erzt1adSL0jDAtPKNE+8unLvp3Gjy+4i/FuxrdxuxMqOJjCpaeVHE7ggK95d/SBYGKMJVIifrv72UE2rA+69K/zAtolb98g14/5tH3rPBdYKIYYBZX8c9WDkCCEiAFOKWlDTUcbtTgohVMAV4Ply7CwCgoQQp1Bam4OklLlCiCDgRyHEOZRBhTt9QFX1+++0Sh9qxpMRI0aM/J085tFy/j8FnJTyKspEjzu/iy9T0aTY9if648uB5cXkvYptGxy7CyullGNLpCEbGF5G2kr6KkyrlDIHeKMMnWyg7118l/7AyogRI0b+BTzY15mPDv+2FpwRI0aMGPmHeMivY/71PDYFnBBiIdCmxO5vpJTt/w/JMWLEiJF/PTpjC+7RQEo56v+dBiNGjBh5lNAaCzgj/ySJsuyloP4ubplU7iXflX9/38vdL0kLq5Qv9JBkU7krjlSZXbmzHKeFP/jizBUlc2S5X7s8FCqLyp1FmRdXUKn2AXT5//7CwzgGZ8SIESNGHkuMsyiNGDFixMhjibGAM2LEiBEjjyXGLkojRowYMfJYonu8yzdjAWfEiBEj/1WMsyiN/JM8+2XoQmVB19UhbAj6vZTA61PexCfAn7zsXILGfVsYvXj4nNH4dmhKuiaNCZ2L1jp8or4XQz4bgYWVJYk3E9g6dklhTK/a7ZrQbdJAhFrF8TW72Re00cBXlVoevDhnOB4Nvdg5dy0Hlm0GwMTclMFrPsXE3ASVWs2ZLWHs+uq3MjP0zrRRtOzQgtzsXD579wsuni69+LlHdXemLPoEO0c7Lpy6yIy3Z1OQX0C/Ea8Q+JKyKLBareZJ7yf4afQ3PDeuLyq1ikNrQtkR9Gcpe70mD6JBgC952bkEjwvi5pkrALQf0o1WfTogJcReuE7w+CAKcvN54aP+NOrkT0FeAUnX4zm4fi8vjnsVlVrFvjU72Rq0vpSPvpPfoHGAH3nZufw4biHX9T5m7V9ITmYOUqdDW6BlZo8PARi24F3ca3oCYGNnTXb6beZ3m0iddk14ftJrqNQqjq7ZxZ4S18Cllie95wzHs6EX2+euZd8yZQU7ew8nXp43Epsq9iAhbFUoB3/cWuY1uBeffDaPvQfCcHJ0YP3KxfetD2Di0xyrN0aDSk3uzk3krv/F8HgDH2w+mIE2QZlhm39kLznrVhQJqFTYzl6CLjmJ27NLr2Zn0rgZFgNHgUpF/u7N5P5lGJdQXe8prN+dhi5Rbz98P7nrf1YOWlljNWQcqmpeICXZ381FG332nvkxbdocm7fGIFQqsrdsInuNYX5Mm/hgN20mujglMkXu/n1krfzpnjbNmjfHdvRoUKvJ3rSJrF9+KVPOpG5dnBYtIm3aNHL3KIuXW/bqhdXzyiqC2Zs2kbVu3T193Q9/9xicPmrKN4Aa+E5KObvE8f7AByiL3WcAI6WUkfpjV/X7tECBlLLpw6bHWMD9e1ADCz9/fRqaOA0zN8zh2I4wbkXdLBTwCfDHvYYH77YbSW3fOgyZMYJPe04AYM+voWz7aTNvzTNcyHfY56MInrmcc0fO0P6VjrQZ9hyh89YhVILnpw3ipwGzSI9LZviG6ZwPOU5isdA62am32TRlBfU7+xvYLMjNZ/mrM8nLykVloubNdZOI2h3JzYhoA7mWHZpTrUY1+rV9jQZ+9Xl/1jsM7156TewRHw9l7bLf2LlhF+/PHsvz/bqyfsVGVi1ey6rFawFoHdiKV4b2oseHr7JwwExS4zSM2zCL0yHhxBVLc4P2PrjUcGd6+3fw8vXmlZlDmNfzE+zdHGk3qCufdXqP/Nx83lgwFr/urQlbt4cL+0+x8YtV6LQ6enz0Kq/PHsn05yeQEpfMxxtmERkSTmx00XVo1N4X1xoefNx+DDV9vek/cyizek4sPP5lvylkphh+arB09FeF2699PIicjCyEStBj2ht8P2AW6XEaRm2YwbmQ4yQUy09WaiYbp/xEg86Gz7quQMfmGcHEnLmKmbUFYzbOJHrfKQPditCzWyCv9urBxOlzyxcuC5UKqyHvkDl9HLrkRGxnLSY//AC6m9cMxPLPnSqz8AIw79YL3a1rYFlGOCGhwuL1t7n9+QRkciI20xaRf/wQuhhD+wUXTpM17+NS6pYDRpN/8ij586eC2gTMy1msW6XCdsxYUj94H11SIo4LlpB36ADa6yXyc+ok6Z9WcGlZlQrbd94hddw4tImJOC1eTO6BA2ivXSstN3w4eUeLQgOpa9TA6vnn0YwYAQUFOHzxBbmHDqG9dX/X+W7oxN/XghNCqIGFQCBwEzgqhNggpSxeo7gCtNNHWumKEgezRbHjAVLKJP4m/p/x4P716KOHV/jDKyGEpxBinX67vRDir2LbrctRbw5EJ9yIR5tfwKGN+2ka2MJAwD+wOft+2w1AdMRFrOyscXB1BOB82FkyywhI6lHDk3NHzgBwcl8kDboq8RGr+dQi+Vo8KTcS0eZrObXxMPVKFGS3NenEnLyMrkBbym5elvK9ntpEjcpEXWZM+7Zd2rB13XYAzh4/h429Dc6upYOv+7XxZfcmpba69dftPN2l5II00OmFAM5FnCPxWjyaGwlo87Uc33iQxp2bGcg17tyMsN/3AnA1IgpLW2vsXJQ4syq1ClMLM+W/pRnp+iCy5/edRKdV6rJZqZnk5eSRdCMBbX4BRzcewKdE4eLTudn/2Dvv8KiKtg/fcza9kp5QhAChSEvoHUIHBVFsSO9dRJoIAlKkfQooUq0oShFFUJAWivTepYRQ07PpPdmd74+zJLvZAKHkVXTv69oru+fM80zb7Jxnzpz5ceRntbxhp6/h4OyIq1ehWraFUuOFhpzdfJgygRXR3oomwVCfs1sOm11MpGmTuXsuDF2BPkiJTSTi4k0AstMyibkejouvW5HLcI+6gTVwdXl89QRNxSpxRLliAAAgAElEQVToo8LRx0RCbi45B0OwqWvef/dDuHthXbshWbsL31tdU6EK+uhwZGwk6HLJObIH6zoP+1cyYO+IVZUa5OxTZx7Q5UL6g5WwrCpXRRcRrkZnublk7g3BpnHTItenMKyrVEEXHo4u0uAzJATbJuZt5PDKK2Tu348+MTG/PM89R86lS5CVBTodOWfOYNus2ROVxxj5CK8iUB8IlVKGSSmzgbXASyb5SXlISnlPOPAIqoJMsWEZ4Mi78nhipJQRUspXCznVEnjYf2Up4M69D9pILW6+poOBu6872oj8i5v4KC3uPuYDhjF3r92hbjt1oGz4QmNcDSrezj7uJEXkqwcnR8bj4lP0H0ihCIZt/YgJJ5dx/cAF7p65bpbGy9eTmIjYvM+xkbF4+ppeL7i6uZCalIrOMMAUlsbWzpYGLetx6/odEo3KnBipxbVAmV193EzTRGlx9XUnKTqBkFW/8eGhpcw6toLMlAwu/3mOggR2bEh0WETe54TIeEr4eJikcfNxJ94oj4QoLSXu9ZWEd9dMZcqWeTTr3sbMf0D9qqTGJaG9GYWLj5tZH7g+pD8Lo0RpT0o+X447hfRBcaO4e6HX5vexPj4W4eFlls6qcjWc/+9LnN6fp04XGnDoN5KM71fcd1NE4eaJjC/g3838mlMT8DxOs1fhMG4OSqmyatm8fNEnJ2E/eAJOM5djP2As2BaUmSxQH09PdLEx+fnFxaLxNM/P+vnquK34CtfZ89GULWd23sSnlxf6WKM6xMai8TJtI8XTE9umTcn41XTKPffGDaxr1kS4uICtLTYNG6LxfnRdwfuhf4RXETD5DUON4ko9IP0AYJvRZwnsEkKcNCjKPDHP3AAnhJhh0Iq793m2EGK0EGK8EOK4EOKcEOJDo/ObDA120bjRhBCpQoiPhRBngUYPyHKCEOK8EOKYEKKiwfYbIUTeQCaESDX8LSeEuFCgvOVQxU7HCCHOCCHMLr+EEIP79es3b926dS+Fpt58xBZ5MCvGf0bbXh2Z/dvH2Dvao8t5Ojs4SL1kWaf3+bjRKErXqoB3peK7EGvSrhHnT1wkMy3zsX3YuzhSo21dPmw2kikNhmLjYEvdrqZX5u1GvIxeryfm1uPvxjLv1Q+Y0Wk8i/vOJrh3ewLqVzU5X79LU85uPvTY/gti42BLz2Vj+G3Gd3n3Vv9p5N64StKwN0gZN4DMbT/jNEHdacW6diP0SQnowq4+kX/dzWukvNOd1MmDyN75Cw7vzABAaDRoygWQvXszqR8MRWZlYvvi/UQ/HqE+oVfR9nidhCH9yfh1Iy4fzn5in84jR5K6cqXZTIju9m3SfvwRtwULcJs/n9zQUKT+6d05yxWiyC8hxGAhxAmj12MPQkKIYNQBbqLR4aYGvcyOwAghRPMnrN4zeQ/uK+BnYJFBZ+1N4H2gNWqILIDNQojmUsr9QH8pZbwQwh51TnijlFILOAJHpZRjH5JfkkEgtTeqftzDNONMkFLeFEIsB1ILyAIZp1kJnAemb5rwYzsADz8PEqLiTdLFR8XjUTL/atLd14P4aNM0BYm4Hs6cXtMB8PUvScNW6hRlSnQ8riXzIxMXP/e8KbtHITM5nRuHLxHQoiYxV+/ycp+X6NxDVTi+fOYK3iXzr1S9/LyIizKdXk9KSMbJ1QmNRkGn0xeapnWXYHZtCiE2Ko4SRmUu4edBUoEyJ0UnmKbx9SApKp7KTWugvRNDarx6b+zsH8fwr1OZE5sOAFD/1RZUa12bzXN/oPXw/FkVNz93EqO1JnkkRMfjbpSHm68HiYa+SjT0R4o2mdPbj+FfqyLXjv0FqFOktdvX5/PO6lZdydEJZn2Q9JD+NEax0tBj+RjObDrIxe3HH25QDOjjY1GMIjbF3QtpFNEBkJGe9zb39FEYOAbh7IqmSnVs6jbBOqghwsYGYe+Aw6jJpH+WP2DIhDiEewH/CQVu0WQa+T97DNFnNMLJBX18LDI+Ft31ywDkHNuPbecHD3D6uDg0XvkRkuLphS7OND+Znp9f9rGjOI3SIFxckclJhfuMjUUxitgULy90saZtZF25Mq5TpwIgXF2xbdCAZJ2OrAMHyNy6lcyt6jSr08CBZrZPwqOICRh+p1Y+IEk4UMboc2nDMROEEDWBL4COht/ie/7DDX9jhBC/oP6e73+EIprxzEVwBn02rRAiCGgHnAbqGb0/BVQBAgwmbxuitCOojX/vuA4ofOmfKT8a/X1QpPekHAcCvMp4o7G2olHnppzcecwkwaldx2jWrSUAFYMqkZ6SRmLMgwclFw9XAIQQvDzqNY6v2Q1A+Nkw3Mv5UqK0FxprDTU6N+TyzpMPcpWHg7szdi4OgLqiskLT6sReV1eU/fLtr/RvN4T+7Ybw5/aDdHi1HQDP165KanIa2hjzH/DTh87Q8oUWAHR4rR1/7siPcBydHQlsWJMD2w9x+cxlvMr54m4oc+3OjTm/84SJr/M7T1D/FfXCr1xQAJkp6STHJpIQEUe5oACs7WwAqNSkOtGGBRlVW9SizZAurBo4n7Djl/Eu54dnabUf6nVuwtkCeZzdeYKGr6jlLR8UQEZKOkmxidjY22LrqE6B2djb8nyzWoRfzZ+xqdq0JpFhESQbBsO7Z6/jWc4XN0N9anVuxF9F7AOAbvMGExsazoEvtxbZ5mmjC72C4lcaxdsXrKywbtKK7BOmEaookT/tqqlYBaEIZEoSmT+sImnoaySPeJO0hTPIuXDaZHAD0IVdRuNbCuHlCxorrBsGk3OqgH/X/GlqTfnKIAQyNRmZlKAOwL7q7IJVtSB1McsDyL1yGU2p0ii+an3sWrYi+/BB0/zc8utjVbkKKMp9BzeAnCtX0JQ28tmqFVmHTOsQ1707cW++Sdybb5K1bx/JixaRdeCAof0M95C9vbFt3pzM3bsfWIdHQS+K/ioCx4EAIYS/EMIGNfjYbJxACPEcaoDSS0p51ei4oxDC+d571N9zk9mwx+FZjOBAHf37Ar6oEV1rYI6UcoVxIiFES6AN0EhKmS6E2Avcm4TPlFKar54wRxbyPhfDxYEhirR5rFqYkguMnLR62u+KRsPe9bu4e+0ObXq0B2DXmu2cDjlJYHAdFu1fTlZGFivGfZpnPOrTd6naqDrObi4sOfIFPy1cy951u2jcpRntencE4NgfRzi9QV0codfp+X3qN/RePRFFo3Bq/T5ir4VTt4e6LP/Emt04ebkyZPMsbJ3skVJPw/4dWdJ2As7eJXjl46EIRUEogou/H+VqyGmzCh3efZSGrRqw9uB3ZGZkMufdBXnn5q/+iHnjP0YbrWXZ7FVMXzqFgRP6ce1iKL//mD8t37xjU47vP0lmhjo9+dPUrxi++n0UjcKR9XuJunaXJj3Ue10H1+zi0p7TVAsOYuq+xWRnZLNm/DIAbp0J5cy2o0z4fS66XD3hF29w6MddALz6YX+sbKwY/r0aWUVdD+ed1ZMRGoWD6/cQce0uLXq0BWDfmp2c33OKGsFBzN73GdkZ2Xwz/nMAXDxdGb5yPKA+1nD01wNc3Hcmry71Ozfh+OYDeZ/1Oj2bp35D/9XvITQKJ9bvJeZaOPUNfXDM0Acj8/pA0qR/Bxa2nYBvleeo3a0ZkX/dZtTWjwDYMX89V/bm51cUxk+by/HT50hMTKZ1154MH9CLbp3bF92BXkf6l4txmrwAFIXsPdvQ372JTdsuAGTv3IxNwxbYtuuC1OkgO5vUhTMewb+ejNWf4Th+nvqYwP5t6MNvYdNKnUjJDvkN63rNsWndBfQ6ZHYW6UvzN5vOWP0Z9sPeR1hZo4+NJH3l/IfWJ3XJIlzn/B9CUcjcvhXdrZvYvajWJ/O3zdg2b4H9iy+BTs0vefaHD/ap05GyeDFuC9Q2yty2Dd3Nm9h3UX1mbN78QPMSM2aguLggc3NJWbQImWq+mOxxeZqPCUgpc4UQI4HtqKvCv5JSXhRCDDWcXw5MBTyApUJdwXnvcQAf4BfDMSvgBynloz/3UgAhC1n99k/HcHVwHrBGjchaAzOB1lLKVCFEKSAHNeIaKKXsLISoApwBOkgp9wohUqWUTg/J5yawXEo5VwjRE3jD4GsK4CylnCiE6Ar8IqUUhvttv0kpqxsG13FSyheFEGMBFynltIfVrXvZrsXaIQGikKXYT5HiVhMIsv5fqAkU7w59nlgXq3+LmsDD+beoCfjs3ftEmXxdqmeRf2/6hX//zD0V/kxGcFLKbCHEHiDREIXtEEJUBQ4brgBSgZ7AH8BQIcRfwBXUacpHxU0IcQ7IArobjq0CfjVMff4BPHjtMWwBfhJCvASMklL++RjlsGDBgoWnimWrrn8ghmnBhsBr945JKRejPkFfkI6F+XhY9GZIU87wdmKB49GG/DE+b7g/WN3wfi+w1/D+KlDzYflZsGDBwv+S4o9j/16euUUmQojngVBgt5TSfN8nCxYsWLBQJKQo+utZ5JmL4AzbvpR/mj4NS1L9CxyeKKXc/jTzsWDBgoV/EhY9uP8AUsqX/+4yWLBgwcL/GssAZ+F/SnF/4S7JlIcnegLS9FnF6j9WFq9/gHRZvHcmtKJ461DcKxwBnJZ9Vaz+s5d+UKz+7aaPKlb/APojhe+v+U/i2VtD/2hYBjgLFixY+I9iWUVpwYIFCxb+lfzbV1FaBjgLFixY+I9imaK0YMGCBQv/SixTlBb+l3RYGPI5ikYhZO1Ofl32s1mCvtMHEhRch6yMLJaN+5QbF8IAGLpgJLVb1SVZm8S4dvmq3m+M60HnIV2xsrZi+7db+WLaCjOf/acPIii4LtkZWSwZtyjPZ2CL2vSbNhBFo2H32h1sWqbuTf3m2B7Ua9sAvV5PsjaJJWMXkxATj1MJZ1YsnU61wCpsWbeNeZMXMn7maJq2bkRmRibT3vmIy+fNpVHe6PcKbw16nTL+pWlV7QUS49WNa8tVfI7pC9+nSo1KfD53Fd8t/5FaLYLoPW0gikZhz9qdbC6kjfpMH0hgcB2yDW1001CfIQtGEmRoowlGbVT2eX8GzB6KT1lf7J3siY2IY8GIeYRdMNdX8y7jw/glE3B2c+b6+VAWvvMJuQYJokEfDqZOcF2yMrJYPHZRnv2L/bvQrnt7hIAdP25n61e/MWD6IBq0b4izmzPxUfHcvX6XRaM/JsNI8sa7jA/vfjYOZzcXws6HsnjMwry8BkwfRG1DXkvGLSLMUMcRC97GtX0dZFIiyWP7AWAVWB+HfiNB0ZC1+3eyNv1gUier5wNxmjgLXYy6zVrO0f1k/rQ6P4Gi4Dx3Bfr4uPuqct+PKR99wv6Dx3B3K8Gm75c/ku09NBVqYtO+FygKuaf3knNwi1kapWxVbNr3QigaZEYKmd/OQnj4YdstfzGJ4uZN9t6fyD1qvsXhgRPnmLdiDXq9nlfat2DA66aiIckpaUxd9AV3ImOwtbHmw3cGElBO3cS5Q9+xONjbodEoaBSFtZ+a7015MDSS+dvPoNdLXg7yp39TUxmlbw5dZuv52wDo9HpuxKWwZ1wXEtKymLAxfwOm8IRUhrWsTs+GlR6hBe/Pv30V5TP3oPeDEEKUEEIM/7vL8ZhogM/n9JnBu21G0aRLM0oFmGqsBQbXwdffj9EthrFq0lIGzBqad27fhhDm9DHdxFYoCs27tWRu3xn8dfQStVoEUTqgjEmaoOA6+PmXZFSLISyf9DmDZw0DQFEUBs4cwuw+HzKmzQiadmmeZ/vrip8Z2+Ftxnd6h5O7j/Pa6DcAyMnKZtn8L1g4Q918uEmrhjxXvgwvNX6TWeMXMGnuuEIrfub4eYa+/g4RdyJNjiclJDN/yiK+W742r0z9Zg5hXp8ZjGszisYPaKMx92mjuX3MN/p9a1IfTu85Sdj5UD4ZMo/01HSGzS78a9RnUl82f/ErQ5sPJjUpjTZvqJsw1wmui1+5kgxtPpjP31uSZ/9cpbK0696ecZ3fZXT7UdRrXZ/Wb7TFz78kibGJfD3rK1ISUzi6/Qhdh7xiklev9/qw5cvNjGgxhNSkVFob8qpt6LMRBfoMYM+G3aTOnpDvRFFwGDCa1NkTSR7TB5smrVBKlzWrV85f50kZP5CU8QNNBzfAtlO3h+7Cfz+6dmrL8k+eYG9MIbDp2JfMH+aTsXQCmmqNEJ4FNDRtHbDt1I+stR+TsXwimRvUTcilNpLMle+rr1WTkTlZ6C6fMMtCp9Pz0dLVLJsxlk3L57Bt3xGu3zZVeVm1fguVyz/HxqWzmT12MPNWrDE5/+Xc99iwZGahg5tOr2fOtlN8/lYzfh7enj8u3uZ6rKn6QN/GVVg/pB3rh7Tj7VY1qVPWC1d7W8p5uuQd/3FQG+ysrWhV5UEaoo/GU1b0/sfxtwxwQojiihxLAM/qAFcfCI25E40uJ5dDWw5Qr20DkwT12tZn/8a9AFw7fRVHF0dKeKtSIX8du0Rqouku4xUDAwi/dpcLB88jpeTs/tOF+GzA3o17DD6v4GDwWTEwgKibkcTciSY3J5eDW/7MszWOMmwd7PI0GrMysjhz7BzZmdkAtOzQjN82qFfL509dxNnFCU9vU3VsgCsXrhF513yT5gRtIpfOXs6LWqoHVc0rky4nl8NbDlC3QH3qtK3Pn4Y2Cj19Na8+AJcLaSMAKSVVG1Tjz417cXB2IPz6XRxdHHHzNlc4r9m4Jge3qooAIT/tpmF7VUGpfrsG7NkYAsDV01fy7EsHlObq6StkZ2ah1+m5cOQCbbu3Y+/GPfj5l2TH93/g6OLIzUs3aNjRVI2pRuOaHN6qSrXs2RhCfYMye32jPjPOC+DSsYvI1PxHQTQVq6CPCkcfEwm5ueQcDMGmbhOzet0P4e6Fde2GZO1+vCXvdQNr4Ori/Fi2AEqpCugTopGJsaDXobt4BKvKdUzSWNVoTO7l48hkg7RYerKZH41/dWRCDDIpzuzchathPFfSh9J+3lhbW9GheQP2HD5lkibsdgT1az0PgH+ZkkREx6JNuL9Ejon/8HjKuDlR2s0Ja42G9tWeY++ViPum33bxNh2qlzE7fvRGDKXdHClZ4ultmJ6LLPLrWaRYBjghxAdCiCtCiANCiB+FEOOEEHuFEIuEECeA0Qb16xCDAvdug04QQojXhBAXhBBnhRD7DceqGRS1zxjSB9wn67lABUO6BUJlgcHfeSHEGwZ/LQ3l+UkIcVkIsUYYdmkWQtwUQnwohDhlsKliOF5fCHFYCHFaCHFICFHZcNxBCLFeCHFJCPGLEOKoEKKu4Vw7g80pIcQGIcSD9r80kXvXRmpx83U3SeDm6442Iv8fVBulxd3HNI0x7r7uaCPz0yfHJeHuazrAePh6oI3IF1CMj9Li4eOBu68HcUa22sg4E9vu43uy/PCXNOvagnWfmF7N3sPb15PoiJi8zzGRMXj5Pb4agJevl0l9Cmsj9wJtFP+QNgJYPeNLKtetQu9pA+gxuS/fzfuWuCgtHgXaytnNhbTkNPQ6vSH//DbxKNBe9+xvX7nF8/Wr4VzCGRs7W+oE16WEZwniImK5c+029ds1QBulpfnLLfE0ahtnN+cCeeWXx93XgzijPlO/B+YXDqAKhOqNBEj18bEII4HSe1hVrobz/32J0/vzUEqXyzvu0G8kGd+vAP3f8wMnnN2RSfmCszI5HuFseuGhuPsi7Byx6z0Zu4GzsKrZtKAbNNUaknuhcCX1aG0CPp753xEfT3ditKY6i5X8y7D7kBr9nb9yncgYLdFxBm1DAYMnz+eNt6fy07Y9Zv5jUjLwdXXI9+9iT0xK4errGTm5HAqNok3V0mbntl+8TcfqzxVq97j82yO4px5JCSHqAd2AWqhyNqeAeyqONgbtH4QQW4BvpZTfCiH6A58CXVH1gtpLKcOFECUMdkOBxVLKNQapnPtpabwHVDfIniOE6AYEGsriiarofU8hNgioBkQAB4EmwD2xrjgpZW3DdOc4YCBwGWhm0DxqA3xkqOdwIEFK+bwQojqqJA9CCE9gCtBGSpkmhJgIvAs8ghjWP5cfF3zPjwu+5+Xhr9KhzwusX/jjw43+obTt2YG7V++w+sMvcfNxZ9SC0Q83KiJ3Q+/y87KfmL5mJlnpmdy4FIabV20APh//KQOmD6ZirQAib0bmRar/a3JvXCVp2BuQmYFVUAOcJswi+e2eWNduhD4pAV3YVayeD/xbylYkFA2Knz+Z330EVtbY9/8Q3d1QZHxU3nmrynVID1n32FkMeP1F5i3/ntdGfkBA2dJUqVAWRVHjg28XTMbH0x1tYjJDJs+nXGk/6tao8lj57L8aQWAZD1ztbU2O5+h07LsSwdutnu6e7ZZ7cI9OE+BXKWWmlDIFVSrmHsbfsEbAvbvd3wH3LrsOAt8IIQaRP5AdBt43DBJlpZSFX/6Y0xT4UUqpMygA7ENV/wY4JqW8K6XUow5K5Yzs7q1cOGl03BXYIIS4ACxEHRzv5bEWQEp5AThnON4QeB44KIQ4A/QBzG9+AEKIwW3atJl54MCB166n3gTAw8+DhChT9euEqHg8SuZf5Xv4ehAfba6QfY/4qHg8jKICF09X4qO0Jmm0UVo8SuZf0bv7eqCN1hIfpTWJKDz8PM1sAf7ctJeGHRvnfX697ysMHT+Qdi+1JjZGi09J77xz3n7exEaaTxEVldioWJP6FNZG8QXayP0BbdS2d0fmbF1Iu94duXkxDI+Snhz5/SABtSrh6euBtkB9UxKScXRxRNEohvzz20RboL2M7Xet28nudTuxd3KgUYdGxMfE41nSi/Dr4czoNY2E6Hj2bgwh6laUUV4pBfLK9xcfpcXTqM/U74F534AasSlGEZvi7oU0iugAyEiHTPVfKvf0UdBYIZxd0VSpjk3dJrh8vhbHMVOxrh6Ew6jJheZTXMiUeIRrfnQqXNyRKQlmaXTXz0FOFmSkort9GcUnP9LRVAxEH3kT0synLgF8PNzyozEgOi4ebw/TKNHJwZ6Z7w5iw5KZzB43mISkFEr7qd/te9GfRwkXWjWqw4WrYSa23s72RCWl5/tPzsDb2b7Qsvxx4Q4dConSDoRGUcXPDQ8nu0KsHp+nrOj9j+N/fQ/uYbppSCmHokY+ZYCTQggPKeUPQBcgA9gqhGj1FMpivF+SDtNoNquQ4zOBPVLK6kBn8pXB74cAdkopAw2v56WUAwpLKKVcuWvXrhpNmzbVNqxaH421FY07N+XEzmMm6U7sOkbzbi0BCAiqRHpKGokxCYV4VLl+9hq+/n54lfFGCEGt5kEc33nUzGfLbsEGn5VJT0knMSaB0LPX8PMviXcZH6ysrWjSuVmerW85vzz7eu0aEH79bt7n9d/8zPIFX7Dj193s3fYnL77WAYAatauRmpJKXEzhP8RF4eKZy3n10Vhb0ahzU04WaKNTu47RzNBGFR/SRjtXb2NSpzFE3ogg+lYUzbq1pFqTmmijtaSlpJNQiN35w+dp0km9Fmv1amuO7lBXuB3beZTgburXslJQZRN7Vw9Xtq7+ndkDZpKalMrvX/1Gy27BuHq4UsnQ5u17dGD7GtPVfRcOn6dRJ/V+WXC3Vnntf9yoz+7ZF1ZWAF3oFRS/0ijevmBlhXWTVmSfMJ2qEyXyp+c0FasgFIFMSSLzh1UkDX2N5BFvkrZwBjkXTpP+2exC8yku9OFh6hRkCS9QNOpU49WTJmlyr5xE81wlEApY2aApVQF9XP49Lqvqje47PQlQrZI/tyKiuRsVS05OLn/sP0rLhkEmaZJT08gxRNgbt++jdvVKODnYk56ZRVq6enGQnpnF4dMXqFjWdHqxWil3bsenEp6QSo5Ox/aLt2lRqaRZOVIyszl5K5bgyuaLSP64cLvQge9J0SOL/HoWKY7FHgeBFUKIOQb/LwIrC0l3CHgTNXrrAfwJIISoIKU8ChwVQnQEygghXIEwKeWnhnt1NYGQQnymAMZ3tP8EhgghvgXcgebAeOBx5g9cgXtLq/oaHT8IvA7sMUj51DAcPwJ8LoSoKKUMFUI4AqUM2nCFkQuMfH/1tN8VjYa963dx99od2vRoD8CuNds5HXKSoOA6LN6/PG8J/D3e/vRdnm9UHWc3F5Ye+YINC9eyZ90uDmzaz+K9y1A0CpnpmfT9YADHtqs/yjvW/MGpkBPUDq7Dkv0ryMrIYqnBp16n54upK5iyerr62IKhPAA93+tDyfKlkHpJbHgMK99fmleO345twNHJEWsbK1p2aMapo2f59fA6MjMymT7mo7x0n36/gBlj5xIXreXNAa/SZ/hbeHi7s273txzYfZiZ4+bh4eXO9398gaOzI1Kv561Br/HDjK+ZtHoaD2qjwOA6LNq/nKyMLFYYtdGoT9+lqqGNlhz5gp8WrmXvul2smriU3tMH4lXKi4lfTyEuMo4VU/Lr9ME30/l84qfER8fz7ZyvGbdkIj3G9yTsYhg71+0A4GTICeoG12X5n6vIysjis3GL8uwnrngfFzdncnN0rPhgORcPnadaw2os3vU59k72JMYkcP7QOULW72LyN1NZOmEJCTHxfDfnG95dMp63xvXkxsUwdq3bmZdX7eA6LDX02RKjOo75dBzOzashnF1xXb6BjPVfk/7lYpwmLwBFIXvPNvR3b2LTtgsA2Ts3Y9OwBbbtuiB1OsjOJnXh05tFHz9tLsdPnyMxMZnWXXsyfEAvunVuX3QHUk/2tm+w6zERhELumX3I2HCs6rQGIPfkbmRcBLrQc9gPnQtST87pvchYw0WXtS2a8tXJ+v3L+2ZhpdHw/rBeDJuyAJ1eT9d2zalYtjTrf1d/Yl5/oRU37kQy5eOVIAQVy5biw9HqtWp8QhLvzFLbX6fT0bFlI5rWNZ1GtFIU3utYm2Fr9qOXkpcC/ano7cqGE6EAvFa3IgAhl8NpVMEHexvTn+WM7FyOhEUz5QXTxTVPg2dz2Co6QsqnX0UhxHTgLSAaiEFVve4BjJNSnjCkKQt8jXpvLBboJ6W8LYT4GQhAjUmm01wAACAASURBVIB2A++gCor2AnKAKOAtKWWh805CiB9QB8BtwARgPqroqQRmSSnXCSFaGsryosFmCXBCSvmNEOImUFdKGWdYLPJ/UsqWQohGwLeoUejvQE8pZTnDwPUt6nTkZVQpn9eklNcMkeY84N6E+hQp5eYHtd0bZbsW63dOV8yz7mHZ958yfRpUtnn8RSpFpbg3W9aI4p04+bJ+4VNxT5NnfbNlqx7/js2W7XvMfKLJw4nluhf592bezR+fuYnK4lqu/39SyulCCAdgP3BSSrnKOIGU8hZgNtUopXyl4DHU1ZFzi5KxlPKtAofGG17GafZiUNs2fB5p9L6c0fsTQEvD+8OA8dOVUwx/M1EHu0whRAVgF3DLYBNC/j0/CxYsWPhH8W+P4IprgFtpmK6zQ10peephBs8wDqjTk9aoUedwKWX231wmCxYsWHgo//ZVlMUywBUSRT1VhBAeqNOXBWktpXz8VQyPgWGlaN3/ZZ4WLFiw8DR4VhePFJVnci9KwyD2D34wx4IFCxb++fy7h7dndICzYMGCBQtPjmWK0sL/FOtnfP9rheJdaJXzP/iXLO4cHO+7Ec/TQbErXv9Q/KscbYbPLFb/GZOHPTzREyKsi78f6PFk5rp/eQxnGeAsWLBg4T+K5R6cBQsWLFj4V/LvHt4sA5wFCxYs/GexRHAWLFiwYOFfiWWRiQULFixY+FdiWWRi4W+hZosgek3rj6JR2Lt2F1uW/WKWptf0AQQG1yYrI4uV45Zw80IY1rbWTFk/CysbazRWCse2HubnhfkqRbVaBNF32kB1A+W1O/l12c9mfvtOH0hQcB2yDBs637igyn8MXTCS2q3qkqxNYly7fM20hp0a8+qYNylVsTR9Og3mr7NXCq3TuJmjadK6IZkZWUx/5yOunDffd/r1fq/QfdBrlPEvTetqL5IUn0Sj4PqMmzEaRaOwb91uNi3baGbXf/oggoLrkp2RxZJxi/LKHNiiNv2mDUTRaNi9doeZbedBXekzpT/9AnuQkpBCzaaBvPVeb7xLeWPnaEd8lJa5w+Zy/cJ1szx9yvgwfskEnN2cuX4+lE/e+YTcnFxKVyjN6P97hwrVK/DdgtX8sjK/7zr378LLA7pSwseNjNQMfl/5K1sK6YPe0wcQGFyH7Iwslo/7jJsXwnD382DYwtG4epYAKQn5YSd/fP0bAK+N7U6dtvXR6yUOei0ZK+cjE9U9D6xq1MOu1whQFHL2biXrt7UmeWmq1MJxzAz0sapcT86JA2Rt+k496eCIw4BxqgiqlGR88X/oQi+Z2leoiU37XqAo5J7eS87BLRREKVsVm/a9EIoGmZFC5rezEB5+2HbL3xNScfMme+9P5B79w8z+QUz56BP2HzyGu1sJNn2//JFs8+pQrS52rw9FKBqyD2wje/t60/OVauIwfDr6OEMbnT5I9u+q0K9Nq65YN+0IQpBzYBvZu83/V018Va2D3atD1P44tJ3snRvM0wTUwLbbYNBYIVOTyVg88bHq9TDkv3yAe7bXpBcDQojpQohxj2hTzqAT93TKoCj0mTmI+X1mMaHNaBp2aUbJAFMJjlrBtfH192NsixF8OWk5fWcNBiAnK4ePuk9jcsd3mdxxLDVbBFEhqFKe3/4zhzCnzwzebTOKJl2aUaqA38DgOvj6+zG6xTBWTVrKgFlD887t2xDCnD7mO83fuXqbj4fM5a+jl8zO3aNJq4aUKV+alxt3Z/b4+UyaO7bQdGePn2f462OIuBMJgKIoTPzoXd7uMY7XWvSiaZfmlA4oY2ITFFwHP/+SjGoxhOWTPmfwrGF5tgNnDmF2nw8Z02aEma2Hnye1mgUSezdfdTwlIZlfv9jEtbNXGfPCGOydHBg2e3ihZe07qS+/fvErQ5oPJjUpjbZvtFV9JKawctoKfllpOnA9V6ks7bu3R0o9E9qO5s5fN2n+anAhfVAbX/+SvNtiOF9MWkb/WUMAVeFhzaxvmNDmbaZ2nUjb3h3zbH9bsYn3Oozh/U7vknvmCLZde6nOhIJdn7dJWzCJ1In9sW7UCqWkuSxh7pULpE4ZQuqUIfmDG2DfcyQ5546TOrEfqZMHo4u4ZWooBDYd+5L5w3wylk5AU60RwrOA3IutA7ad+pG19mMylk8kc4O6+77URpK58n31tWoyMicL3eUThbb1g+jaqS3LP5n1yHb5dVCw7z6C9M+mkDp9ENb1glH8zKVpcq9dIG3WcNJmDc8b3JSSZbFu2pG0OW+TNnMoVjUaILzMpXCM87J7fTjpS6eSNmsoVnVaoPiafp+xd8T29RFkrJhB+uxhZH75UeG+ngL6R3g9i1gGuH8gFQIrEn0zktg70ehycjmy5QB12tY3SVOnbX0ObNwLwPXTV3F0caSEtyrSmJWeCYDGSoOVtRUYFCPu+Y0x+D205QD12jYw8VuvbX32G/xeK+D3r2OXSE1MNStveOhdIsMizI4b06JDU7ZuUK/ML5y6hLOLEx7eHmbprly4RuTdfOHPakFVuXMznPDbquL1wS1/FlLmBuzduMdQ5is4GMpcMTCAKEN9C7PtO3UA3835BmNFjRsXw6hWvxohG0O4ffUWikbBydUJN29TAUyAmo1rcnCrKgK/+6fdNGzfCIAkbRLXzl0jN1dnkr5MQGmibkcRdSOS6JuRXDpygdg70YX27Z+G+oSevppXn8SYBG4aItPMtEzCQ+/i5qO2YUZqvgawsLXj3vo4TYUq6KPDkbGRoMsl58gerOs0pkjYO2JVpQY5+7aqn3W5kG4q6aiUqoA+IRqZGAt6HbqLR7CqbCrrYlWjMbmXjyOTDbvopZurHWj8qyMTYpBJjy6IWzewBq4uzg9PeB80/pXRx0Qg46LUNjqxF6tajYpkq/g+h+7GZVVsVa8n9+o5rIOa3D99uUro4yKQWjWv3FP7sappmpd13Zbknj2ETFCFaWVq0mPX7WHopSzy61nEMsABQojJQoirQogDQGXDsQpCiD+EECeFEH8KIaoYjvsIIX4RQpw1vBoX8FVeCHFaCFFPCFFNCHFMCHFGCHFOCBFQlPK4+XoQH5m/pWZ8pBY3X/cCadzRRuT/GMRHaXHzUdMIRWH21o9Zeuprzv95lutnruX51RopamuL4FcbpcXdxzTN4+Dl60VURH6kFB0Zi7ffw6VvvH29iA7Pt9NGxuHuazowevh6oI3IV6mOj9Li4eOBu68HcSb1zbet17YB8VFabv110yxPD4Nd405NuH7hOnGRcXgUyNPFzYXU5DT0On2e74JpCnLryi0q1qxIkjYJGzsbAoProGg0ZvVx8/UgPsKo/4369h6epb0oV82f62fyp3lfH9+Dzw6vwrpxa7I2fgOAcPNExue3jT4+FuFm3u6agOdxmr0Kh3FzUEqpEZ7i5Ys+OQn7wRNwmrkc+wFjwdZU51c4uyOT8ssqk+MRzqYXA4q7L8LOEbvek7EbOAurmk3N86/W8IGipMWJKOGBPiG/jWRCHEoJ8zayqvA8jh8sw2HULBQ/tY30ETfRBFRHODqDtS1WNeqhuHuZ2d5DcfVAn5D/ndQnxJkolgMo3qUQDk7Yj56Lw4TFWNV/GvrOhSMf4fUs8p8f4IQQdVCFVwOBTuTL26wERkkp6wDjgHsKmJ8C+6SUtYDawEUjX5WBjUBfKeVxYCiwWEoZiLohc770dTEi9XomdxrL2w0HUSGwIqUrPX0l4GcZGzsbXhnxKus++eG+aXzK+NB3Ul8+n7TkqeV7N/QuR7cfIbBlbSaunsqtizdMoseiYutgx5jlE/luxlcmkdv6BWsY1WgQOYd2Y9O2a5H96W5eI+Wd7qROHkT2zl9weEedhhYaDZpyAWTv3kzqB0ORWZnYvvjmI5cXRYPi50/mj/9H5pq5WDd7GeHua3LeqnIdci8dvb+Pvxnd7VBSJvUkbeYwsvf8iv2waQDoo+6QvX09DqPn4DB6Nvo7YUj9E07oKRo0ZSqSsWwaGZ9/gG2H7ghvc5Xvp8HTVvQWQnQQQlwRQoQKId4r5LwQQnxqOH9OCFG7qLaPg2WRCTQDfpFSpgMIITajyvw0BjYIkbf11D3R0lZAbwAppQ5IEkK4AV7Ar8ArUsp7N6MOA5OFEKWBn6WU1worgBBiMDAYoL57IBWjKuHul39V5+7nQUKUqZBoQlQ8HiXzrzLdfT1IiDZNk56czqVDF6jZMoi7V2+TEKXFwyhq8iiCXw9fD+KjH0/E9LW+L9O1R2cALp29jG9Jb84azvn4eRET+fDpqJioWHxKeRuV2ZP4KFPBCG2UFo+SXsBfgNoW2mgtGmsNnib1VW19y/rhXcaH/9u2OO/4p3uXkxAdjy5Xx+1rt+k7qR9zh80h6laUGiEWyDM5IRknF0cUjYJep8fDz9MsTWGE/LyH0mVLMrf3DN4Y34MSWW5m9UmI0uJe0qj/jfpWY6VhzPIJHNy0n+N/HCk0j+xDu3Ec9xFZP3+LTIhDGEUUirsXMqFAu2em573NPXsM0Wc0wskFfXwsMj4W3fXLAOQc249tZ9MBTqbEm0QgwsUdmZJglkZ3PVWdxsvJQnf7MorPc+ji1aloTcVA9JE3Ia34hVoLQyZqUdzy20i4eaJPfEAbXTiOXfeRCEcXZFoyOQe3k3NwOwC2XfuZRIMF0SdpsTaKoBU3T5MIWC1PHLlpyZCdhczOIjf0AppS/uTGhD9JNQvlaa6iFEJogM+BtqgX88eFEJuNfg9BFZ8OMLwaAMuABkW0fWT+8xHcfVCARClloNGr6kNskoDbQN78i5TyB6ALkAFsNSh8myGlXCmlrCulrBvg5E/Y2VB8/f3wKuONxtqKhp2bcmrncRObU7uO07RbSwAqBFUiPSWdxJgEnN1dcHBxAMDa1oYazWoREaoGjgX9Nu7clBM7j5n4PbHrGM0NfgOCKpGekkZijOkPVlHZ8M0v9Gjbnx5t+7N32590eq0DANVrP09qSiramIcPCJfOXKaMf2lKlvHDytqKJp2bcXyn6ZX+iV3HaNkt2FDmynltEXr2Gn7+JfEu42Nie/vKLQbU6c3wpoMY3nQQ2sg43m45lHfbjWLam5OpXLsKCbEJ/HXiLyob/CUU0gbnDp+nSSe1u1u/2pqjOwofcIyJuRuNr78flepUoV6HhviU9eVkgb49ues4zQz1qRhUiQxDfQAGzx9BeOhdtn5hKgzvW84v77117cboI+4AoAu7jMa3FMLLFzRWWDcMJueU6VSgcM2fUtSUrwxCIFOTkUkJ6ONjUXzVhSxW1YLQh5suMtGHh6lTkCW81MijWkNyr540SZN75SSa5yqBUMDKBk2pCujj8u/ZWlVv9LdNTwLobl5RpwU9fNQ2qtuS3LOmfSlc8ttIKVcZFAVpGJCFs6v6180Lq6Am5Bzbc9+89LeuoniVzMvLqnZzcs+Z5pV77giaCtVAUcDaFk25yuij7jyt6pqW5+lGcPWBUCllmEETcy3wUoE0LwGrpcoRoIQQwq+Ito+MJYJTFce/EULMQW2PzsAK4IYQ4jUp5QahhnE1pZRnUXXohgGLDFcdTgY/2cDLwHYhRKqU8gchRHkgTEr5qRDiOaAmEPKwAul1er6d+gUTVk9Vl8av3034tTu06tEOgJA1OzgTcpJawbX5eP9Ssg2PCQCU8HZjyCejUBQFoSgc/e0gZ0JO5vn9auoq3l89DUWjYe/6Xdy9doc2PdoDsGvNdk6HnCQouA6L9y8n2/CYwD3e/vRdnm9UHWc3F5Ye+YINC9eyZ90u6rVvQL8PB+Hi7sqi7+Zz9WIoo7qbrpI8uPswTVo3ZNPhtWRmZPLhmDl55xZ/P5+ZY+cRF63ljQHd6D38LTy83Vm7+xsO7j7CgvcX8tmPH6PRKOzfEMLda3do10MdLHes+YNTISeoHVyHJftXkJWRxVJDmfU6PV9MXcGU1dPVxyIM9X0QHfu8QAnPEtg72fNz6C9IvWTmgPyVo9O+mc5nEz8lPjqeb+Z8zYQlE+k5vidhF8PYsW6H2gdeJVj42yIcnBzQ6/V0GfASw1sPIyM1g4lL30PRaJj84wxSE1PYsXob4dfu0NrQB7vXbOdMyEkCg+uwcP8ysjKyWDHuMwAq161Ks27B3P7rJh9t/QSA9Qu+58yeU7z5Xi/8ypdC6vVYZUaS8fUiw5dJT8bqz3AcP09dlr5/G/rwW9i0ehGA7JDfsK7XHJvWXUCvQ2Znkb40f0VixurPsB/2PsLKGn1sJOkr55s2mNSTve0b7HpMBKGQe2YfMjYcqzqtAcg9uRsZF4Eu9Bz2Q+eC1JNzei8y1jBbb22Lpnx1sn7/8oH98iDGT5vL8dPnSExMpnXXngwf0ItundsX3YFeT+baz3EY/RFCUcg+uAN95C2sm78AQM7+37Gq3QybFi+CTofMySJjVf73137IVPUenE5H5o9LICPtfjmpea1fhsOIWSAUco7sQB91G+umndS8DmxFH32H3EsncZi0VG2vQ9vRR966v88n4Ck/JlAKMP4Hu4sapT0sTaki2j4y4nHuAfzbEEJMBvoAMahR2CnUe2nLAD/AGlgrpZwhhPBBvT9XHtChDnaRwG9SyupCiBLATmAm8DzQC8gBooC3pJQPnO/rWfaVYu2Q4t6N/3p28erNlrMxX834tMmSxdtGzsK6WP0va178U31WAb4PT/QEWNQEiobzkq1PJN/xStkuRf69+eX2liEYbqUYWCmlXHnvgxDiVaCDlHKg4XMvoIGUcqRRmt+AuVLKA4bPu4GJQLmH2T4OlggOkFLOBmYXcqpDIWmjKTx0rm44n0j+QpXNwNynVEwLFixYeKo8SoBjGMxWPiBJOGD8UF9pw7GipLEugu0jY7kHZ8GCBQv/UZ7yPbjjQIAQwl8IYYO6On1zgTSbgd6G1ZQNgSQpZWQRbR8ZSwRnwYIFC/9RnuYqSillrhBiJLAd0ABfSSkvCiGGGs4vB7aiPo4VCqQD/R5k+6RlsgxwFixYsPAf5WnL5Ugpt6IOYsbHlhu9l8CIoto+KZYBzoIFCxb+o/zbFxlaBrh/GOnk/t1FeCIcFJti9e9YzCsQVXKK2XvxrtLMjir+75Dd9FEPT/QEFPcqR/vZy4rVP0DOuk+KPY8n5VndRLmoWAY4CxYsWPiP8m+Xy7EMcBYsWLDwH0VXzM98/t1YBjgLFixY+I/ytBeZ/NOwDHAWLFiw8B/FMkVpwYIFCxb+lTyrQqZFxTLA/f0IYDHqw4/p5auXJ8yg2myMdxkf3v1sHM5uLoSdD2XxmIXk5qir5QZMH0Tt4LpkZWSxZNwiwi6E4eHnydsL36GEZwlKeLohpZ746ASWjFtE0y7Nqdu6Prk5uUTfiuSz8Z/i5Or0SP4BRix4m7qt6pKkTeKddvmr6lb89jkVq1VAr9cTevE6UwZNRxttukelXxlfpi2dgoubC1fPX2XW23Pz8gtsVItRHw7HysqKpPgk3n71XQDWHVmDFSJPYfyXRev5fdkvZm3VY1p/agXXJjsjm1XjPuPWxRtY21rz/rqZWNlao9FoOL7tML8sXAdAjRaBDPp4FI6uTqQlprJnYwjfz/nGxGf/6YMICq5LtqENbhjaILBFbfpNG4ii0bB77Q42LdsIwJtje1CvbQP0ej3J2iT2/BTCa6PfQNFoCFm7kwO/7mPhriWsX7SWLSs3AdBv+iBqB9chKyOLz8ctNsojiH7TBqFoFHav3ZmXR9mq5Rj80TDsHOyIuRvDp6M/ISM1A+HsgsvUGVhXrkzmjj9IXbI4rx7WdevjNHwUQlHI2PY7GetMNfGsawbiMmM2+qhIALIO/En699+atbExB06cY96KNej1el5p34IBr79ocj45JY2pi77gTmQMtjbWfPjOQALKqQoFHfqOxcHeDo1GQaMorP30QzP/mmp1sXt9KELRkH1gG9nb15uer1QTh+HT0cep8js5pw+S/fsaAGxadcW6aUcQgpwD28jebf59eRhTPvqE/QeP4e5Wgk3fL3+4QSEcvBnHgv1X0EtJ12ql6F/X3+T8tydvsvWK2uY6veRGQhohg1qSkaPjgx0X0KZnIwR0q16atwKfnr7jv3t4s2zV9cQIIYYKIXob3vcVQpR8RBfG+kiDB88qfHl0r/f6sOXLzYxoMYTUpFRav9EWgNrBdfDzL8mIFkNYPulz7tnrdTq+nfUV387+musXQklNTOXnpRsYPGsYZ/88wzvtRvJuh7eJuBFBt+GvPrJ/gD0bdjOzz3STcjZsVZ/UlDRa+3dg9Gtj8fB2p++YXmb1GTJ5EOtXbeStpr1JSUrlhe4dAXByceTdj0Yzqe8H9Gk1gKlDZhSwFExq8w5DqveiYZemlKxY2uRszZa18fX3Y0LLkXz9/jL6zFb3hs3JymHuW9P5oONYPug0lhotAqkQFIBQFAbMH0H0jSiGB/YmKS6REwXkeIIMbTCqQBsoisLAmUOY3edDxrQZQdMuzSkdoG6n9+uKnxnb4W3Gd3qHUyEnGDx7WF66Jl2aMXTeSE7vPVUgDz9GtRjKikmfM8gojwF5eYykSZdmeXkMnTeSNXNXM7b9aI5tP0KXIS8DIHOySfvmS1JXFlgKryg4j3qHpPcnED+wD3bBrdE8V9asb3LOnyNh6EAShg586OCm0+n5aOlqls0Yy6blc9i27wjXb5tuIbhq/RYql3+OjUtnM3vsYOatWGNy/su577FhycxCBzeEgn33EaR/NoXU6YOwrheM4mf+A5977QJps4aTNmt43uCmlCyLddOOpM15m7SZQ7Gq0QDh9aj/ntC1U1uWfzLr4Qnvg04vmbv3MkteCmJjz8b8cTWK69pUkzR96pRj3VuNWPdWI0Y1DqBOKTdc7azRKIJ3m1Xi516NWf16fdadu2Nm+yQ8bcHTfxqWAe4JkVIul1KuNnzsCzzqf9BLwGrUi6kjji6OuHmb75hfo3FNDm89CMCejSHUb6cqSdRv24C9G1X9qaunr3DPPiEmgbALYdRv24CQ9bu5G3qXlPgUHF0cuX3lFnqdPs/Gw8/jkf0DXDp2kZRE03+2pu2bsHXtNvX8qb+wc7DDxs782bjaTYLY9/s+AP7YsINm7ZsA0Obl1uzf9icxETEAJGoT82ysbayJvRNN7J1odDm5HN1ygNrt6pn6bVePgz+rfq+fvoaDsyOuXiUAyErPBFTRUI2VFVJC+cCKKELwy6J1ZKVlcXTLAarWr2bis55RG1w7fQUHF0dKeLtRMTCAqJuRxNyJJjcnl4Nb/qReW7XdjJW2S1YoRXpKWl66W5dvYm1rw52rt43yqM++vDyu4miSR5RJHnXb1lf9+pfk0lF1N6Nzf56lYcfGqrPMTHIvnkdmZ5vUw6pyVXQR4Wp0lptL5t4QbBo35Um4cDWM50r6UNrPG2trKzo0b8Cew6dM0oTdjqB+recB8C9TkojoWLQJSUXyr/GvjD4mAhkXBbpcck7sxapWoyLZKr7PobtxWRVa1evJvXoO66Amj1ZBoG5gDVxdnB/Z7h4XopMoU8KB0q4OWGsU2gf4sjfs/qKof1yNokMlVa3By9GWqt4uADjaWOHv5khsWtZjl6UgOqkv8utZ5F83wAkhehuk0M8KIb4TQnQWQhwVQpwWQuwyyN0ghJhuOH9YCHFNCDHIcNxJCLFbCHFKCHFeCPHS/Xwb+RlnkIqoC6wRQpwRQrwghNhkZNtWCFHY/IiJDpI2Sou7j4dJAmc3Z9KS0/IGJW2kFg9fNY27rwdxEfn/LAXt3X09yM3Nxb9aea6euWJ2vtXrbbh0/NJj+y+Ip68nMRGxDJzYn5+O/4itnS07ftplksbVzYXUpFR0hvxiI2Px9FVVjsuUL42zqzOLN3zMqm3LaP9q2zw7jaJQpmo5Ptwyn5bd2xIfGY9bgbK4+bijjchXY46P0uJmqItQFGZs/T8+O/kVFw+cJezMNdx83FGsrahcvypTN82hSbeW+Fcrb+LTw9cDrVEbxEdp8fDxUNvGSJVcGxmHu29+ebqP78nyw19Su1W9vIHIzsGOSrUrEx5qqkvn7uthUm5tVBzuhjy0RnnEG/XNnWt3qGe4EGn0QmMTtfbCUDw90cXG5H3Wx8Wi8TS3sX6+Om4rvsJ19nw0Zcs90Ge0NgEfT/e8zz6e7sRoTcVhK/mXYfehEwCcv3KdyBgt0XEG1SgBgyfP5423p/LTNnOhUFHCw0QhWybEoZQwL7NVhedx/GAZDqNmofipUak+4iaagOqqVpu1LVY16qEYqZv/r4hJzcLHyTbvs4+T7X0HqYwcHYduxdG6oo/ZuYjkDK7EplDdx/Wplc0SwT1DCCGqAVOAVlLKWsBo4ADQUEoZhKoSO8HIpCbQCmgETDVML2YCL0spawPBwMeGna8L852HlPIn4ATQQ0oZiLqnWhUhxL3/qH7AV8VR7wehaBR6jOvJVzO+MIkqALqNfA19ro7Dvx986vl+Me8rXq3XnfjYeIK7tCyynUajoVLNACb2nsy4tybS552elC6vTkN+seBrTm0/yv/1nUXr3h3wK/9owbLU65naaRxjGg2mfK0ASlVSp/oUIXB0dWJG10kc3XyAwBa1H8nv/fhxwfcMbTSAv45fzJtWfH1Md87sPYUuV/fE/peO/5T2vToy77ePsXP8//bOOz6qanng39kk0kIgCV16VUCkC0p/ioqI/uTZUewVBRXsAorKszcQFbuiguU9CwhIEaQovYoUqQKhhAAB0nd+f5ybZDcV2LsJm5wvn/2Q22bOvXf3zj1z5syUIz0t8Aws6Zs2EH/9VSTceQtJ339L1NN5VZE6MW69qi+JR45x5aCn+PKHGZzRqB4ej3n0fPLSE3w9ZhRvPzOUr36ayZLVf52w/Iztm0h8bABHR91N6uzvKXf3CAC8cTtInTaJ8oNHU37wc3h3bEa9p3ZPZO6WfbSuWZlKZf0z9hxLTWfo5JUM7daUyDLuhU7oCfwLRUpakEkv4GtV3Q+g+5eFCAAAIABJREFUqgdE5CxgolMW/TRgi8/+36tqEpAkIrMxZdMnA8+LSDdMJpvTgep5yS6oIaqqTi9vgIh8hDGiNzqb7wVud/5e/Oabbw4cPHjw6wBbNm7hQI6AjMQE41r0hHnwZniJrRlLfJzZ50BcPFVqVQXWAaa3cXa31tzzwiBEhMjoiqxZuJo/pi7M2n5gTzw9/92L9v/qwIhrnyQ1OfWE5OdsX2TlSF6ZYipIr1mxjmq1fN6SRTi741l++x9KOExkpUjCwjxkZHipWrMq++NML2Xf7n0cSjhMclIyyUnJrPx9NY2bN+Sfzf+w+a8tXNS3F4nxh1k67Q8ant2YDYvX+clO2HOA2FpV2Ogsx9SIJSHOv73HDh9j3cI1tOrehg1L/8Lr9bJkmhl3S09LJyM9naiYKA4fMIVD4+PiifW5BjE1YonfE09YRBhVfHpNsTWrcCAud8HXhZPnc//rJlCmSeum1Gla17k0gqqSlpJqeoW1fGTVqMKBPfGER4T59cxifO7Nrr938uwNIwGo2aAW7Xq1z6XbF+/+/YRVrZa17KlSlYz9+/320WPHsv5OXfQHkfeFIVGV0MN5uxSrx0Zn98aAPfsPUC3W38UeWb4cox40X3dV5eKbh1K7pmlHZu8vtnIUvTq3Y82GzbQ/64zs9hyMxxOd/X2S6Cp4D/q3meTsNqevWUzZawchFaLQo4dJmz+NtPnTAChz+c1+vcGiolpkGfYcye6x7TmSQtUKZfLcd9qGOC5q5l9MNi3Dy9Apq7i4Wc08e3aBUNJzUZaoHlw+vAWMUdWzgDuBsj7bct5dBa4HqgLtnJ7YnhzHnAgfAQOAazHGMTNJ4FigtfP53/33319bVTuo6qC0I6kk7E3IJWjNwtV07mPGD3r278ViJxBi8YxF9OjfE4CmbZpxLPEY3439hof6DGHrui1sXr2JqJgov+31z2zA5XddwehbnyU1OfWE5eds35GDR3iozxAe6jOE36bN57IbLwWgedszCQsLY8uGrbnOZ/mCFXS/pDsAF13Zm3nTFwAwb9oCWnVsSViYhzJly3BmmzPYtnE7ZcuVZevGbVSvX5NajWvTstvZ1GxUm+W/LPGX+8tizrvCyG3UpglJicc4tO8gFWOiKB9VHoCIMqfRoksrdv29ky0rNwHQrndHwiLCOa9/D9LT0rOMG8ASn2vQxLkGB/cmsGnlRmo2qEW1OtUJjwjnvEu7Zl23GvVrZh1ftXZVRIRqdarz9HVPsX/Xfp7692NM/vBHvhv7DVM/mcKSGYvonqWjKccSj/roqEm1OtWydCz5ZREAUbHGVSUi9L/vKqZPmJrrOvuSvv4vwk6vjadGDQgPp2yPXqQu9O+9S3S2uzG82Rng8eRr3ABaNG3Atl17+CduH2lp6Uyd+wc9OrXx2+fwkaOkORGy306bQ9uWTYksX45jySkcPWa8CseSU1i4fA2N6/kHDWVsXY+n2ulIbHUICyeifQ/SV/7u3+aobIPqqd/MtPmouX9S0blG0VUJb3MeaYtyu0GDTYvqUWw/eIydh5JIy/AybWMcPRrmdpUmpqSxdGcCPRpmv4SoKk/P/JMGMRW4oW3ugKBAKekuypLWg5sF/FdEXlXVeBGJASqRXRl2YI79LxOR0UAFoAfwKHAlsFdV00SkJ5D5rcolO49eXCKQNRqtqrtEZBfGtXl+Pm32q4/03pPZYchPfDyctx8eQ8LeA3w2+mMeHDOM64YOYMvazcyY+AsAS2ctoW3Pdrw9910njP9NAM5ofyY9+vdi67qtxFSPZuLGb0nYc4CX7n6BB8cMI+K0cN6e+x77d+1j3eI/T1g+wANvDqVl55ZUjI5i/O8f8tVrXzJxwv8Y/MwgZm6Ziter/LXyL94cPhaAFz99nheGvUL8nnjeeW48I99+ktsevpmNazcx+UsTmLJt03b+mL2Yj2a8j9frZfKXU9iyfis169bkuQ9MlN2oKS+TfCyZqeN/ZOfGHfS8vjcAsydMZ+XsZbTq2ZaX5owlJSmF94cZ3ZWrRXP7K4PweMIQj7Bo8gJWzloKwPsPj+Wu1wfT6/reJCYk8sbgV+l9vSnmPn3CVJY512CMcw3edq6BN8PL+8Pf5clPR+IJ8zBr0gz+2WjG1gY8OpBaDU9Hvcq+nXt57/G3s/abPWkm/2zcQaNWjUlLNW7FZbOW0qZne96a+w6pSSmMHfpWlo4Phr/HEzmOBejSrysX3tgHgEVTf2f2pJlZ9ybms6+Q8hWQiHBOO7cLhx4dSsb2bRwZ8zqVRr+MeDwkT5tCxratlO3bD4Dkn36gTLfulOt7GWRkoKkpHH4uj8hGH8LDwnj87hu4+8mXyPB6ubx3NxrXq82kybMAuOqSXmzZsZsnX3kPRGhc73SeHnwrAAcSDjHkWXMtMzIyuLhHZ7q0b+WvwOsl+auxlB/8POLxkDp/Ot7d24jodgkAaXMnE962K6d172vanJZC0vjRWYeXu3O4GYPLyCD5yzGQdLTA88mLYSP+w+Llqzh48DD/unwA99x6A/0vvfC4jw/3eHikRzPu+X4ZXq9yWYtaNIqN5OvV5j5eeZZxX8/+ex+d6sZSLiIs69gVuw8y+a/dNImN5OovjBdm0LmN6VrfnbHEUA0eOV6kpHVRRWQgMAzIAJYD/wVeAxIwRqqDqvYQkZFAQ0x4fhXgRVUdLyJVgB+BSMyYWifgYlXdmlO2qt7kyDmiqi+LSH/geSAJ6KyqSSJyDTBEVTsdT/uvqNcvpG/I/vQTf4CcCA0iKgdVPsBRDW41AUGCKv/tpgcL3ylAot55IajyU14cEVT5JaWaQPl7xwT0ZWpVo/NxP29WxS0M7hc3CJS0Hhyq+gmQc/LO9/nsvkpVb/Rd4Yyx5RmHnJdsVR3p8/e3wLc5DusCjC+04RaLxVLE2EwmlpNGRJYCR4GHirstFovFkpNQjY48XkqtgfPteQVRR7tg67BYLJaTxfbgLBaLxVIisT04i8VisZRISnoUpTVwpxiVJKLwnQLgmAaeQaMgUoMsvyhcKsGOciwvwf3ZedOCH+zm/X1yUOWLT6h8MCiKCMeIqx8Muo5AsS5Ki8VisZRIrIvSYrFYLCUStS5Ki8VisZREQjUF1/FiDZzFYrGUUkpaJqucWANnsVgspRQbRWkpSi56fuabeMI8zJ04kynjctdHvW7ELbTq2ZbUpFQ+GPoW29ZmV/8Rj4cRP75AQtwB3rjVJJy9bMhVdL/mfBKd7PgLf15I18u7m+TAX/3C9+O+y6XjppG30aZnO1KSUhg39E22rNkMwF0vDaJtr/Ycjj/E0N7Z5fCueug62l/QEfUqe/bvZ8+uvbTp1JqUpGRGPfAf1q/emEtHzTo1eHbccKKiK7F+9XpG3vc86WnpVKhYgafHPEH1WtUICw9jwjsTmTxxKnUb1eHZd0ZQKTKSmBoxhEWEs3LWMl699flcsm8YeStn92xLSlIK7w0dw7Y1m4koE8ETk54l4rQIPOEeFk9ZyHevTQTgrO5tuGHELURGV6RiTBS3tB5AYkKin8ybR95OW+eajB36RtY1ad29DTePuB1PmIeZX/3C/8aZTG1XDrmG86/tzeF4k4n/i5c+Z/nspYSFhzHsk+E069AcEeHPhat5ZeCzuc7h+hG3cLZzn8c79zmiTASPTxxFeJkIwsLCWPzzQv7rnEPd5vUZ+NydRJSJICYslcOvvUb6X6a22mkdO1Jx0CAICyNp8mSOffFFLn0A4c2aEfP22xx65hlS5piq6OX696d8374A5thvvsl13PxNu3lx2gq8XuX/2jTgli5n+m3/eMFfTFltqpdneL1s2Z/I7KH9SDiawsPfZlcG2JlwhLt7tGRAp6Z5tg8g7Mx2lP33neDxkLZgGqm/fJ17nyZnUab/HRAWjh45TNIbj+QrL+sctu7npbnr8apyeYvTuaV9A7/tnyzdypT1u51zULYkHGXW7T1ISsvgqelriD+Wigj0b1mb61rXLVSfL08+/ypz5y8iJroy//v8ncIPcJGSHkVZGsrl5ImIHAmCzNYi0sdneaSIDD3Ow8OAsa/d9BxPXDCEc/p1oVZj/9IhrXq0pXqDmjzaYxAfPz6OG567w2/7BTdfwu5NO8nJ9A9+YkSfoYzs+zDd/92L0QOf4cHz7+O8fl05vYm/jtY921GjQU0Gd7+b8Y+9za3P3pW1bc7Xsxg98Jlc8n989788fNEQHunzALu27aJjt/Zced71jH74FR4e/UCeJ3vvE3fy5fhvuPK86zl88Aj9rjWX7d83Xc6WDVu54YLbuKf/EO4ffg/hEeFs/3sHN11ozvfRC4ZweP8hqtWrTq0c7T+7p7lGQ7vfy4ePvcPNz5pj0lLSGH3tCJ64+EGevPghWnVvQ6M2TRGPh4Gjbmf8sDFsXbOZ9NR0auUopNqmZztqNqjJfd3v4t3HxnL7s3cD4PF4uHXUnTw38GkeOH8Q5/XrmlXYFOCnD35gWJ8HGNbnAZbPNpULzu3bhcZtmvLY+YMZ1O4mmnduSYsu/hn0W/VoS40GNXm4xyA+enwcA5/LPof/XDeSpy5+iKf6PMRZ3VvTqE0TAK5+9Aa+f2MSw/sM5ciHH1LxLue+eTxUHDyYg488QvzAgZTt1YuwenmUXfF4qHjnnaQuXpy1KqxBA8r37Uv8XXcRf9ttnNa5M2Gnn+53WIbXy+iflzH2uq58d8+FTF27nb/3+ZfXuencM5h0Z28m3dmb+3u1ol29qlQqV4b6VaKy1n95+/mUjQin1xn+8v0QD2Wvuodjbw/n6LN3Ed6uO54adfz3KVeBMlfdS9K7z3DsubtJ/iD3C1BOMrzKf379izGXteHbAecydUMcf8f7Px4GtqvPxOs6M/G6ztx3bhPanR5NpbIRhHmEB7s25bsbzuXTqzoycdWOXMcWxuV9LuCdV3O/5BQFJb3gaak1cEGiNab0zcnQEdi0b8ceMtLSWfTjPNr07uC3Q5veHVjwnXmz3rx8I+UrVqBSVZNdP7pGDGf3asvcr2bkq6Bh68bs2bqbvY6OBT/Oo8MF5/jt0+GCjsz99lcANi7fQIWoClSuZuptrVv0J0cO5v7x+lYKb3pWU7b/bcqArF32J5GVIomtFpPrmPZd2jL7J3MuU76eSreLugBmTKB8BVO3rVyFchw+mJhV/bp5mzPYs3U31epWZ+/2Pcz/bg7tLujoJ7ftBR2Z57T/7+UbKB9VgUpO+1OOJQMQFh5GWEQ4qNLIuSYX3daPr57/lORjybTu4Z9hrcMFHZnz7exc16Rx6ybEbY1j7449pKelM//H32ifoz05qV63OqnJqcTv2ocnLIykI0k069Dc/xx6d2C+c5//znGf/c4hPJzMF3AFykaWA8BToUJWIdOIM84gY+dOMnbvhvR0kmfNosx55+VqV/krriB57ly8B7MrEYTXrUvan39CSgpkZJC2YgVlunb1O27NzgPUiY6kdnQkEWFhXNiiLr+u35Xv+f+8djsXtayTa/0fW/ZSO7oCtSpXyPdYT/2mePfvQuPjICOd9GVzCW/lnxfd1ItbgDqFTfVI/rXsss5hzyHqVC5P7UrliQjzcGGTGvy6Of/CqFM3xHFRU1OUtGqFMpxZzdRbrHBaOA2iK7DvaEq+x+ZF+9ZnUSmqYuE7BgFVPe5PKGINHCAiw0RksYisEpGnnXX1RWSdiIwXkbUiMl1EyjnbOjj7rhCRl0RkjYicBjwDXO2sv9oR31xEfhWRzSJyfwHNOB3YkblwYPcBoqvH+u1QuXoMB3ZlVzNOiIsnuobZ59rhtzBp9Gd5uhz+NbAPz/z8Kv2HXseh/dkPsPjd8UTX8Dc+0TViiPfRER8XT0z13AYqJ1cPu56xC9+nfpN6TByf7cbau2sfVWv4166qFFOJxENHyMgwhmvv7ux9vvnov9RvUo+fln/LhFkf8drwt7J+XFVrVOXA7ng69evCwh9+40A+7fe9Rgd82i8eD89OeYWxyz5izW8r+XvFRqJrxCIeISEunu3rtuLN8BJdzb8idUyN2BzXZD8x1WPN+t0+unbHE1sj+55dPPASXp76Bne/dB8VosyDe9fmXSQfSeKNRe/z2oJ3WT5jMRUqR/qfQ3X/e3DA5z6Lx8MzU17mraUfsnbeSjavMO7fCU9/yDWP3cirC94l8u67OTLeFLDwVK2Kd1/2w9q7bx9hVf3vh6dKFcp06ULS9/5FN9K3bCGiVSskKgrKlOG0Tp0Iq1bNb5+9iUnUqFQ+a7l6VDn2JiaRF0lp6SzYFMf5Z9bOtW3a2u1c3LJg156nUizehOzr4k3Yj1Ty/414qp2OlI+k3OD/UP7hNwjv2KtAmQB7j6RQPTK7wnb1yDL5GqmktAwWbNufZ2XtXYeTWL8vkZbVKxWq81ShpBc8LfUGTkR6Y2rCdcT0wNqJSDdncxNgrKq2AA4C/Z31HwF3OhW/MwBUNRUYDkxU1daqOtHZ9wzgQkf+CJHcqUpE5I6bb775hYkTJ162PnFLzs2FcnavdiTGH2KbMy7ky+zPp/Fwt3sY0echjh46SuM2+Y9vBMLElyZwb+fb2Ld7Hz0u6Vb4AflwTo+ObFi7ib5t+nPjBbcx9LnBlI/MfoCKR2h7fgcWTV5wwrLV6+XJPg8xuNPtNGzdmNpN6xIeEU69Mxvw7atfnXSb82L65z8zqOudDLt4CAf3JnDjU7cAptK3qjLknNt5qOvdtOrehnJOz+t4z2F4n6E80PkOGp7dhNObmt5QrwEX8sWoj3nw3DtJHDuWqIcfPm6ZFQcN4sh770GOl6OM7ds5+uWXRL/0EtEvvkj6pk2o9+SDEuZu2EXrOrFUKlfGb31aRgZz1u/igua5e3YnjCeMsDqNSRo3gqSxT1HmomuRagW4PU+QuVv20bpmZSqV9f8ZH0tNZ+jklQzt1pTIMqET2pDh9R73JxQJnTsRPHo7n+XOciTGsG0HtqjqCmf9UqC+iFQGKqrqQmf9F0DfAuRPVtUUIEVE9gLVgX98d1DV94DVwMipj0zqDRBTM4aEPfF+gg7uOUBMrSpZy9E1YkmIi6f9xZ1ofX4HWvVsS0SZCMpGlueO1+7nvQfe5PD+bBfNwv/N4bZXszuRsTVjSYjzL0qeEHeAWB8dsTViObAnZ+Fyf3rfeDH/usZU1d6wdhMdu7bP2latVlX2xfm7ew4dOETFSpGEhYWRkZFBtZrZ+/S9+iI+HWOCIP7ZupNd23dTv3Fd/lzxF/vi9lGveQO2rtnM4f2HiMmn/b7XKCaP9h87fIx1C9bQqkcbDu5NoHxUeZ772aRuiqwcSaeLz+WrlydwcJ/p7R6Ii89xTapwYE884RFhxNb00VUzlvg4c88O+Vz3GV9O59EPnwSgQYuGpCankpGeQWL8YRL2HMAT7p+WKmGPuQeZoTkxzn3OdQ4L19Cqext2bthBl/49mPD0hwCk/PorUcOGAabH5vHpsXmqViVjn//9iGjWjErDhwMglSpR5pxzOJyRQcq8eSRPmULylCnm2tx2W65jq1UsR9yhY1nLew4nUa1i3gZ76podXJRHL23epjjOqBlNbGTZPI/LxHsonojo7Ovtia6CHvK/LnpwP+lHD0NqCpqaQvqmNYSd3oD0vbnHprPOIbIMe45k99j2HEmhaoUyee47bUMcFzWr4bcuLcPL0CmruLhZzTx7dqcyoep6PF5KfQ8OEGC00+tqraqNVfUDZ5uvnyKDk3shOF4Zi4EmVWpXIywinI6XdmH5L0v8dlj+y2LOvaI7AA3bNCEp8RiH9h3kmxcn8FDnOxjW5W7G3fca6xas5r0H3gTIGrsBqFqnOgJUrWN0nHtpF5b8sshPx5IZi+jWvwcATdo05VjiUQ7uTSjwBFfNXcEjfR7gkT4PcOTwEcIjzCm2aNucI4ePEr83t4FcOn85Pfuac+lz5UX8Nm0+AHt27qVDVzMGFlMlmrqN6rBzu4leW7diPTUa1GLNvJWERYTT6dIuLPtlsZ/cZTMW08Vpf6M2TTmWeIxDexOoGBNF+SjTE4wocxotu57Nrk3/8PuP8zgQF8/oa4czrOcgvBkZjL5lVJZxy7wm3fv3zHVNNq3cSM0GNalWpxrhEeGcd2nXrOtZ2cfN2fHCTuxYb6II/161iSq1q1GldjXKRZWndrO6LJ7i3xtd/stiznPucyOf+5zzHFp0acWuv82D++DeBM7o1AKA09q2JeMf8w6Vtn49YbVr46lRA8LDKdurFykL/PXtv/Za9l9zDfuvuYaUOXM4/PrrpMybB4BUNt8fT7VqlOnWjeSZM/2ObXF6DNsPHGFnwhHSMjKYtnY73Zv6B+kAJCansnTbPno2y92bmrpme56GLyfebRvwVK2FxFaHsHDC23YjfdXvfvukr/qdsEYtwOOBiDKE1W+GN25HPhKdc6gexfaDx9h5KIm0DC/TNsbRo2HVXPslpqSxdGcCPRpmu2lVladn/kmDmArc0DaP4J1TnJLuorQ9OJgGjBKRCap6REROB9Ly21lVD4pIooico6p/ANf4bE4ETna0OB0Y9NCnT032hHn4bdIsdm3cQY/rTc/o1wnTWTV7Ga16tuWFOWNJTUrhg2FjCxV61WM3Urd5fVRh/z97Gf/4Ozz+6Qg8YWH8OmkG/2zcwfnXXwjAjAnTWD5rKW16tuONue+Q6kwTyOT+Nx+keeeWVIyO4u3f3+fr175i9sQZXPfojdRqWAuvV9nxzy5+/3UR3yyYQHJSCs8+8ELW8a9+9h+eH/oS+/fEM/a5dxk1bjh3PnwrG9Zs5IcvTS/hw9c/5anXH+XzmR8iIrz93HscOmB6QxGnReD1eul1XW96XX8hcyfNZOfGHfRyrtGsCdNZOWsprXu25eW5b5OalML4oWMAY3DuePU+PB4PHo+HP36az4pZJrLx0+HvM+zT4XjCPKQcS2HX3zu54PqLAPhlwlSWzVpKm57tecu5JmOHvgWAN8PLB8Pf44lPR+IJ8zB70kz+2Wgepjc8NpD6zRugCvv+2cu7j78NwNRPJtO+V3temPUmIPy5YDVLpy2ip3MOsydMZ6Vzn1+aM5aUpBTed+5z5WrR3P7KIDyeMMQjLJq8gJXOOXz46DgGjLgFT3gYkXqMw6+8Yi56RgaJb7xB9EsvgcdD8s8/k7F1K+X69QMg6YcfCvz+VH7mGTxRUWh6Oomvv44e8Q8yCvd4ePTittw9YS5eVS5r3YDG1Srx9ZJNAFzZvrG5N3/tpHOj6pQ7zf+Rk5Sazu+b9/DkJcdROtHrJXnSOMrf+yyIh7Tfp+ON205EFxPXlTZvCt49O0j/cynlH3sb1Evagml4d28rUGy4x8MjPZpxz/fL8HqVy1rUolFsJF+vNvfyyrOM63T23/voVDeWcj6JoFfsPsjkv3bTJDaSq78wTp1B5zama/3cBjI/ho34D4uXr+LgwcP86/IB3HPrDfS/9MLjPj4QiqoHJyIxwESgPrAVuEpVE3LsUwf4FOPlUuA9VX3D2TYSuB3IdCE8rqpTCtVb0ruo+SEiR1Q10vl7MHCbs+kIMADT2/pJVVs6+wwFIlV1pIicA4wHvMAcoL2qnufcxGlABDAaOBM4oqovOzLWAH1VdWt+7bq5fv+g3pBgVxPYlnaw8J0CoElE4QEvgZJMcK9RsKsJvFg/vvCdAiTq9q6F7xQA6QuXBlV+2JkNgyofiqaaQESVhgGVjogs3+C4nzdHjm05aV0i8iJwQFX/IyKPAtGq+kiOfWoCNVV1mYhUxAwLXa6qfzoGLutZeryU2h5cpnFz/n4DeCOP3Vr67ON7YdeqaisA52YtcfY5APjH9vvrbJnfNovFYilqinB+22VAD+fvT4BfAT8Dp6q7gd3O34kisg4TXf7nySq1Y3AnxyXOVIA1QFegeGZpWiwWSwCcSBSliNwhIkt8PncUriGL6o4BA4jDuCHzRUTqA22AP3xW3+dMz/pQRKLzPDAHpbYHFwjOFICJhe5osVgspzAn0oNzor3fy2+7iMwAauSx6YkcclRE8lUsIpHAt8AQVT3srB4HjMKMzY0CXgFuKazN1sBZLBZLKcXNGAxVPT+/bSKyR0RqqupuZ6xtbz77RWCM2wRVzUqUq6p7fPYZD/x0PG2yLkqLxWIppRRhqq4fgIHO3wOB73PuICICfACsU9VXc2yr6bP4f8Ca49J6IidoP6feB7gjlOWXhHOw16j45ZeEcyiKa1RcHyAWmAlsBGYAMc76WsAU5+8uGBfkKmCF8+njbPsMkwxjlWMsax6P3lI7TaCkICJLVLV94XuemvKLQkeoyy8KHaEuvyh0hLr80oh1UVosFoulRGINnMVisVhKJNbAhT75hu2GiPyi0BHq8otCR6jLLwodoS6/1GHH4CwWi8VSIrE9OIvFYrGUSKyBs1gsFkuJxBo4i8VisZRIrIGzFAsict7xrDtV5eeQ6xGRqGDIDiZFeY0sluLAGrgQQkR+FJEf8vu4rGvm8awLgLeOc90pKV9EvhCRKBGpgEkb9KeIDHNLvqNjsKNDROQDEVkmIr1dVBG0ayQi5UXkKSdvICLSRET6uiHbR0cjESnj/N1DRO4XkcqFHXeCOr4TkUtEJGjPShEJE5FaIlI38xMsXaUNm2w5tMisSXcFJmv3587ytcCePI84QUSkLFAeqOKUpMgschiFqc0UqPzOwLlAVRHxrQgZBYTlfdSpI9+H5qp6WESuB34GHsUUaHzJRR23qOobInIhEA3cgElZND0QoUV0jT7CXI/OzvJO4GuOM0nucfIt0F5EGmNC7L8HvgD6uKjjbeBm4E0R+Rr4SFXXuyVcRO4DRmB+v15ntQKt3NJRmrEGLoRQ1TkAIvJKjpQ+P4rIEpfU3AkMweSIW0q2gTsMjHFB/mlAJOa7V9Fn/WHg3yEgP5MIJ/P55cAYVU0rqATISZJ57fsAn6nqWichbaAUxTVqpKpXi8i1AKp6zKW2++JV1XSdSaKyAAAaHklEQVQR+T/gLVV9S0SWu6lAVWcAM0SkEuZFcoaI7ADGA5+ralqAKgYDzVQ1+GXYSyHWwIUmFUSkoapuBhCRBkAFNwQ7PYYxwOOqOsoNmTnkzxGReUArVX061OT78C6wFVgJzBWRehgD4SZLRWQ60AB4TEQqkv2Wf9I4L0pzRORjVd0WqLx8SBWRcpjeCCLSCEhxWUeaY0AHApc66yJc1oGIxAIDMD3o5cAETGLggWRXqT5ZdgCHApRhyQc70TsEEZGLMC6ZzZi3/HrAnao6zUUdy1W1jVvy8pC/UFU7F77nqSk/H53hqpruojwP0BrYrKoHnQft6aq6KkC5P0L+lS5VtV8g8h0dFwBPAs0xLtXzgJtU9ddAZfvoaA7cBSxU1S+dF72rVPUFF3X8F2iGcQ1/rNlVqQNKjuzjGm7hyJ+MzwuA5igXYzk5rIELUZzB9TOcxb9U1dW3YxF5GVgIfKdB+JKIyDjMmN7XwNHM9epT5PAUl18deB6opaoXOw/bzqr6gQuy2xa0XVWXBSi/eyHy5wQi30dPLNAJ8xL2u6rud0Ouj/x2qro0x7q+quraOJ+I9FHVKTnWlQn09yYiIwrYrKr6TCDyLQZr4EIQESkPPAjUU9XbRaQJxo/v5g87EeP2TAeSMQ8pVVVXwuFF5KM8VquqFlqG/hSR/zMmkOIJVT1bRMKB5ap6lguyZzt/lgXaYWpgCSbwYElR90xPhnyM9CFgm1u9XBFZBtyoqmuc5WuBIap6jhvyM3WoatvC1gUg/0pV/bqwdZaTwxq4EEREJmICQG5U1ZaOwVugqq2LuWmlBhFZrKodfF25IrLCzXsgIt8BI1R1tbPcEhipqgEFgojIJFW9SkRWk4erUlUDjuATkd+BtmQb55bAWqAScLeqBhQJ6uhoCHwDXAd0BW4E+qpqwGNaIlID4wH43JHvG038jqqekd+xJ6gnqAa0tGODTEKToohQw5km0ATTk8DRNdcl2WWBWzFjEL7y3eph1cbM6cqcuPwbMFhV/3FDPnDUccFlBlF0wv1ggWaZxg1AVdeIyJkuyB3s/O/qvLQc7AJuVdW1kDVe9gzwMPAdAU51AFDVzSJyDfA/YDvQW1WTApXrcCFwE1Ab8B0PSwQeD1S4iFyMiY49XUTe9NkUhfGaWFzAGrjQJOgRaiJyG+ZBWBtTOr4TZkyul0sqPgP+wjxIngGuB9a5JBuM+/AL4EpneYCz7gKX5D8I/AA0EpH5QFUfXW6xSkTeJ3u+4/WYHlFAZAZKBDGCEqBppnFzdP0pImc4RikgwXn0PGMw8/f+EBFXeqCq+gnwiYj0V9VvA5WXB7uAJUA/jDcmk0TggSDoK5VYF2UIUkQRaquBDpjggNYicgbwvKpe4ZL85araRkRWqWorZ07Zb6raySX5udyFbroQnSCfDEwEnADrAY+bwT5OL/duoJuzai4wTlWTXZKfSLahOA0TYn/UjXFWx41+APjKWXU1UAUTaj9PVTsEILteQdvdMNwiMkBVPxeRh8jbjetKlKOIRLgwl86SD7YHF4Ko6i/OAHtmhNpgtyPUgGRVTRaRzKixv0SkmYvyM3/UB52xpTigmovy40VkAPCls3wt4OZk2oXOOElWL8W5J66NnTjXfywwA/OQXe/mw1BVsyZ5Oy7uyzDfKTe4CbgHkzQAYD4wFHPfewYiONOAOW7htaqa6CxHAWcCbvRMM+eVRrogqyCWSe4EAYcwvbtn7QTwwLA9uBAi2OHjOXT9F5OiaAjGLZkARKiqK2mQHBfot8BZwMeYB8lTqvquS/LrYcbgMiMO5wP3q+r2AOUWSfCBo6sH8AlmQrkAdYCBbo2D5qMzqPMf3URM1pK2mdNYnHmDS0IpQENEXsR4Ar5wVl2DSZUXB3RR1UvzO9ZSONbAhRA+4eN5oarq1vhYTr3dMdFvP7vVgxCRBqq6pbB1pxoiMhDTO2mPecvOJBEzEdiVeXaOrqXAderkPhSRpsCXqtrOJfm+7mYP5py6uzENwZm6MhrjRvcNImoYqGwfHXm5oVe5MQbnI+8TjIfkoLMcDbziYjBUvlGUIrLajWknpRnrogwhVDUg186JICKfqeoNjt7MHJifYcZQ3OBbcrvzvsHM+woYJ4T8DYzLTTEBMg+ok97sZCmC4ANfItQnsa+qbnDGKt3Ct3eQjukpXuaS7I8wSYRfw7gkb8b96iWbReR+YJyzfA8mu4+btMo0bgCqmiAibvZww0Sko6ouAhCRDmQnvLbRlAFiDVwI4jPRu66q3hGMid6Y8H1fnWG4YHycYJUWQKUcPYgofN70XeALYCzwf87yNZjxOLcmAbcUkRY5V7qcgWJJHlGUbiXVRlVvdktWHpRT1ZkiIs6Y2UinRzrcRR13AW9iAq4UmAnc4aJ8AI+IRKtqAoCIxODuc/M24EMRicS4oQ8Dt4kpwzTaRT2lEmvgQpPMUiTnOsuulSIRkccw83zKiUhm8mABUjH5LwOlGWb+VWX8exCJwO0uyM+kvKp+5rP8ubhbr+2Iz99lMefk5jQHMBGU9wL3O8u/Ycq3uEKwerkOKc6Y2EYRGYT5jroasKGqezEvLsHkFWChmFI5gqm28JxbwlV1MXCWmGoF5JikPsktPaUVOwYXgoiT5DVHFo2Vqnq2izpGq+pjbsnLQ35nVV0YRPkvYAJjvsI8vK/G1FR7CUBVD7isrwwwTVV7uCk3mDjZRsaSHWl6DXCfupDqynG1rcO8yIzCjOG+qKq/ByrbR0dTjHuyupPRpxXQT1WfdUuHo6cF2ZGfs1T1TxdllwH6A/Xx6XC47AkotVgDF4KIyALgX8B8ZzC6ESb4oKOLOs4DVqjqUSfcvi3whluTg53osWeBJGAqJs/iA6r6eYEHHr/8goJV1M1gB0dfNLBYVRu7ICvoqbQcPbkCMtx+UQomIjIHGAa86/Oit0ZVWwZBVzX8g2UCisb1kTsVMy1gKSaaMlP+K27IL+1YF2VoMhJjFOqIyAScid4u6xgHnC0iZwMPAe8DnwIFZqI/AXqr6sNiilVuxVQpn0v2eFNAqGqDgraLyAWq+svJys9hfMIwmUzceusOaiotZxwJ4GcReRT/Xu6UfA88MR1NMcanHv49Ezcjfcur6qIcmVFcDcwQkX4YN2UtYC/mfNaRY4w6AGqr6kUuybLkwBq4EERVpzsD9sGc6J2uqioil2EqVn8gIre6KD8zGvAS4GtVPSTup9MsiBeAkzZw+BufdGCPupQlX1V3O0E9HwcpcnYpxqBlXvA7fdUDbrimvwbewVS+zihk35Nlv+O9yJwH929gd8GHnDCjML+zGU7mnZ6YtG9usUBEzlKfnKMW97AGLgQRU7DyC+AHVT1a2P4nSaITcDIA6OYEDLgZov6jiPyFcVHeLSJVMWV5ioqArKmqbnOMUHXM76iWmDyIrriuVDVDRLwiUkldyI6fQ3aBvdtMAuzlpqvquMJ3C4h7MYFPZ4jITmALJtLUTdJUNV5EPCLiUdXZIvK6i/K7ADc5LvUUyCpL5dpcvtKMHYMLQZyJ11djej+LMS6mn9SlHIWOjhqYTB2LVfU3EakL9FDVT13UEQMcch7mFYCKqhrnbAvIhXgcugMqSSIi92Hmee0BvM5qVx9MIvI90AbT0/Qt2np/vge5SCDXSERGYlx6/8W/UnXAwT2SXQ07k3KYOXZHHR2uVcMWkRnA5cB/gFjMOXVQ1XMLPPD45eeZV9Otse7SjjVwIYzTg+iFCa+/SF0qRnqcuhe6kfGiAPlBrYnlgoHbBJyjQcwV6GRNyYUz2TzoSABpu/IJ8nEluEeyq2E3wyQE/x7T87kUWKSqrrkQnRevzIK/12OiQSe4ed9FpAvQRFU/cjwZkad6Rp9QwbooQxQx5XIuxfTk2mJyFhYlbk7KzotgD8htDfD4Hbhf/80PVf3Euc91fTOaFCEn/fZ7vG7Qk5T9NICIzMXkosxMtjwSmOyyrqOON6MjpjrCNJeN2whMirRmmPmtEZhAq/MKOs5yfFgDF4KIyCTMD24qMAaYo6rego9ynWB3/QOWLyLnknt+0afO/4GW/dkM/Coik/F3wbnpHrsUeBlTyqaBiLQGnlHVfm7pCCYFXX+XqI5JQJBJqrPONcQkBR8OzMK8dL0lIs+o6ocuqfg/jBt6GYCq7hKRigUfYjlerIELTT4ArlXVYEWnhTxi8mY2whRrzbxOipnq4Abbnc9pzicYjMS8yPwKoKornOwjAeMEDXVS1QUF7LY1APnBvv44shaJqXwBZqzsYxflg5nq0Caz1yamivsCwC0Dl+pEK2dGglYo7ADL8WMNXAiiqtNEpKWI5MzU7ubDozBOdRdie6C5BmmQOdNNFmTS8pg+4UpPXVW9YmrN5TvGFmAvN6jXH0BVnxORn4GuzqqbVXW5y2riMWnkMknE3bqCk0TkXaCyiNwO3IKZWmFxAWvgQhDHb98DU4pkCnAxMA8X345F5AVVfaSAdQFXFQiyC3ENUAOX50WJyOuqOsSZqpFXlhE33YdrReQ6TMb5JpiclAX1uE6UmSLSH/guCIYoKNc/J2pqILpWBzEPNgF/OBGtiqm2sCozkjNQl7SqviwiF2CSLDcDhgczeri0YaMoQxAni8bZwHJVPVtEqgOfq+oFLurIq06Va7W28nNhuRUCL6Z2XmtgEf5jZAEZIBFpp6pLnakauVCntJAbiKka8QTQG9NjngaMcms6iIgkYipXp5MdKahuROMG6/oXNT4Rm3lSRD15y0liDVwIIiKLVLWjk82kJ8Ztsk5dqCYtIndj6mo1BP722VQRk/vSlRBsEVlHEF1YRWGAigoRicIYnsRCdz5FKEnXPxg4Lxd5ffdde8mwWBdlqLJERCpjfPVLMaVb3MrM/wXwM6YW1aM+6xPdmKTrQ1BdWMF+kIpIX0wap8xci64/mMRk5P8Q83KBiBwCblHVpS7qiAaa4D+WOzdQuao6x/EsdHBWLVJT3iakcOalPYzJPel7jQLKqamqNlKyCLA9uBBDTMRBbVXd4SzXB6JUdVWQ9AUri3qwXIjzVLVLHm/IrhogZ6L3FcDqIPZCVwH3qupvznIX4G0X3cS3YRI718a4ijsBCwN9eDuyr8KUJvoVc+27AsNU9ZtAZRclIjIdmAgMxRRYHQjsyzk+bTk1sQYuBBGR1ap6VpB1XAq8So4s6qrqShb1UHdhOQb6X8Gcf5hXJhE3M7w4Y7kdgN9VtbWYauvPuxDgg4isBC7I7LU5PaEZGiKleDIRkaWq2s53/FlEFqtqh8KOtRQ/1kUZmiwTkQ5qqgEHi2cJYhb1EuDCehiYIqYmWVAmegNznBDyL8kuZ/OriLR1dAUaPZisqskigoiUUdW/RKRZgDIz8eS4n/GYfJGhRprz/24RuQTYBcQUsL/lFMIauNDkHOB6EdmGSTAbjAzkQc2inocL6y0RCSUX1nOYsc+yBG+id2ZvJ2ckXxuMwQvUlfiPM5b7P+AXEUkA3EryO1VEppFdLfxqzNhuqPGsiFTC1ER8C4gChhRvkyzHi3VRhiBSBBnIJTuL+migCu5nUQ9pF5YEqXL0CbZhoLqUeNlxGVcCpqpqamH7H6fMKzDlYAB+U9X/FrT/qYiIfIKpt3jQWY4BXlbVW4q3ZZbjwRq4EEREPlPVGwpbF6COoGZRzzmO6KSOWhnssUW3EJEXMQZ5ejG2IeDxOAlSJvvjSBQQEuQzDnrSVRYsRUso+sQtJmQ5CzFlc9q5qUBVj6pqhqqmq+onqvqmW8bNYaqITBORm0TkJkwW+Ckuyg82d2POIUlEDotIoogcLuI2BJQuzZnE/AjZFbwzM9m7QV5JBy52SXZR4nGmUgBZPTg7tBMi2BsVQoipsP04UM7nYSqYLOrvuaSjSCagquowJ01UZlmQ90LJhVXYPCYRaaGqa4PdjACPdz2TvW+iAGeaQyYVgfmByC4mXgEWisjXzvKVmPFXSwhgXZQhiIiMVtXHCtheFA9XSwG4Gc5fgI6AXGU+GXGWqWpbxy29MJBgJScgI5pCEgWISLSqJpysnqJETFLzzICeWar6Z3G2x3L82B5cCFKQcXP4DFME9ZSjFKUoCna1BQi8R+R6JntVPYQpBHttIbvO5BT9jubEMWjWqIUg1sCVTIri4XpSlKIURW4UbK0M3Ejuigv3O/8PClBFKjCD4slkf8p+Ry0lB2vgSibW71wymAL8DqzGpTpwOaiGKcGzDJPzckYQdOSH/Y5ago4dgyuBFMX4j6VgROR3Ve0UoIyiGMcTTDmemzFFSicBH6jq3wUeGLhe+x21BB3bgyuZuDJR15KbzDRZ+ZGZPitQ4+bwmTM29hP+6cBcq+qgqioicUAcpi5cNPCNiPyiqg+7pScPrIvSEnRsDy4EEZHzgBWqelREBmAG699wM5OJJW+cJMtgUnS1B1ZiHtatgCWq2tlFXfdiQtIPku3SU1Vt6JL8wZgxvv3A+8D/VDXNmXS/UVUbBSC7EfCPqqaISA/M9fnUNyOIm4baYskLO9E7NBkHHBORszE58v4GPi3eJpUOVLWnqvbE1LFrq6rtVbUdZj7ZTpfVPQQ0VtX6qtrA+bhi3BxigCtU9UJV/VpV0wCcCgl9A5T9LZAhIo0xczTrYGoN4uiwxs0SdKyBC03S1XS9LwPGqOpYnKKYliKjmaquzlxQ1TXAmS7r2AQcc1lmFqo6Ir9ev6quC1C8V1XTMZPJ31LVYUDNAGVaLCeEHYMLTRKdrCYDgG6OSymimNtU2lglIu+TndrqesDtorNHgRWOW9R3DO5+l/UEgzQRuRZTIPRSZ539jlqKFDsGF4KISA3gOmCxqv4mInWBHqpq3ZRFhIiUxeSj7OasmguMU9VkF3UMzGu9WxUEgomT/eMuTGaUL0WkAXCVqr5QzE2zlCKsgQsxnMTKM5xxIEsxIiLlgLqqur6423Iq4yQrrqOqbvdwLZYCsWNwIYaqZgBeJ+efpZgQkX7ACmCqs9xaRH5wWccWEdmc8+OmjmAhIr+KSJSTfX8ZMF5E3Kx2brEUih2DC02OAKtF5BfMOA0QMmMzJYURQEdMRXJUdYXjhnOT9j5/l8Vkso9xWUewqKSqh0XkNsz0gBE5qgtYLEHHGrjQ5DvnYyk+0lT1kEkEkoWr/v486u+9LiJLgeFu6gkS4SJSE7gKeKK4G2MpnVgDF4Ko6id2/KfYWSsi1wFhItIEk9NxgZsKcmRN8WB6dKHym30GmAbMV9XFItIQ2FjMbbKUMmyQSQgiIpcCLwOnqWoDEWkNPKOq/Yq5aaUGESmP6Zn0xmQymQaMcjmKcjbZvcJ0YCvwsqpucEuHxVKSsQYuBHHcVL2AXzMLXorIGlVtWbwtK32ISBQmfVZiEGSXBfrjXy5HVfUZt3W5jYjUBt4iu2L7b8BgVf2n+FplKW3YKMrQJM0pLOlLMMqpWPJBRDqIyGrM5O7VIrJSRNq5rOZ/mEnSaZjAoiP4BBWd4nwE/ADUcj4/OussliIjVPz5Fn+CPv5jKZQPgHtU9TcAEemCeYC3clFHbVW9yEV5RUlVVfU1aB+LyJBia42lVGJ7cKHJfUALTPqmL4BDwOBibVHpIyPTuAGo6jzMOJmbLBCRs1yWWVTEi8gAEQlzPgOAnFGhFktQsWNwIYiIXKmqXxe2zhI8ROR1oBzwJSYQ5GogGSc3ZWZduAB1/Ak0BrZgXmbEiFY3e4lBQUTqYcbgOmOuzwLgflXdXqwNs5QqrIELQfKqhmwrJBctPnXh8kJVtZcLOurlI/yUrvvnpJO7X1VfK+62WEo31sCFECJyMdAHM3l2os+mKKC5qnYsloZZLDkQkUX2+2gpbmyQSWixC1gC9AOW+qxPBB4olhaVUkQkFpOuqwvGBTcPMxfRjjMZ5ovIGMyLmG86uYBdtxbL8WJ7cCGIiERgXk5sJpNiwskDOhf/enA9VPX84mvVqYOPCzfzAZM5fhiw69ZiOV6sgQtBbCaT4ievifUislpVQzXq0VVE5CGMcctM1qnAYWCJqq4otoZZShV2mkBoMhKTyf4gmEz2gNuZ7C0FM11ErhERj/O5CpOuy2Johyl4WhMz0ftO4EJM2ZyHi7NhltKD7cGFICLyu6p2EpHlPqm6VoVC+HhJQUQSgQpkZ5DxkD3WpKoaVSwNO0UQkblAH1U94ixHApOBi4Clqtq8ONtnKR3YIJPQxGYyKWZUtWJxt+EUpxpm7l4maUB1VU0SkZR8jrFYXMUauNDkPkwm+8xMJtOAUcXaolKIU9W7m7P4q6r+VJztOcWYAPwhIt87y5cCX4hIBeDP4muWpTRhXZQhiIi0xxi4+vhnmbcuyiJCRP4DdMA8yAGuxQRQPFZ8rTq1cL6nmdUE5qvqkuJsj6X0YQ1cCCIi64GhwBp8qgic6hkuShIisgporapeZzkMWG5fMiyWUwfrogxN9qnqj8XdCAuVgQPO35WKsyEWiyU31sCFJiNE5H1gJj4D+ar6XfE1qdQxGljuTGgWzFicdU9aLKcQ1kUZgojI58AZwFqyXZSqqrcUX6tKHyJSEzMOB7BIVeOKsz0Wi8Ufa+BCEBFZr6rNirsdpRkRmamq/ypsncViKT6sizI0WSAizVXVhlsXMSJSFigPVBGRaLJTUUUBpxdbwywWSy6sgQtNOgErRCTkCmGWAO4EhmDSTy3FufaYig5vFWO7LBZLDqyLMgQJ1UKYJQkRGQ68rqqHReQpoC0wypaDsVhOHayBs1hOgszcnyLSBZNF5mVguKqeU8xNs1gsDraagMVycmQ4/18CjFfVycBpxdgei8WSA2vgLJaTY6eIvAtcDUwRkTLY35PFckphXZQWy0kgIuUxpV9Wq+pGZ07cWao6vZibZrFYHKyBs1gsFkuJxLpULBaLxVIisQbOYrFYLCUSa+AsFovFUiKxBs5isVgsJRJr4CwWi8VSIvl/iOHE9UGEj0cAAAAASUVORK5CYII=">
            <a:extLst>
              <a:ext uri="{FF2B5EF4-FFF2-40B4-BE49-F238E27FC236}">
                <a16:creationId xmlns:a16="http://schemas.microsoft.com/office/drawing/2014/main" id="{AC220493-89C6-4FE5-A2F5-41ACD6903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622306" cy="62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B499E-D844-41F0-A093-EE6BC6C8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215153"/>
            <a:ext cx="10757647" cy="58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9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71D2-01AB-4FD3-803B-233D1385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S3::/cruise-</a:t>
            </a:r>
            <a:r>
              <a:rPr lang="en-US" dirty="0" err="1"/>
              <a:t>dir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36B6-7D9A-4D4A-A6C5-5538276EB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Now contains files to serve as SQL (learn this)</a:t>
            </a:r>
          </a:p>
          <a:p>
            <a:r>
              <a:rPr lang="en-US" dirty="0"/>
              <a:t>like Intro_to_SQL Bootcamp did theirs</a:t>
            </a:r>
          </a:p>
          <a:p>
            <a:r>
              <a:rPr lang="en-US" dirty="0"/>
              <a:t>What about capability to run app-like generated quarries from browser</a:t>
            </a:r>
          </a:p>
        </p:txBody>
      </p:sp>
    </p:spTree>
    <p:extLst>
      <p:ext uri="{BB962C8B-B14F-4D97-AF65-F5344CB8AC3E}">
        <p14:creationId xmlns:p14="http://schemas.microsoft.com/office/powerpoint/2010/main" val="369003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DD7-6E28-49CA-B7F3-047831D9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D2E8-A267-44DD-8ACB-6ECAB65337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Questions: </a:t>
            </a:r>
          </a:p>
          <a:p>
            <a:r>
              <a:rPr lang="en-US" dirty="0"/>
              <a:t>What is ship’s </a:t>
            </a:r>
            <a:r>
              <a:rPr lang="en-US" dirty="0" err="1"/>
              <a:t>avG.</a:t>
            </a:r>
            <a:r>
              <a:rPr lang="en-US" dirty="0"/>
              <a:t> performance</a:t>
            </a:r>
          </a:p>
          <a:p>
            <a:pPr lvl="1"/>
            <a:r>
              <a:rPr lang="en-US" dirty="0"/>
              <a:t>Is it highly or under utilized?</a:t>
            </a:r>
          </a:p>
          <a:p>
            <a:r>
              <a:rPr lang="en-US" dirty="0"/>
              <a:t>What is ship’s longevity? (come and go or missing data)</a:t>
            </a:r>
          </a:p>
          <a:p>
            <a:r>
              <a:rPr lang="en-US" dirty="0"/>
              <a:t>What is density of ships/travelers? (where, when, why)</a:t>
            </a:r>
          </a:p>
          <a:p>
            <a:r>
              <a:rPr lang="en-US" dirty="0"/>
              <a:t>What is 2017 travel prediction? (trend)</a:t>
            </a:r>
          </a:p>
          <a:p>
            <a:r>
              <a:rPr lang="en-US" dirty="0"/>
              <a:t>Can another source augment this DATA? (stock, travel cost, diesel)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3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D6C7-E1BB-4974-9594-04A0F36C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592E-F894-4E39-998F-0ADA58F43B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 err="1"/>
              <a:t>BranDON</a:t>
            </a:r>
            <a:r>
              <a:rPr lang="en-US" dirty="0"/>
              <a:t> TELLE (</a:t>
            </a:r>
            <a:r>
              <a:rPr lang="en-US" dirty="0" err="1"/>
              <a:t>data.world</a:t>
            </a:r>
            <a:r>
              <a:rPr lang="en-US" dirty="0"/>
              <a:t>)</a:t>
            </a:r>
          </a:p>
          <a:p>
            <a:r>
              <a:rPr lang="en-US" dirty="0"/>
              <a:t>Zip: bradon-telle-cruise-ship-locations.zip  39Meg</a:t>
            </a:r>
          </a:p>
          <a:p>
            <a:r>
              <a:rPr lang="en-US" dirty="0"/>
              <a:t>Files: output_daily_ship_locations.csv 72Meg (shape 503207, 15)</a:t>
            </a:r>
          </a:p>
          <a:p>
            <a:r>
              <a:rPr lang="en-US" dirty="0"/>
              <a:t>         output_cities.csv                            56k       (shape 518, 7)</a:t>
            </a:r>
          </a:p>
          <a:p>
            <a:r>
              <a:rPr lang="en-US" dirty="0"/>
              <a:t>         output_ships.csv                             51k      (shape 276,16)</a:t>
            </a:r>
          </a:p>
          <a:p>
            <a:r>
              <a:rPr lang="en-US" dirty="0"/>
              <a:t>Range: 2003 to JUn-2017</a:t>
            </a:r>
          </a:p>
        </p:txBody>
      </p:sp>
    </p:spTree>
    <p:extLst>
      <p:ext uri="{BB962C8B-B14F-4D97-AF65-F5344CB8AC3E}">
        <p14:creationId xmlns:p14="http://schemas.microsoft.com/office/powerpoint/2010/main" val="388522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2A09-A741-4AAE-9B95-E677027B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Ships              LOCATIONS              cities</a:t>
            </a:r>
            <a:br>
              <a:rPr lang="en-US" dirty="0"/>
            </a:br>
            <a:r>
              <a:rPr lang="en-US" dirty="0"/>
              <a:t>(any null data)     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EEF01B-D79E-42E6-A06C-518A18CE685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373876" y="1576144"/>
            <a:ext cx="306033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 		0 (PK)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callsign 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wiki 		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	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	49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cruise_line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major_cruise_line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year_built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		127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gross_tonnage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38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decks 		110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capacity 		66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 		93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vessel_type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46 next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flag 		47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85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788989-0E3C-4604-B2AA-F0F8A2DC9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367" y="5461909"/>
            <a:ext cx="4603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 Unicode MS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18D8D8-D17E-42C8-BA0E-ABDD235FB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621" y="1853142"/>
            <a:ext cx="311993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ship_name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3130 (PK)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callsign 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major_cruise_line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3130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 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meters_traveled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lat_start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lon_start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lat_end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	0 (LBL)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lon_end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	0 (LBL)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in_port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stopped_minutes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num_periods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0  </a:t>
            </a:r>
            <a:r>
              <a:rPr lang="en-US" altLang="en-US" dirty="0">
                <a:latin typeface="Arial Unicode MS"/>
              </a:rPr>
              <a:t>(wave?)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port_city_id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1228 (FK)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port_city_name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1228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port_city_country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1823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2367C0-8D6E-4C5A-B483-ED8EBB55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21" y="1945475"/>
            <a:ext cx="205901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 	2 (PK)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 	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 	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country_code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location 	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2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A770-AC09-4DA8-9ED5-69F3C0EA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Vessels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A77E-253E-4805-A896-5600663418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Passenger		1.9k</a:t>
            </a:r>
          </a:p>
          <a:p>
            <a:r>
              <a:rPr lang="en-US" dirty="0"/>
              <a:t>Passengers ship  	35K</a:t>
            </a:r>
          </a:p>
          <a:p>
            <a:r>
              <a:rPr lang="en-US" dirty="0"/>
              <a:t>Icebreaker		drop</a:t>
            </a:r>
          </a:p>
          <a:p>
            <a:r>
              <a:rPr lang="en-US" dirty="0"/>
              <a:t>Research		drop</a:t>
            </a:r>
          </a:p>
          <a:p>
            <a:r>
              <a:rPr lang="en-US" dirty="0"/>
              <a:t>Ro			DROP Roll On-Roll Off. A ferry type vessel TYP. RAMP</a:t>
            </a:r>
          </a:p>
          <a:p>
            <a:r>
              <a:rPr lang="en-US" dirty="0"/>
              <a:t>NULL			drop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1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2B86-3236-409C-8779-C64B2920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Vessels</a:t>
            </a:r>
            <a:br>
              <a:rPr lang="en-US" dirty="0"/>
            </a:br>
            <a:r>
              <a:rPr lang="en-US" dirty="0"/>
              <a:t>Limit Vessels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E8F5-DE78-4F65-8F67-58F0777A44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 Vessels	160meg checkpoint.csv  (358K entries)</a:t>
            </a:r>
          </a:p>
          <a:p>
            <a:r>
              <a:rPr lang="en-US" dirty="0"/>
              <a:t>PASS. VESSELS	140MEG checkpoint.CSV (142K ENTRIES w/</a:t>
            </a:r>
            <a:r>
              <a:rPr lang="en-US" dirty="0" err="1"/>
              <a:t>dropNA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24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D183-CA93-40DB-AB37-DFF63068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partition/feature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481E-4BEB-46E6-91C4-AD3BBC71DF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Quick and dirty, selected </a:t>
            </a:r>
            <a:r>
              <a:rPr lang="en-US" dirty="0" err="1"/>
              <a:t>GradientBoostingRegression</a:t>
            </a:r>
            <a:endParaRPr lang="en-US" dirty="0"/>
          </a:p>
          <a:p>
            <a:r>
              <a:rPr lang="en-US" dirty="0"/>
              <a:t>Need two models, one for Lat, one for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One </a:t>
            </a:r>
            <a:r>
              <a:rPr lang="en-US" dirty="0" err="1"/>
              <a:t>train_test_split</a:t>
            </a:r>
            <a:r>
              <a:rPr lang="en-US" dirty="0"/>
              <a:t> can split for both models</a:t>
            </a:r>
          </a:p>
          <a:p>
            <a:r>
              <a:rPr lang="en-US" dirty="0"/>
              <a:t>Also </a:t>
            </a:r>
            <a:r>
              <a:rPr lang="en-US" dirty="0" err="1"/>
              <a:t>kfold</a:t>
            </a:r>
            <a:r>
              <a:rPr lang="en-US" dirty="0"/>
              <a:t> with </a:t>
            </a:r>
            <a:r>
              <a:rPr lang="en-US" dirty="0" err="1"/>
              <a:t>cross_val_score</a:t>
            </a:r>
            <a:endParaRPr lang="en-US" dirty="0"/>
          </a:p>
          <a:p>
            <a:r>
              <a:rPr lang="en-US" dirty="0"/>
              <a:t>features = ['date','meters_traveled','lat_start','lon_start','in_port','stopped_minutes','num_periods','year_built', '</a:t>
            </a:r>
            <a:r>
              <a:rPr lang="en-US" dirty="0" err="1"/>
              <a:t>gross_tonnage</a:t>
            </a:r>
            <a:r>
              <a:rPr lang="en-US" dirty="0"/>
              <a:t>', 'decks', 'capacity', 'length’ ]</a:t>
            </a:r>
          </a:p>
          <a:p>
            <a:r>
              <a:rPr lang="en-US" dirty="0"/>
              <a:t>## not DATE, multiple dates do not lend to single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9136-7F59-45CD-9075-3891B1EA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35CC-0C60-48FC-A5D4-2F79EF398A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Only remove NULLS necessary for the model</a:t>
            </a:r>
          </a:p>
          <a:p>
            <a:r>
              <a:rPr lang="en-US" dirty="0"/>
              <a:t>Is there leakage</a:t>
            </a:r>
          </a:p>
          <a:p>
            <a:r>
              <a:rPr lang="en-US" dirty="0"/>
              <a:t>More ways to visualize, I want to walk through the data visually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9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37B3-700D-42A8-B08E-DB8ECC97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</a:t>
            </a:r>
            <a:br>
              <a:rPr lang="en-US" dirty="0"/>
            </a:br>
            <a:r>
              <a:rPr lang="en-US" dirty="0"/>
              <a:t>(see tableau next)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A266-8E11-4D5A-B372-E0F086ED13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# a) travel lifespan -- think early, middle, recent (tracking and/or distribution)</a:t>
            </a:r>
          </a:p>
          <a:p>
            <a:r>
              <a:rPr lang="en-US" dirty="0"/>
              <a:t># b) rank different carriers</a:t>
            </a:r>
          </a:p>
          <a:p>
            <a:r>
              <a:rPr lang="en-US" dirty="0"/>
              <a:t># c) predict congestion (at ports)</a:t>
            </a:r>
          </a:p>
          <a:p>
            <a:r>
              <a:rPr lang="en-US" dirty="0"/>
              <a:t># d) predict density distribution</a:t>
            </a:r>
          </a:p>
          <a:p>
            <a:r>
              <a:rPr lang="en-US" dirty="0"/>
              <a:t># e) predict increased traffic trend ## any hypothesis 2018</a:t>
            </a:r>
          </a:p>
          <a:p>
            <a:r>
              <a:rPr lang="en-US" dirty="0"/>
              <a:t># F) Drill into “OTHER” represented as INDEPENDENTS</a:t>
            </a:r>
          </a:p>
        </p:txBody>
      </p:sp>
    </p:spTree>
    <p:extLst>
      <p:ext uri="{BB962C8B-B14F-4D97-AF65-F5344CB8AC3E}">
        <p14:creationId xmlns:p14="http://schemas.microsoft.com/office/powerpoint/2010/main" val="407383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96457E-F31D-4EA5-8786-749CDC306CE1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https://public.tableau.com/profile/fred.gras#!/vizhome/cruise-ShipStoppedTime/ShipStoppedTime</a:t>
            </a:r>
            <a:endParaRPr lang="en-US" dirty="0"/>
          </a:p>
          <a:p>
            <a:r>
              <a:rPr lang="en-US" dirty="0"/>
              <a:t>(limited to only Jan 2017 data)</a:t>
            </a:r>
          </a:p>
        </p:txBody>
      </p:sp>
    </p:spTree>
    <p:extLst>
      <p:ext uri="{BB962C8B-B14F-4D97-AF65-F5344CB8AC3E}">
        <p14:creationId xmlns:p14="http://schemas.microsoft.com/office/powerpoint/2010/main" val="10725454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7589</TotalTime>
  <Words>402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Tw Cen MT</vt:lpstr>
      <vt:lpstr>Droplet</vt:lpstr>
      <vt:lpstr>Cruise Ship Data</vt:lpstr>
      <vt:lpstr>Data</vt:lpstr>
      <vt:lpstr>Ships              LOCATIONS              cities (any null data)       </vt:lpstr>
      <vt:lpstr>Vessels</vt:lpstr>
      <vt:lpstr>ALL Vessels Limit Vessels</vt:lpstr>
      <vt:lpstr>Models and partition/feature start</vt:lpstr>
      <vt:lpstr>NEXT EDA</vt:lpstr>
      <vt:lpstr>Further Questions (see tableau next)</vt:lpstr>
      <vt:lpstr>PowerPoint Presentation</vt:lpstr>
      <vt:lpstr>PowerPoint Presentation</vt:lpstr>
      <vt:lpstr>S3::/cruise-dir</vt:lpstr>
      <vt:lpstr>MODEL AND predict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Cruise Ship Data</dc:title>
  <dc:creator>FREDERICK GRAS</dc:creator>
  <cp:lastModifiedBy>FREDERICK GRAS</cp:lastModifiedBy>
  <cp:revision>22</cp:revision>
  <dcterms:created xsi:type="dcterms:W3CDTF">2017-07-28T12:57:51Z</dcterms:created>
  <dcterms:modified xsi:type="dcterms:W3CDTF">2017-08-20T20:43:24Z</dcterms:modified>
</cp:coreProperties>
</file>