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DF0F-AAC8-405D-AD47-7CF8142677C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65A-1009-4F78-9F7A-2A029E63D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0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DF0F-AAC8-405D-AD47-7CF8142677C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65A-1009-4F78-9F7A-2A029E63D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5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DF0F-AAC8-405D-AD47-7CF8142677C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65A-1009-4F78-9F7A-2A029E63D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DF0F-AAC8-405D-AD47-7CF8142677C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65A-1009-4F78-9F7A-2A029E63D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DF0F-AAC8-405D-AD47-7CF8142677C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65A-1009-4F78-9F7A-2A029E63D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4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DF0F-AAC8-405D-AD47-7CF8142677C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65A-1009-4F78-9F7A-2A029E63D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DF0F-AAC8-405D-AD47-7CF8142677C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65A-1009-4F78-9F7A-2A029E63D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DF0F-AAC8-405D-AD47-7CF8142677C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65A-1009-4F78-9F7A-2A029E63D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DF0F-AAC8-405D-AD47-7CF8142677C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65A-1009-4F78-9F7A-2A029E63D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DF0F-AAC8-405D-AD47-7CF8142677C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65A-1009-4F78-9F7A-2A029E63D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DF0F-AAC8-405D-AD47-7CF8142677C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E665A-1009-4F78-9F7A-2A029E63D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2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5DF0F-AAC8-405D-AD47-7CF8142677C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E665A-1009-4F78-9F7A-2A029E63D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9" y="150999"/>
            <a:ext cx="2921200" cy="3228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003" y="432122"/>
            <a:ext cx="5217076" cy="2282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545" y="2676442"/>
            <a:ext cx="5809808" cy="140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29" y="3509004"/>
            <a:ext cx="5055416" cy="334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5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4" y="3578966"/>
            <a:ext cx="5416201" cy="32790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43" y="63593"/>
            <a:ext cx="5263041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8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81" y="554818"/>
            <a:ext cx="3105450" cy="101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" y="1569818"/>
            <a:ext cx="3105450" cy="125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8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97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34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71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6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08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Martin</dc:creator>
  <cp:lastModifiedBy>Jim Martin</cp:lastModifiedBy>
  <cp:revision>5</cp:revision>
  <dcterms:created xsi:type="dcterms:W3CDTF">2017-02-01T02:26:55Z</dcterms:created>
  <dcterms:modified xsi:type="dcterms:W3CDTF">2017-02-07T08:29:00Z</dcterms:modified>
</cp:coreProperties>
</file>